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9" r:id="rId3"/>
    <p:sldId id="310" r:id="rId4"/>
    <p:sldId id="311" r:id="rId5"/>
    <p:sldId id="312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2" r:id="rId30"/>
    <p:sldId id="343" r:id="rId31"/>
    <p:sldId id="344" r:id="rId32"/>
    <p:sldId id="34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3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9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0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88CEC7-C3B8-58CF-ABE5-D017E47A5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9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5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8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5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0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1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8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1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2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2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60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14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5A66FDC-9D5D-B42B-B2F9-EA25A78BC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9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71529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6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91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27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7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</a:t>
            </a:r>
            <a:r>
              <a:rPr lang="en-US" sz="2800" b="1">
                <a:solidFill>
                  <a:srgbClr val="00B050"/>
                </a:solidFill>
              </a:rPr>
              <a:t>2</a:t>
            </a:r>
            <a:r>
              <a:rPr lang="en-VN" sz="2800" b="1">
                <a:solidFill>
                  <a:srgbClr val="00B050"/>
                </a:solidFill>
              </a:rPr>
              <a:t>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11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7578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787" y="445516"/>
            <a:ext cx="4067284" cy="36222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this?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giraffe.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2051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62" y="417565"/>
            <a:ext cx="3841800" cy="361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tiger.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321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890" y="472152"/>
            <a:ext cx="4035328" cy="36222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this?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panda.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684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62" y="463706"/>
            <a:ext cx="3841800" cy="3524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lion.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8822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62" y="463706"/>
            <a:ext cx="3841800" cy="3524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lion.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5596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880" y="472152"/>
            <a:ext cx="3943349" cy="36222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monkey.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667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418" y="472152"/>
            <a:ext cx="3858273" cy="36222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this?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zebra.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272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0550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9" y="457878"/>
            <a:ext cx="3892167" cy="542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E4EFC-10A7-D87F-8B74-E57233F6E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58" y="1112031"/>
            <a:ext cx="3736930" cy="5079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11BC8-CE01-74D7-05FE-F082FA933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6" y="457878"/>
            <a:ext cx="6579434" cy="60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74790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FINDING THE ANIMALS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51195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057" y="497631"/>
            <a:ext cx="4095412" cy="5761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484127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">
            <a:extLst>
              <a:ext uri="{FF2B5EF4-FFF2-40B4-BE49-F238E27FC236}">
                <a16:creationId xmlns:a16="http://schemas.microsoft.com/office/drawing/2014/main" id="{DE280E59-475D-4F52-A801-8C0040B4D33D}"/>
              </a:ext>
            </a:extLst>
          </p:cNvPr>
          <p:cNvGrpSpPr/>
          <p:nvPr/>
        </p:nvGrpSpPr>
        <p:grpSpPr>
          <a:xfrm>
            <a:off x="2207568" y="332656"/>
            <a:ext cx="8064896" cy="2304256"/>
            <a:chOff x="683568" y="332656"/>
            <a:chExt cx="8064896" cy="1728192"/>
          </a:xfrm>
        </p:grpSpPr>
        <p:sp>
          <p:nvSpPr>
            <p:cNvPr id="5" name="สี่เหลี่ยมผืนผ้ามุมมน 3">
              <a:extLst>
                <a:ext uri="{FF2B5EF4-FFF2-40B4-BE49-F238E27FC236}">
                  <a16:creationId xmlns:a16="http://schemas.microsoft.com/office/drawing/2014/main" id="{F1D6D131-2322-42CC-B0CC-D27B495F42B7}"/>
                </a:ext>
              </a:extLst>
            </p:cNvPr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6" name="สี่เหลี่ยมผืนผ้ามุมมน 4">
              <a:extLst>
                <a:ext uri="{FF2B5EF4-FFF2-40B4-BE49-F238E27FC236}">
                  <a16:creationId xmlns:a16="http://schemas.microsoft.com/office/drawing/2014/main" id="{4B1A871A-034E-4BFF-A69E-BB637DA726A5}"/>
                </a:ext>
              </a:extLst>
            </p:cNvPr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Choose the correct answer.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3" descr="D:\2. Beatiful Pictures\Pictures for Lesson Plan\Pic...ธรรมชาติ...ทั้งหมด\รวม\vm-5.png">
            <a:extLst>
              <a:ext uri="{FF2B5EF4-FFF2-40B4-BE49-F238E27FC236}">
                <a16:creationId xmlns:a16="http://schemas.microsoft.com/office/drawing/2014/main" id="{B3D52D58-7690-49BF-80A2-2578642C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13" y="188640"/>
            <a:ext cx="1584176" cy="9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04528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1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800">
                  <a:solidFill>
                    <a:prstClr val="black"/>
                  </a:solidFill>
                  <a:latin typeface="Calibri"/>
                </a:rPr>
                <a:t>What's this?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1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 -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669745" y="2636912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 5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 6"/>
          <p:cNvGrpSpPr/>
          <p:nvPr/>
        </p:nvGrpSpPr>
        <p:grpSpPr>
          <a:xfrm>
            <a:off x="8241187" y="1964882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 7"/>
          <p:cNvGrpSpPr/>
          <p:nvPr/>
        </p:nvGrpSpPr>
        <p:grpSpPr>
          <a:xfrm>
            <a:off x="5341691" y="1964883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7294" y="4244989"/>
            <a:ext cx="1973924" cy="15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DTP education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3014" y="4082371"/>
            <a:ext cx="2094475" cy="15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51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1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800">
                  <a:solidFill>
                    <a:prstClr val="black"/>
                  </a:solidFill>
                  <a:latin typeface="Calibri"/>
                </a:rPr>
                <a:t>What's that?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669745" y="2636912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 5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 6"/>
          <p:cNvGrpSpPr/>
          <p:nvPr/>
        </p:nvGrpSpPr>
        <p:grpSpPr>
          <a:xfrm>
            <a:off x="8241187" y="1964882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 7"/>
          <p:cNvGrpSpPr/>
          <p:nvPr/>
        </p:nvGrpSpPr>
        <p:grpSpPr>
          <a:xfrm>
            <a:off x="5341691" y="1964883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DTP education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3993" r="5212" b="149"/>
          <a:stretch/>
        </p:blipFill>
        <p:spPr>
          <a:xfrm>
            <a:off x="8134351" y="4047847"/>
            <a:ext cx="1847850" cy="1860966"/>
          </a:xfrm>
          <a:prstGeom prst="rect">
            <a:avLst/>
          </a:prstGeom>
        </p:spPr>
      </p:pic>
      <p:pic>
        <p:nvPicPr>
          <p:cNvPr id="27" name="DTP education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368" r="11368" b="11368"/>
          <a:stretch/>
        </p:blipFill>
        <p:spPr bwMode="auto">
          <a:xfrm>
            <a:off x="5008213" y="4047847"/>
            <a:ext cx="2049811" cy="18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117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1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It's a horse.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933536" y="2701037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 5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 6"/>
          <p:cNvGrpSpPr/>
          <p:nvPr/>
        </p:nvGrpSpPr>
        <p:grpSpPr>
          <a:xfrm>
            <a:off x="5602800" y="1966084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 7"/>
          <p:cNvGrpSpPr/>
          <p:nvPr/>
        </p:nvGrpSpPr>
        <p:grpSpPr>
          <a:xfrm>
            <a:off x="8227975" y="1972384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6875" y="3743139"/>
            <a:ext cx="2094475" cy="20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18" y="3909108"/>
            <a:ext cx="2308735" cy="17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41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1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It's a monkey.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669745" y="2636912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 5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 6"/>
          <p:cNvGrpSpPr/>
          <p:nvPr/>
        </p:nvGrpSpPr>
        <p:grpSpPr>
          <a:xfrm>
            <a:off x="8241187" y="1964882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 7"/>
          <p:cNvGrpSpPr/>
          <p:nvPr/>
        </p:nvGrpSpPr>
        <p:grpSpPr>
          <a:xfrm>
            <a:off x="5341691" y="1964883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570" y="3724679"/>
            <a:ext cx="2040470" cy="24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8982" y="3908872"/>
            <a:ext cx="2086528" cy="20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832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1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It's a hippo.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807314" y="2629572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 5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 6"/>
          <p:cNvGrpSpPr/>
          <p:nvPr/>
        </p:nvGrpSpPr>
        <p:grpSpPr>
          <a:xfrm>
            <a:off x="5602800" y="1966084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 7"/>
          <p:cNvGrpSpPr/>
          <p:nvPr/>
        </p:nvGrpSpPr>
        <p:grpSpPr>
          <a:xfrm>
            <a:off x="8227975" y="1972384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DTP education 8">
            <a:extLst>
              <a:ext uri="{FF2B5EF4-FFF2-40B4-BE49-F238E27FC236}">
                <a16:creationId xmlns:a16="http://schemas.microsoft.com/office/drawing/2014/main" id="{3C9DB314-02F6-D78F-6083-C31B60DCB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10" y="3994071"/>
            <a:ext cx="1733563" cy="1304935"/>
          </a:xfrm>
          <a:prstGeom prst="rect">
            <a:avLst/>
          </a:prstGeom>
        </p:spPr>
      </p:pic>
      <p:pic>
        <p:nvPicPr>
          <p:cNvPr id="8" name="DTP education 9 - 9Slide.vn">
            <a:extLst>
              <a:ext uri="{FF2B5EF4-FFF2-40B4-BE49-F238E27FC236}">
                <a16:creationId xmlns:a16="http://schemas.microsoft.com/office/drawing/2014/main" id="{28774710-3275-B71B-5CC3-829B399A72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885" y="3913519"/>
            <a:ext cx="2336333" cy="13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5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 -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It's a giraffe.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669745" y="2636912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 5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 6"/>
          <p:cNvGrpSpPr/>
          <p:nvPr/>
        </p:nvGrpSpPr>
        <p:grpSpPr>
          <a:xfrm>
            <a:off x="8241187" y="1964882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 7"/>
          <p:cNvGrpSpPr/>
          <p:nvPr/>
        </p:nvGrpSpPr>
        <p:grpSpPr>
          <a:xfrm>
            <a:off x="5341691" y="1964883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8424" y="3724679"/>
            <a:ext cx="1612761" cy="24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9440" y="3908872"/>
            <a:ext cx="1445612" cy="20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887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TP education 1 - 9Slide.vn"/>
          <p:cNvGrpSpPr/>
          <p:nvPr/>
        </p:nvGrpSpPr>
        <p:grpSpPr>
          <a:xfrm>
            <a:off x="2207568" y="332656"/>
            <a:ext cx="8064896" cy="1728192"/>
            <a:chOff x="683568" y="332656"/>
            <a:chExt cx="8064896" cy="1728192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683568" y="332656"/>
              <a:ext cx="8064896" cy="172819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755576" y="404664"/>
              <a:ext cx="7912496" cy="158417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It's a dolphin.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579640" y="2492896"/>
            <a:ext cx="5692824" cy="4032448"/>
            <a:chOff x="3055640" y="2492896"/>
            <a:chExt cx="6760546" cy="4032448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3055640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6503818" y="2492896"/>
              <a:ext cx="3312368" cy="4032448"/>
            </a:xfrm>
            <a:prstGeom prst="roundRect">
              <a:avLst>
                <a:gd name="adj" fmla="val 8302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502040204020203" pitchFamily="34" charset="-34"/>
              </a:endParaRPr>
            </a:p>
          </p:txBody>
        </p:sp>
      </p:grpSp>
      <p:pic>
        <p:nvPicPr>
          <p:cNvPr id="11" name="DTP education 4 - 9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843" r="74485" b="52914"/>
          <a:stretch/>
        </p:blipFill>
        <p:spPr bwMode="auto">
          <a:xfrm>
            <a:off x="4807314" y="2629572"/>
            <a:ext cx="671945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TP education" descr="C:\Users\Administrator\Downloads\il_fullxfull.2948343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13843" r="50252" b="52914"/>
          <a:stretch/>
        </p:blipFill>
        <p:spPr bwMode="auto">
          <a:xfrm>
            <a:off x="7581030" y="2636912"/>
            <a:ext cx="695760" cy="9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DTP education"/>
          <p:cNvGrpSpPr/>
          <p:nvPr/>
        </p:nvGrpSpPr>
        <p:grpSpPr>
          <a:xfrm>
            <a:off x="5602800" y="1966084"/>
            <a:ext cx="1576233" cy="1621921"/>
            <a:chOff x="3659634" y="1932466"/>
            <a:chExt cx="1576233" cy="1621921"/>
          </a:xfrm>
        </p:grpSpPr>
        <p:pic>
          <p:nvPicPr>
            <p:cNvPr id="19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3636790" y="1955310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D:\2. Beatiful Pictures\Pictures for Lesson Plan\Animate\Animate...ชินจัง\Chin-Jung (10)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93" y="2035716"/>
              <a:ext cx="719339" cy="83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TP education"/>
          <p:cNvGrpSpPr/>
          <p:nvPr/>
        </p:nvGrpSpPr>
        <p:grpSpPr>
          <a:xfrm>
            <a:off x="8227975" y="1972384"/>
            <a:ext cx="1576233" cy="1621921"/>
            <a:chOff x="6574279" y="2018008"/>
            <a:chExt cx="1576233" cy="1621921"/>
          </a:xfrm>
        </p:grpSpPr>
        <p:pic>
          <p:nvPicPr>
            <p:cNvPr id="22" name="Picture 7" descr="D:\2. Beatiful Pictures\Pictures for Lesson Plan\Pic...กรอบต่างๆ\Pic...กรอบ Balloon Saying\smart_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3057">
              <a:off x="6551435" y="2040852"/>
              <a:ext cx="1621921" cy="157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2. Beatiful Pictures\Pictures for Lesson Plan\Animate\Animate...ชินจัง\Chin-Jung (25)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025" y="2204864"/>
              <a:ext cx="718335" cy="82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DTP education">
            <a:extLst>
              <a:ext uri="{FF2B5EF4-FFF2-40B4-BE49-F238E27FC236}">
                <a16:creationId xmlns:a16="http://schemas.microsoft.com/office/drawing/2014/main" id="{3C9DB314-02F6-D78F-6083-C31B60DCB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123" y="4055349"/>
            <a:ext cx="1816174" cy="1940004"/>
          </a:xfrm>
          <a:prstGeom prst="rect">
            <a:avLst/>
          </a:prstGeom>
        </p:spPr>
      </p:pic>
      <p:pic>
        <p:nvPicPr>
          <p:cNvPr id="8" name="DTP education">
            <a:extLst>
              <a:ext uri="{FF2B5EF4-FFF2-40B4-BE49-F238E27FC236}">
                <a16:creationId xmlns:a16="http://schemas.microsoft.com/office/drawing/2014/main" id="{28774710-3275-B71B-5CC3-829B399A72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5453" y="3716139"/>
            <a:ext cx="1632034" cy="24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49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02082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74450725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panda, giraffe, lion, dolphin, tiger, zebra.</a:t>
            </a:r>
            <a:endParaRPr lang="en-US" sz="3600">
              <a:solidFill>
                <a:srgbClr val="0070C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What's this? - It's a panda.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 What's that? - It's a dolphin.</a:t>
            </a:r>
            <a:endParaRPr lang="en-US" sz="36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Phonics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Draw attention to the initial/f inal/medial /f/ sound.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49670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A7CD3-2BFD-FA86-97E3-7318065BD6D1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312A7-1BE9-0CBB-0FD8-E7E707477A43}"/>
              </a:ext>
            </a:extLst>
          </p:cNvPr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panda, giraffe, lion, dolphin, tiger, zebra.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2F713-BB50-3ED7-A726-0FD526864079}"/>
              </a:ext>
            </a:extLst>
          </p:cNvPr>
          <p:cNvSpPr/>
          <p:nvPr/>
        </p:nvSpPr>
        <p:spPr>
          <a:xfrm>
            <a:off x="5556323" y="1616401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Structures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this? - It's a panda.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What's that? - It's a dolphin.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B7F45-B353-5309-C5A2-E02906112BE9}"/>
              </a:ext>
            </a:extLst>
          </p:cNvPr>
          <p:cNvSpPr/>
          <p:nvPr/>
        </p:nvSpPr>
        <p:spPr>
          <a:xfrm>
            <a:off x="943845" y="4087437"/>
            <a:ext cx="1030431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Draw attention to the initial/f inal/medial /f/ sound.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5304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</a:t>
            </a:r>
            <a:r>
              <a:rPr lang="en-US" sz="3600" i="1" dirty="0" smtClean="0">
                <a:solidFill>
                  <a:srgbClr val="0070C0"/>
                </a:solidFill>
              </a:rPr>
              <a:t>vocabulary </a:t>
            </a:r>
            <a:r>
              <a:rPr lang="en-US" sz="3600" i="1" dirty="0">
                <a:solidFill>
                  <a:srgbClr val="0070C0"/>
                </a:solidFill>
              </a:rPr>
              <a:t>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12 SB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74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6098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0627693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859CB1"/>
                </a:solidFill>
                <a:effectLst/>
                <a:uLnTx/>
                <a:uFillTx/>
                <a:latin typeface="Permanent Marker"/>
                <a:sym typeface="Permanent Marker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59CB1"/>
              </a:solidFill>
              <a:effectLst/>
              <a:uLnTx/>
              <a:uFillTx/>
              <a:latin typeface="Permanent Marker"/>
              <a:sym typeface="Permanent Marker"/>
            </a:endParaRPr>
          </a:p>
        </p:txBody>
      </p:sp>
      <p:grpSp>
        <p:nvGrpSpPr>
          <p:cNvPr id="6" name="Google Shape;3997;p19"/>
          <p:cNvGrpSpPr/>
          <p:nvPr/>
        </p:nvGrpSpPr>
        <p:grpSpPr>
          <a:xfrm>
            <a:off x="0" y="3268308"/>
            <a:ext cx="4742360" cy="3273167"/>
            <a:chOff x="-76201" y="2940752"/>
            <a:chExt cx="6232617" cy="3917242"/>
          </a:xfrm>
        </p:grpSpPr>
        <p:grpSp>
          <p:nvGrpSpPr>
            <p:cNvPr id="7" name="Google Shape;3998;p19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280" name="Google Shape;3999;p19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4000;p19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4001;p19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4002;p19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4003;p19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4004;p19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4005;p19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4006;p19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4007;p19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4008;p19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4009;p19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1" name="Google Shape;4010;p19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292" name="Google Shape;4011;p19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4012;p19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4013;p19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" name="Google Shape;4014;p19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270" name="Google Shape;4015;p19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4016;p19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4017;p19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4018;p19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4019;p19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4020;p19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4021;p19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4022;p19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4023;p19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4024;p19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025;p19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268" name="Google Shape;4026;p19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4027;p19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4028;p19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204" name="Google Shape;4029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23" name="Google Shape;4030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59" name="Google Shape;4031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4032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4033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4034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4035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4036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4037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4038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4039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4" name="Google Shape;4040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4041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4042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4043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4044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4045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4046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4047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2" name="Google Shape;4048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52" name="Google Shape;4049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4050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4051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4052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4053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4054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4055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4056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43" name="Google Shape;4057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4058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4059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4060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4061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4062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4063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4064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4065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4066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35" name="Google Shape;4067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4068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4069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4070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4071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4072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4073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4074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05" name="Google Shape;4075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" name="Google Shape;4076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07" name="Google Shape;4077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4078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4079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4080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4081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4082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4083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4084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4085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4086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4087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4088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4089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4090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4091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4092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" name="Google Shape;4093;p19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198" name="Google Shape;4094;p19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4095;p19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4096;p19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4097;p19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4098;p19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4099;p19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4100;p19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196" name="Google Shape;4101;p19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4102;p19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4103;p19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186" name="Google Shape;4104;p19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4105;p19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4106;p19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4107;p19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4108;p19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4109;p19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4110;p19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4111;p19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4112;p19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4113;p19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4114;p19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184" name="Google Shape;4115;p19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4116;p19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4117;p19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170" name="Google Shape;4118;p1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4119;p1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4120;p1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4121;p1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4122;p1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4123;p1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4124;p1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4125;p1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4126;p1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4127;p1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4128;p1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4129;p1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4130;p1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4131;p1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4132;p19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160" name="Google Shape;4133;p19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4134;p19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4135;p19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4136;p19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4137;p19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4138;p19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4139;p19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4140;p19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4141;p19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4142;p19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4143;p19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158" name="Google Shape;4144;p19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4145;p19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4146;p19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144" name="Google Shape;4147;p19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4148;p19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4149;p19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4150;p19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4151;p19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4152;p19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4153;p19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4154;p19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4155;p19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4156;p19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4157;p19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4158;p19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4159;p19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4160;p19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4161;p19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76" name="Google Shape;4162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99" name="Google Shape;4163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35" name="Google Shape;4164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4165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4166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4167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4168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4169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4170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4171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4172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" name="Google Shape;4173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4174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4175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4176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4177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4178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4179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4180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8" name="Google Shape;4181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28" name="Google Shape;4182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4183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4184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4185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4186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4187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4188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" name="Google Shape;4189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19" name="Google Shape;4190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4191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4192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4193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4194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4195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4196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4197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4198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4199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11" name="Google Shape;4200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4201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4202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4203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4204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4205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4206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4207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7" name="Google Shape;4208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" name="Google Shape;4209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79" name="Google Shape;4210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4211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4212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4213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4214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4215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4216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4217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4218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4219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4220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4221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4222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4223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4224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4225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" name="Google Shape;4226;p19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21" name="Google Shape;4227;p1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40" name="Google Shape;4228;p1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229;p1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30;p1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231;p1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232;p1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233;p1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234;p1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235;p1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236;p1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9" name="Google Shape;4237;p1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71" name="Google Shape;4238;p1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4239;p1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4240;p1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4241;p1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4242;p1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0" name="Google Shape;4243;p1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" name="Google Shape;4244;p1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65" name="Google Shape;4245;p1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4246;p1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4247;p1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4248;p1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4249;p1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4250;p1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2" name="Google Shape;4251;p1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4252;p1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4253;p1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4254;p1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4255;p1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4256;p1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4257;p1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4258;p1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4259;p1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4260;p1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4261;p1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4262;p1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4263;p1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" name="Google Shape;4264;p1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" name="Google Shape;4265;p1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4" name="Google Shape;4266;p1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4267;p1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4268;p1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4269;p1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4270;p1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4271;p1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4272;p1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4273;p1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4274;p1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4275;p1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4276;p1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4277;p1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4278;p1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4279;p1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4280;p1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4281;p1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5" name="Google Shape;3997;p19"/>
          <p:cNvGrpSpPr/>
          <p:nvPr/>
        </p:nvGrpSpPr>
        <p:grpSpPr>
          <a:xfrm rot="10800000">
            <a:off x="7447430" y="359453"/>
            <a:ext cx="4742360" cy="3273167"/>
            <a:chOff x="-76201" y="2940752"/>
            <a:chExt cx="6232617" cy="3917242"/>
          </a:xfrm>
        </p:grpSpPr>
        <p:grpSp>
          <p:nvGrpSpPr>
            <p:cNvPr id="296" name="Google Shape;3998;p19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565" name="Google Shape;3999;p19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4000;p19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4001;p19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4002;p19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4003;p19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4004;p19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4005;p19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4006;p19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4007;p19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4008;p19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4009;p19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6" name="Google Shape;4010;p19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577" name="Google Shape;4011;p19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4012;p19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4013;p19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7" name="Google Shape;4014;p19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555" name="Google Shape;4015;p19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4016;p19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4017;p19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4018;p19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4019;p19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4020;p19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4021;p19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4022;p19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4023;p19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4024;p19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4025;p19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553" name="Google Shape;4026;p19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4027;p19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4028;p19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489" name="Google Shape;4029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508" name="Google Shape;4030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544" name="Google Shape;4031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4032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4033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4034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4035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4036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4037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4038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4039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09" name="Google Shape;4040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4041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4042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4043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4044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4045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4046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4047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7" name="Google Shape;4048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537" name="Google Shape;4049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4050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4051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4052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4053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4054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4055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8" name="Google Shape;4056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528" name="Google Shape;4057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9" name="Google Shape;4058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4059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4060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4061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4062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4063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4064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4065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9" name="Google Shape;4066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520" name="Google Shape;4067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4068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2" name="Google Shape;4069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4070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4071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5" name="Google Shape;4072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Google Shape;4073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4074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90" name="Google Shape;4075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1" name="Google Shape;4076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492" name="Google Shape;4077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078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079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080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081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082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083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084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4085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4086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4087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4088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4089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4090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4091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4092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0" name="Google Shape;4093;p19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483" name="Google Shape;4094;p19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095;p19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096;p19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097;p19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098;p19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099;p19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4100;p19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481" name="Google Shape;4101;p19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102;p19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4103;p19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471" name="Google Shape;4104;p19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105;p19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106;p19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107;p19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108;p19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109;p19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110;p19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111;p19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112;p19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113;p19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4114;p19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469" name="Google Shape;4115;p19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116;p19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4117;p19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455" name="Google Shape;4118;p1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119;p1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120;p1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121;p1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122;p1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123;p1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124;p1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125;p1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126;p1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127;p1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128;p1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129;p1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130;p1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131;p1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4132;p19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445" name="Google Shape;4133;p19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134;p19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135;p19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136;p19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137;p19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138;p19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139;p19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140;p19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141;p19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142;p19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4143;p19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443" name="Google Shape;4144;p19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145;p19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4146;p19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429" name="Google Shape;4147;p19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148;p19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149;p19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150;p19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151;p19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152;p19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153;p19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154;p19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155;p19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156;p19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157;p19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158;p19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159;p19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160;p19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4161;p19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365" name="Google Shape;4162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384" name="Google Shape;4163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420" name="Google Shape;4164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165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166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167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168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169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170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171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172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5" name="Google Shape;4173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4174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4175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4176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4177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4178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4179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4180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3" name="Google Shape;4181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413" name="Google Shape;4182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83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84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85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86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7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88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" name="Google Shape;4189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404" name="Google Shape;4190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191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192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4193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194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195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96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97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98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" name="Google Shape;4199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396" name="Google Shape;4200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Google Shape;4201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4202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4203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204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205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206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207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66" name="Google Shape;4208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" name="Google Shape;4209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368" name="Google Shape;4210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4211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4212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4213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4214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4215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4216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4217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4218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4219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4220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4221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4222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4223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4224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4225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9" name="Google Shape;4226;p19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310" name="Google Shape;4227;p1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29" name="Google Shape;4228;p1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4229;p1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4230;p1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4231;p1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4232;p1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4233;p1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4234;p1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4235;p1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4236;p1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38" name="Google Shape;4237;p1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60" name="Google Shape;4238;p1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4239;p1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4240;p1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4241;p1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4242;p1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39" name="Google Shape;4243;p1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0" name="Google Shape;4244;p1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54" name="Google Shape;4245;p1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4246;p1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4247;p1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4248;p1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4249;p1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4250;p1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1" name="Google Shape;4251;p1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4252;p1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4253;p1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4254;p1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4255;p1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4256;p1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4257;p1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4258;p1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4259;p1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4260;p1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4261;p1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4262;p1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4263;p1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1" name="Google Shape;4264;p1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" name="Google Shape;4265;p1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13" name="Google Shape;4266;p1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4267;p1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4268;p1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4269;p1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4270;p1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4271;p1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4272;p1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4273;p1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4274;p1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4275;p1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4276;p1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4277;p1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4278;p1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4279;p1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4280;p1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4281;p1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81" name="TextBox 580"/>
          <p:cNvSpPr txBox="1"/>
          <p:nvPr/>
        </p:nvSpPr>
        <p:spPr>
          <a:xfrm>
            <a:off x="1391197" y="2744011"/>
            <a:ext cx="9368118" cy="14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Check your memory</a:t>
            </a:r>
          </a:p>
        </p:txBody>
      </p:sp>
    </p:spTree>
    <p:extLst>
      <p:ext uri="{BB962C8B-B14F-4D97-AF65-F5344CB8AC3E}">
        <p14:creationId xmlns:p14="http://schemas.microsoft.com/office/powerpoint/2010/main" val="23629626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71011516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94830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7823"/>
            <a:ext cx="4220385" cy="527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B1B9F-4237-F5D0-15F5-5BF224629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64" y="543672"/>
            <a:ext cx="2542531" cy="742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84521-D0FC-322A-672B-E2DB416C5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75" y="543672"/>
            <a:ext cx="2094282" cy="683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D494D-8F44-A461-6A8B-41629E66A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1" y="1227070"/>
            <a:ext cx="10663757" cy="51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206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5187" y="417565"/>
            <a:ext cx="4072350" cy="361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22DB6-6878-F94B-2AB4-1DE7B4003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E9650-8F80-5598-D0EC-5614A074C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47EDE6-220F-F567-8E26-501D3629B1C5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BBA2BBA-4A06-026A-FBD7-921C050E985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8037C-BFD0-0530-1278-5798CA3F57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D2104-8110-9038-9F3C-2B3F5C94F5A7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F476D7D-4062-8BB4-3C09-B1DF939D44FB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4AA7CB-EBDE-7CC9-5494-296FB0B86388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snake.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6574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306</Words>
  <Application>Microsoft Office PowerPoint</Application>
  <PresentationFormat>Widescreen</PresentationFormat>
  <Paragraphs>95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AGOldFace-Outline</vt:lpstr>
      <vt:lpstr>Arial</vt:lpstr>
      <vt:lpstr>Berlin Sans FB</vt:lpstr>
      <vt:lpstr>Calibri</vt:lpstr>
      <vt:lpstr>Calibri Light</vt:lpstr>
      <vt:lpstr>Cordia New</vt:lpstr>
      <vt:lpstr>Permanent Marker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23</cp:revision>
  <dcterms:created xsi:type="dcterms:W3CDTF">2023-01-31T08:21:18Z</dcterms:created>
  <dcterms:modified xsi:type="dcterms:W3CDTF">2025-09-17T05:54:04Z</dcterms:modified>
</cp:coreProperties>
</file>