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7"/>
  </p:notesMasterIdLst>
  <p:sldIdLst>
    <p:sldId id="257" r:id="rId5"/>
    <p:sldId id="286" r:id="rId6"/>
    <p:sldId id="305" r:id="rId7"/>
    <p:sldId id="316" r:id="rId8"/>
    <p:sldId id="317" r:id="rId9"/>
    <p:sldId id="318" r:id="rId10"/>
    <p:sldId id="319" r:id="rId11"/>
    <p:sldId id="256" r:id="rId12"/>
    <p:sldId id="321" r:id="rId13"/>
    <p:sldId id="270" r:id="rId14"/>
    <p:sldId id="263" r:id="rId15"/>
    <p:sldId id="262" r:id="rId16"/>
    <p:sldId id="258" r:id="rId17"/>
    <p:sldId id="260" r:id="rId18"/>
    <p:sldId id="261" r:id="rId19"/>
    <p:sldId id="264" r:id="rId20"/>
    <p:sldId id="272" r:id="rId21"/>
    <p:sldId id="273" r:id="rId22"/>
    <p:sldId id="266" r:id="rId23"/>
    <p:sldId id="274" r:id="rId24"/>
    <p:sldId id="275" r:id="rId25"/>
    <p:sldId id="276" r:id="rId26"/>
    <p:sldId id="277" r:id="rId27"/>
    <p:sldId id="278" r:id="rId28"/>
    <p:sldId id="279" r:id="rId29"/>
    <p:sldId id="282" r:id="rId30"/>
    <p:sldId id="280" r:id="rId31"/>
    <p:sldId id="281" r:id="rId32"/>
    <p:sldId id="283" r:id="rId33"/>
    <p:sldId id="285" r:id="rId34"/>
    <p:sldId id="320" r:id="rId35"/>
    <p:sldId id="284"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2A9E0-B9C5-4D44-91BE-5447CAEF5AB2}" v="763" dt="2024-08-15T09:11:51.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504" autoAdjust="0"/>
  </p:normalViewPr>
  <p:slideViewPr>
    <p:cSldViewPr>
      <p:cViewPr varScale="1">
        <p:scale>
          <a:sx n="31" d="100"/>
          <a:sy n="31" d="100"/>
        </p:scale>
        <p:origin x="134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5222A9E0-B9C5-4D44-91BE-5447CAEF5AB2}"/>
    <pc:docChg chg="custSel modSld modMainMaster">
      <pc:chgData name="Thao Dao Thi Thu" userId="b0c0fd0c-b87e-42f7-8ea0-369972801474" providerId="ADAL" clId="{5222A9E0-B9C5-4D44-91BE-5447CAEF5AB2}" dt="2024-08-15T09:11:51.364" v="1603"/>
      <pc:docMkLst>
        <pc:docMk/>
      </pc:docMkLst>
      <pc:sldChg chg="modTransition modAnim">
        <pc:chgData name="Thao Dao Thi Thu" userId="b0c0fd0c-b87e-42f7-8ea0-369972801474" providerId="ADAL" clId="{5222A9E0-B9C5-4D44-91BE-5447CAEF5AB2}" dt="2024-08-15T09:07:41.996" v="490"/>
        <pc:sldMkLst>
          <pc:docMk/>
          <pc:sldMk cId="0" sldId="256"/>
        </pc:sldMkLst>
      </pc:sldChg>
      <pc:sldChg chg="modTransition">
        <pc:chgData name="Thao Dao Thi Thu" userId="b0c0fd0c-b87e-42f7-8ea0-369972801474" providerId="ADAL" clId="{5222A9E0-B9C5-4D44-91BE-5447CAEF5AB2}" dt="2024-08-15T09:07:00.170" v="235"/>
        <pc:sldMkLst>
          <pc:docMk/>
          <pc:sldMk cId="0" sldId="257"/>
        </pc:sldMkLst>
      </pc:sldChg>
      <pc:sldChg chg="modTransition modAnim">
        <pc:chgData name="Thao Dao Thi Thu" userId="b0c0fd0c-b87e-42f7-8ea0-369972801474" providerId="ADAL" clId="{5222A9E0-B9C5-4D44-91BE-5447CAEF5AB2}" dt="2024-08-15T09:08:03.660" v="575"/>
        <pc:sldMkLst>
          <pc:docMk/>
          <pc:sldMk cId="0" sldId="258"/>
        </pc:sldMkLst>
      </pc:sldChg>
      <pc:sldChg chg="modTransition modAnim">
        <pc:chgData name="Thao Dao Thi Thu" userId="b0c0fd0c-b87e-42f7-8ea0-369972801474" providerId="ADAL" clId="{5222A9E0-B9C5-4D44-91BE-5447CAEF5AB2}" dt="2024-08-15T09:08:26.039" v="659"/>
        <pc:sldMkLst>
          <pc:docMk/>
          <pc:sldMk cId="0" sldId="260"/>
        </pc:sldMkLst>
      </pc:sldChg>
      <pc:sldChg chg="modTransition modAnim">
        <pc:chgData name="Thao Dao Thi Thu" userId="b0c0fd0c-b87e-42f7-8ea0-369972801474" providerId="ADAL" clId="{5222A9E0-B9C5-4D44-91BE-5447CAEF5AB2}" dt="2024-08-15T09:08:39.378" v="743"/>
        <pc:sldMkLst>
          <pc:docMk/>
          <pc:sldMk cId="0" sldId="261"/>
        </pc:sldMkLst>
      </pc:sldChg>
      <pc:sldChg chg="modTransition">
        <pc:chgData name="Thao Dao Thi Thu" userId="b0c0fd0c-b87e-42f7-8ea0-369972801474" providerId="ADAL" clId="{5222A9E0-B9C5-4D44-91BE-5447CAEF5AB2}" dt="2024-08-15T09:07:00.170" v="235"/>
        <pc:sldMkLst>
          <pc:docMk/>
          <pc:sldMk cId="0" sldId="262"/>
        </pc:sldMkLst>
      </pc:sldChg>
      <pc:sldChg chg="modTransition modAnim">
        <pc:chgData name="Thao Dao Thi Thu" userId="b0c0fd0c-b87e-42f7-8ea0-369972801474" providerId="ADAL" clId="{5222A9E0-B9C5-4D44-91BE-5447CAEF5AB2}" dt="2024-08-15T09:07:54.245" v="574"/>
        <pc:sldMkLst>
          <pc:docMk/>
          <pc:sldMk cId="0" sldId="263"/>
        </pc:sldMkLst>
      </pc:sldChg>
      <pc:sldChg chg="modTransition modAnim">
        <pc:chgData name="Thao Dao Thi Thu" userId="b0c0fd0c-b87e-42f7-8ea0-369972801474" providerId="ADAL" clId="{5222A9E0-B9C5-4D44-91BE-5447CAEF5AB2}" dt="2024-08-15T09:08:50.404" v="827"/>
        <pc:sldMkLst>
          <pc:docMk/>
          <pc:sldMk cId="0" sldId="264"/>
        </pc:sldMkLst>
      </pc:sldChg>
      <pc:sldChg chg="modTransition modAnim">
        <pc:chgData name="Thao Dao Thi Thu" userId="b0c0fd0c-b87e-42f7-8ea0-369972801474" providerId="ADAL" clId="{5222A9E0-B9C5-4D44-91BE-5447CAEF5AB2}" dt="2024-08-15T09:09:04.719" v="913"/>
        <pc:sldMkLst>
          <pc:docMk/>
          <pc:sldMk cId="0" sldId="266"/>
        </pc:sldMkLst>
      </pc:sldChg>
      <pc:sldChg chg="modTransition">
        <pc:chgData name="Thao Dao Thi Thu" userId="b0c0fd0c-b87e-42f7-8ea0-369972801474" providerId="ADAL" clId="{5222A9E0-B9C5-4D44-91BE-5447CAEF5AB2}" dt="2024-08-15T09:07:00.170" v="235"/>
        <pc:sldMkLst>
          <pc:docMk/>
          <pc:sldMk cId="2217967635" sldId="270"/>
        </pc:sldMkLst>
      </pc:sldChg>
      <pc:sldChg chg="modTransition">
        <pc:chgData name="Thao Dao Thi Thu" userId="b0c0fd0c-b87e-42f7-8ea0-369972801474" providerId="ADAL" clId="{5222A9E0-B9C5-4D44-91BE-5447CAEF5AB2}" dt="2024-08-15T09:07:00.170" v="235"/>
        <pc:sldMkLst>
          <pc:docMk/>
          <pc:sldMk cId="0" sldId="271"/>
        </pc:sldMkLst>
      </pc:sldChg>
      <pc:sldChg chg="modTransition modAnim">
        <pc:chgData name="Thao Dao Thi Thu" userId="b0c0fd0c-b87e-42f7-8ea0-369972801474" providerId="ADAL" clId="{5222A9E0-B9C5-4D44-91BE-5447CAEF5AB2}" dt="2024-08-15T09:08:57.086" v="828"/>
        <pc:sldMkLst>
          <pc:docMk/>
          <pc:sldMk cId="2582954328" sldId="272"/>
        </pc:sldMkLst>
      </pc:sldChg>
      <pc:sldChg chg="modTransition modAnim">
        <pc:chgData name="Thao Dao Thi Thu" userId="b0c0fd0c-b87e-42f7-8ea0-369972801474" providerId="ADAL" clId="{5222A9E0-B9C5-4D44-91BE-5447CAEF5AB2}" dt="2024-08-15T09:09:00.336" v="829"/>
        <pc:sldMkLst>
          <pc:docMk/>
          <pc:sldMk cId="722127011" sldId="273"/>
        </pc:sldMkLst>
      </pc:sldChg>
      <pc:sldChg chg="modTransition modAnim">
        <pc:chgData name="Thao Dao Thi Thu" userId="b0c0fd0c-b87e-42f7-8ea0-369972801474" providerId="ADAL" clId="{5222A9E0-B9C5-4D44-91BE-5447CAEF5AB2}" dt="2024-08-15T09:09:11.001" v="914"/>
        <pc:sldMkLst>
          <pc:docMk/>
          <pc:sldMk cId="3499716961" sldId="274"/>
        </pc:sldMkLst>
      </pc:sldChg>
      <pc:sldChg chg="modTransition modAnim">
        <pc:chgData name="Thao Dao Thi Thu" userId="b0c0fd0c-b87e-42f7-8ea0-369972801474" providerId="ADAL" clId="{5222A9E0-B9C5-4D44-91BE-5447CAEF5AB2}" dt="2024-08-15T09:09:56.330" v="1080"/>
        <pc:sldMkLst>
          <pc:docMk/>
          <pc:sldMk cId="2567498396" sldId="275"/>
        </pc:sldMkLst>
      </pc:sldChg>
      <pc:sldChg chg="modTransition modAnim">
        <pc:chgData name="Thao Dao Thi Thu" userId="b0c0fd0c-b87e-42f7-8ea0-369972801474" providerId="ADAL" clId="{5222A9E0-B9C5-4D44-91BE-5447CAEF5AB2}" dt="2024-08-15T09:10:17.640" v="1163"/>
        <pc:sldMkLst>
          <pc:docMk/>
          <pc:sldMk cId="3670860735" sldId="276"/>
        </pc:sldMkLst>
      </pc:sldChg>
      <pc:sldChg chg="modTransition modAnim">
        <pc:chgData name="Thao Dao Thi Thu" userId="b0c0fd0c-b87e-42f7-8ea0-369972801474" providerId="ADAL" clId="{5222A9E0-B9C5-4D44-91BE-5447CAEF5AB2}" dt="2024-08-15T09:10:12.125" v="1162"/>
        <pc:sldMkLst>
          <pc:docMk/>
          <pc:sldMk cId="505810852" sldId="277"/>
        </pc:sldMkLst>
      </pc:sldChg>
      <pc:sldChg chg="modTransition modAnim">
        <pc:chgData name="Thao Dao Thi Thu" userId="b0c0fd0c-b87e-42f7-8ea0-369972801474" providerId="ADAL" clId="{5222A9E0-B9C5-4D44-91BE-5447CAEF5AB2}" dt="2024-08-15T09:10:22.241" v="1245"/>
        <pc:sldMkLst>
          <pc:docMk/>
          <pc:sldMk cId="1169920397" sldId="278"/>
        </pc:sldMkLst>
      </pc:sldChg>
      <pc:sldChg chg="modTransition modAnim">
        <pc:chgData name="Thao Dao Thi Thu" userId="b0c0fd0c-b87e-42f7-8ea0-369972801474" providerId="ADAL" clId="{5222A9E0-B9C5-4D44-91BE-5447CAEF5AB2}" dt="2024-08-15T09:10:26.991" v="1246"/>
        <pc:sldMkLst>
          <pc:docMk/>
          <pc:sldMk cId="3179665814" sldId="279"/>
        </pc:sldMkLst>
      </pc:sldChg>
      <pc:sldChg chg="modTransition modAnim">
        <pc:chgData name="Thao Dao Thi Thu" userId="b0c0fd0c-b87e-42f7-8ea0-369972801474" providerId="ADAL" clId="{5222A9E0-B9C5-4D44-91BE-5447CAEF5AB2}" dt="2024-08-15T09:10:38.257" v="1329"/>
        <pc:sldMkLst>
          <pc:docMk/>
          <pc:sldMk cId="234858785" sldId="280"/>
        </pc:sldMkLst>
      </pc:sldChg>
      <pc:sldChg chg="modTransition modAnim">
        <pc:chgData name="Thao Dao Thi Thu" userId="b0c0fd0c-b87e-42f7-8ea0-369972801474" providerId="ADAL" clId="{5222A9E0-B9C5-4D44-91BE-5447CAEF5AB2}" dt="2024-08-15T09:10:44.239" v="1330"/>
        <pc:sldMkLst>
          <pc:docMk/>
          <pc:sldMk cId="3174835314" sldId="281"/>
        </pc:sldMkLst>
      </pc:sldChg>
      <pc:sldChg chg="modTransition modAnim">
        <pc:chgData name="Thao Dao Thi Thu" userId="b0c0fd0c-b87e-42f7-8ea0-369972801474" providerId="ADAL" clId="{5222A9E0-B9C5-4D44-91BE-5447CAEF5AB2}" dt="2024-08-15T09:10:31.974" v="1247"/>
        <pc:sldMkLst>
          <pc:docMk/>
          <pc:sldMk cId="3286887396" sldId="282"/>
        </pc:sldMkLst>
      </pc:sldChg>
      <pc:sldChg chg="modTransition modAnim">
        <pc:chgData name="Thao Dao Thi Thu" userId="b0c0fd0c-b87e-42f7-8ea0-369972801474" providerId="ADAL" clId="{5222A9E0-B9C5-4D44-91BE-5447CAEF5AB2}" dt="2024-08-15T09:10:51.124" v="1412"/>
        <pc:sldMkLst>
          <pc:docMk/>
          <pc:sldMk cId="1732784614" sldId="283"/>
        </pc:sldMkLst>
      </pc:sldChg>
      <pc:sldChg chg="modTransition modAnim">
        <pc:chgData name="Thao Dao Thi Thu" userId="b0c0fd0c-b87e-42f7-8ea0-369972801474" providerId="ADAL" clId="{5222A9E0-B9C5-4D44-91BE-5447CAEF5AB2}" dt="2024-08-15T09:11:05.343" v="1495"/>
        <pc:sldMkLst>
          <pc:docMk/>
          <pc:sldMk cId="2472145816" sldId="284"/>
        </pc:sldMkLst>
      </pc:sldChg>
      <pc:sldChg chg="modTransition">
        <pc:chgData name="Thao Dao Thi Thu" userId="b0c0fd0c-b87e-42f7-8ea0-369972801474" providerId="ADAL" clId="{5222A9E0-B9C5-4D44-91BE-5447CAEF5AB2}" dt="2024-08-15T09:07:00.170" v="235"/>
        <pc:sldMkLst>
          <pc:docMk/>
          <pc:sldMk cId="4083817321" sldId="285"/>
        </pc:sldMkLst>
      </pc:sldChg>
      <pc:sldChg chg="modTransition modAnim">
        <pc:chgData name="Thao Dao Thi Thu" userId="b0c0fd0c-b87e-42f7-8ea0-369972801474" providerId="ADAL" clId="{5222A9E0-B9C5-4D44-91BE-5447CAEF5AB2}" dt="2024-08-15T09:07:11.184" v="319"/>
        <pc:sldMkLst>
          <pc:docMk/>
          <pc:sldMk cId="0" sldId="286"/>
        </pc:sldMkLst>
      </pc:sldChg>
      <pc:sldChg chg="modTransition">
        <pc:chgData name="Thao Dao Thi Thu" userId="b0c0fd0c-b87e-42f7-8ea0-369972801474" providerId="ADAL" clId="{5222A9E0-B9C5-4D44-91BE-5447CAEF5AB2}" dt="2024-08-15T09:07:00.170" v="235"/>
        <pc:sldMkLst>
          <pc:docMk/>
          <pc:sldMk cId="650462316" sldId="305"/>
        </pc:sldMkLst>
      </pc:sldChg>
      <pc:sldChg chg="modTransition modAnim">
        <pc:chgData name="Thao Dao Thi Thu" userId="b0c0fd0c-b87e-42f7-8ea0-369972801474" providerId="ADAL" clId="{5222A9E0-B9C5-4D44-91BE-5447CAEF5AB2}" dt="2024-08-15T09:07:18.949" v="320"/>
        <pc:sldMkLst>
          <pc:docMk/>
          <pc:sldMk cId="0" sldId="316"/>
        </pc:sldMkLst>
      </pc:sldChg>
      <pc:sldChg chg="modTransition modAnim">
        <pc:chgData name="Thao Dao Thi Thu" userId="b0c0fd0c-b87e-42f7-8ea0-369972801474" providerId="ADAL" clId="{5222A9E0-B9C5-4D44-91BE-5447CAEF5AB2}" dt="2024-08-15T09:07:28.131" v="404"/>
        <pc:sldMkLst>
          <pc:docMk/>
          <pc:sldMk cId="1354020704" sldId="317"/>
        </pc:sldMkLst>
      </pc:sldChg>
      <pc:sldChg chg="modTransition modAnim">
        <pc:chgData name="Thao Dao Thi Thu" userId="b0c0fd0c-b87e-42f7-8ea0-369972801474" providerId="ADAL" clId="{5222A9E0-B9C5-4D44-91BE-5447CAEF5AB2}" dt="2024-08-15T09:07:31.347" v="405"/>
        <pc:sldMkLst>
          <pc:docMk/>
          <pc:sldMk cId="4194639435" sldId="318"/>
        </pc:sldMkLst>
      </pc:sldChg>
      <pc:sldChg chg="modTransition modAnim">
        <pc:chgData name="Thao Dao Thi Thu" userId="b0c0fd0c-b87e-42f7-8ea0-369972801474" providerId="ADAL" clId="{5222A9E0-B9C5-4D44-91BE-5447CAEF5AB2}" dt="2024-08-15T09:07:35.747" v="406"/>
        <pc:sldMkLst>
          <pc:docMk/>
          <pc:sldMk cId="674841894" sldId="319"/>
        </pc:sldMkLst>
      </pc:sldChg>
      <pc:sldChg chg="modTransition modAnim">
        <pc:chgData name="Thao Dao Thi Thu" userId="b0c0fd0c-b87e-42f7-8ea0-369972801474" providerId="ADAL" clId="{5222A9E0-B9C5-4D44-91BE-5447CAEF5AB2}" dt="2024-08-15T09:11:01.670" v="1413"/>
        <pc:sldMkLst>
          <pc:docMk/>
          <pc:sldMk cId="875966545" sldId="320"/>
        </pc:sldMkLst>
      </pc:sldChg>
      <pc:sldMasterChg chg="addSp delSp modSp mod modTransition modSldLayout">
        <pc:chgData name="Thao Dao Thi Thu" userId="b0c0fd0c-b87e-42f7-8ea0-369972801474" providerId="ADAL" clId="{5222A9E0-B9C5-4D44-91BE-5447CAEF5AB2}" dt="2024-08-15T09:11:51.326" v="1558"/>
        <pc:sldMasterMkLst>
          <pc:docMk/>
          <pc:sldMasterMk cId="0" sldId="2147483648"/>
        </pc:sldMasterMkLst>
        <pc:spChg chg="mod modVis">
          <ac:chgData name="Thao Dao Thi Thu" userId="b0c0fd0c-b87e-42f7-8ea0-369972801474" providerId="ADAL" clId="{5222A9E0-B9C5-4D44-91BE-5447CAEF5AB2}" dt="2024-08-15T09:05:53.376" v="3"/>
          <ac:spMkLst>
            <pc:docMk/>
            <pc:sldMasterMk cId="0" sldId="2147483648"/>
            <ac:spMk id="2" creationId="{00000000-0000-0000-0000-000000000000}"/>
          </ac:spMkLst>
        </pc:spChg>
        <pc:spChg chg="mod modVis">
          <ac:chgData name="Thao Dao Thi Thu" userId="b0c0fd0c-b87e-42f7-8ea0-369972801474" providerId="ADAL" clId="{5222A9E0-B9C5-4D44-91BE-5447CAEF5AB2}" dt="2024-08-15T09:11:51.281" v="1501"/>
          <ac:spMkLst>
            <pc:docMk/>
            <pc:sldMasterMk cId="0" sldId="2147483648"/>
            <ac:spMk id="3" creationId="{00000000-0000-0000-0000-000000000000}"/>
          </ac:spMkLst>
        </pc:spChg>
        <pc:spChg chg="mod modVis">
          <ac:chgData name="Thao Dao Thi Thu" userId="b0c0fd0c-b87e-42f7-8ea0-369972801474" providerId="ADAL" clId="{5222A9E0-B9C5-4D44-91BE-5447CAEF5AB2}" dt="2024-08-15T09:11:51.283" v="1503"/>
          <ac:spMkLst>
            <pc:docMk/>
            <pc:sldMasterMk cId="0" sldId="2147483648"/>
            <ac:spMk id="4" creationId="{00000000-0000-0000-0000-000000000000}"/>
          </ac:spMkLst>
        </pc:spChg>
        <pc:spChg chg="mod modVis">
          <ac:chgData name="Thao Dao Thi Thu" userId="b0c0fd0c-b87e-42f7-8ea0-369972801474" providerId="ADAL" clId="{5222A9E0-B9C5-4D44-91BE-5447CAEF5AB2}" dt="2024-08-15T09:11:51.285" v="1505"/>
          <ac:spMkLst>
            <pc:docMk/>
            <pc:sldMasterMk cId="0" sldId="2147483648"/>
            <ac:spMk id="5" creationId="{00000000-0000-0000-0000-000000000000}"/>
          </ac:spMkLst>
        </pc:spChg>
        <pc:spChg chg="mod modVis">
          <ac:chgData name="Thao Dao Thi Thu" userId="b0c0fd0c-b87e-42f7-8ea0-369972801474" providerId="ADAL" clId="{5222A9E0-B9C5-4D44-91BE-5447CAEF5AB2}" dt="2024-08-15T09:11:51.286" v="1507"/>
          <ac:spMkLst>
            <pc:docMk/>
            <pc:sldMasterMk cId="0" sldId="2147483648"/>
            <ac:spMk id="6" creationId="{00000000-0000-0000-0000-000000000000}"/>
          </ac:spMkLst>
        </pc:spChg>
        <pc:spChg chg="add del mod ord modVis">
          <ac:chgData name="Thao Dao Thi Thu" userId="b0c0fd0c-b87e-42f7-8ea0-369972801474" providerId="ADAL" clId="{5222A9E0-B9C5-4D44-91BE-5447CAEF5AB2}" dt="2024-08-15T09:06:08.978" v="155"/>
          <ac:spMkLst>
            <pc:docMk/>
            <pc:sldMasterMk cId="0" sldId="2147483648"/>
            <ac:spMk id="8" creationId="{7F96D129-CFB1-E454-929A-3D4A647D97DC}"/>
          </ac:spMkLst>
        </pc:spChg>
        <pc:spChg chg="add del mod ord modVis">
          <ac:chgData name="Thao Dao Thi Thu" userId="b0c0fd0c-b87e-42f7-8ea0-369972801474" providerId="ADAL" clId="{5222A9E0-B9C5-4D44-91BE-5447CAEF5AB2}" dt="2024-08-15T09:07:09.209" v="239"/>
          <ac:spMkLst>
            <pc:docMk/>
            <pc:sldMasterMk cId="0" sldId="2147483648"/>
            <ac:spMk id="10" creationId="{AED750E2-B3A5-E719-0261-791C283EE622}"/>
          </ac:spMkLst>
        </pc:spChg>
        <pc:spChg chg="add del mod ord modVis">
          <ac:chgData name="Thao Dao Thi Thu" userId="b0c0fd0c-b87e-42f7-8ea0-369972801474" providerId="ADAL" clId="{5222A9E0-B9C5-4D44-91BE-5447CAEF5AB2}" dt="2024-08-15T09:07:23.606" v="324"/>
          <ac:spMkLst>
            <pc:docMk/>
            <pc:sldMasterMk cId="0" sldId="2147483648"/>
            <ac:spMk id="11" creationId="{C47B1996-DF6A-E3DE-41D3-6AA9AECD76FA}"/>
          </ac:spMkLst>
        </pc:spChg>
        <pc:spChg chg="add del mod ord modVis">
          <ac:chgData name="Thao Dao Thi Thu" userId="b0c0fd0c-b87e-42f7-8ea0-369972801474" providerId="ADAL" clId="{5222A9E0-B9C5-4D44-91BE-5447CAEF5AB2}" dt="2024-08-15T09:07:38.178" v="410"/>
          <ac:spMkLst>
            <pc:docMk/>
            <pc:sldMasterMk cId="0" sldId="2147483648"/>
            <ac:spMk id="12" creationId="{30C92ED7-2632-13C8-144E-E2C7C5C4E8D7}"/>
          </ac:spMkLst>
        </pc:spChg>
        <pc:spChg chg="add del mod ord modVis">
          <ac:chgData name="Thao Dao Thi Thu" userId="b0c0fd0c-b87e-42f7-8ea0-369972801474" providerId="ADAL" clId="{5222A9E0-B9C5-4D44-91BE-5447CAEF5AB2}" dt="2024-08-15T09:07:52.135" v="494"/>
          <ac:spMkLst>
            <pc:docMk/>
            <pc:sldMasterMk cId="0" sldId="2147483648"/>
            <ac:spMk id="13" creationId="{9B6C7070-C11F-F2BD-28C9-9CB534F92CFF}"/>
          </ac:spMkLst>
        </pc:spChg>
        <pc:spChg chg="add del mod ord modVis">
          <ac:chgData name="Thao Dao Thi Thu" userId="b0c0fd0c-b87e-42f7-8ea0-369972801474" providerId="ADAL" clId="{5222A9E0-B9C5-4D44-91BE-5447CAEF5AB2}" dt="2024-08-15T09:08:07.006" v="579"/>
          <ac:spMkLst>
            <pc:docMk/>
            <pc:sldMasterMk cId="0" sldId="2147483648"/>
            <ac:spMk id="14" creationId="{FAFFB7C7-1E73-B630-5CA4-BA6331D96A67}"/>
          </ac:spMkLst>
        </pc:spChg>
        <pc:spChg chg="add del mod ord modVis">
          <ac:chgData name="Thao Dao Thi Thu" userId="b0c0fd0c-b87e-42f7-8ea0-369972801474" providerId="ADAL" clId="{5222A9E0-B9C5-4D44-91BE-5447CAEF5AB2}" dt="2024-08-15T09:08:34.889" v="663"/>
          <ac:spMkLst>
            <pc:docMk/>
            <pc:sldMasterMk cId="0" sldId="2147483648"/>
            <ac:spMk id="15" creationId="{8989B5A9-08BC-26DB-7634-F25FB36C04BA}"/>
          </ac:spMkLst>
        </pc:spChg>
        <pc:spChg chg="add del mod ord modVis">
          <ac:chgData name="Thao Dao Thi Thu" userId="b0c0fd0c-b87e-42f7-8ea0-369972801474" providerId="ADAL" clId="{5222A9E0-B9C5-4D44-91BE-5447CAEF5AB2}" dt="2024-08-15T09:08:48.851" v="747"/>
          <ac:spMkLst>
            <pc:docMk/>
            <pc:sldMasterMk cId="0" sldId="2147483648"/>
            <ac:spMk id="16" creationId="{722BAA0F-1009-13CD-ACDC-4CC0284BA4B4}"/>
          </ac:spMkLst>
        </pc:spChg>
        <pc:spChg chg="add del mod ord modVis">
          <ac:chgData name="Thao Dao Thi Thu" userId="b0c0fd0c-b87e-42f7-8ea0-369972801474" providerId="ADAL" clId="{5222A9E0-B9C5-4D44-91BE-5447CAEF5AB2}" dt="2024-08-15T09:09:03.548" v="833"/>
          <ac:spMkLst>
            <pc:docMk/>
            <pc:sldMasterMk cId="0" sldId="2147483648"/>
            <ac:spMk id="17" creationId="{959D5CC1-3D9E-5D8D-6399-5FFDB34C4584}"/>
          </ac:spMkLst>
        </pc:spChg>
        <pc:spChg chg="add del mod ord modVis">
          <ac:chgData name="Thao Dao Thi Thu" userId="b0c0fd0c-b87e-42f7-8ea0-369972801474" providerId="ADAL" clId="{5222A9E0-B9C5-4D44-91BE-5447CAEF5AB2}" dt="2024-08-15T09:09:19.698" v="918"/>
          <ac:spMkLst>
            <pc:docMk/>
            <pc:sldMasterMk cId="0" sldId="2147483648"/>
            <ac:spMk id="18" creationId="{43DA47C2-91B9-4039-FCAC-B476B8D802D7}"/>
          </ac:spMkLst>
        </pc:spChg>
        <pc:spChg chg="add del mod ord modVis">
          <ac:chgData name="Thao Dao Thi Thu" userId="b0c0fd0c-b87e-42f7-8ea0-369972801474" providerId="ADAL" clId="{5222A9E0-B9C5-4D44-91BE-5447CAEF5AB2}" dt="2024-08-15T09:09:48.443" v="1002"/>
          <ac:spMkLst>
            <pc:docMk/>
            <pc:sldMasterMk cId="0" sldId="2147483648"/>
            <ac:spMk id="19" creationId="{F0ED1C7A-A3EB-91D4-C794-C10F74574FEB}"/>
          </ac:spMkLst>
        </pc:spChg>
        <pc:spChg chg="add del mod ord modVis">
          <ac:chgData name="Thao Dao Thi Thu" userId="b0c0fd0c-b87e-42f7-8ea0-369972801474" providerId="ADAL" clId="{5222A9E0-B9C5-4D44-91BE-5447CAEF5AB2}" dt="2024-08-15T09:10:04.376" v="1084"/>
          <ac:spMkLst>
            <pc:docMk/>
            <pc:sldMasterMk cId="0" sldId="2147483648"/>
            <ac:spMk id="20" creationId="{FFA9442D-DC11-83D2-D51B-CF71D5D70499}"/>
          </ac:spMkLst>
        </pc:spChg>
        <pc:spChg chg="add del mod ord modVis">
          <ac:chgData name="Thao Dao Thi Thu" userId="b0c0fd0c-b87e-42f7-8ea0-369972801474" providerId="ADAL" clId="{5222A9E0-B9C5-4D44-91BE-5447CAEF5AB2}" dt="2024-08-15T09:10:19.289" v="1167"/>
          <ac:spMkLst>
            <pc:docMk/>
            <pc:sldMasterMk cId="0" sldId="2147483648"/>
            <ac:spMk id="21" creationId="{2957AF17-FA79-A8B9-ECD1-2EF6C6996B01}"/>
          </ac:spMkLst>
        </pc:spChg>
        <pc:spChg chg="add del mod ord modVis">
          <ac:chgData name="Thao Dao Thi Thu" userId="b0c0fd0c-b87e-42f7-8ea0-369972801474" providerId="ADAL" clId="{5222A9E0-B9C5-4D44-91BE-5447CAEF5AB2}" dt="2024-08-15T09:10:35.259" v="1251"/>
          <ac:spMkLst>
            <pc:docMk/>
            <pc:sldMasterMk cId="0" sldId="2147483648"/>
            <ac:spMk id="22" creationId="{A96C499C-116A-0846-81C3-B58E7DAD36A7}"/>
          </ac:spMkLst>
        </pc:spChg>
        <pc:spChg chg="add del mod ord modVis">
          <ac:chgData name="Thao Dao Thi Thu" userId="b0c0fd0c-b87e-42f7-8ea0-369972801474" providerId="ADAL" clId="{5222A9E0-B9C5-4D44-91BE-5447CAEF5AB2}" dt="2024-08-15T09:10:49.585" v="1334"/>
          <ac:spMkLst>
            <pc:docMk/>
            <pc:sldMasterMk cId="0" sldId="2147483648"/>
            <ac:spMk id="23" creationId="{A62CC180-BC6C-40EC-3DC5-2C4BD92DE4BE}"/>
          </ac:spMkLst>
        </pc:spChg>
        <pc:spChg chg="add del mod ord modVis">
          <ac:chgData name="Thao Dao Thi Thu" userId="b0c0fd0c-b87e-42f7-8ea0-369972801474" providerId="ADAL" clId="{5222A9E0-B9C5-4D44-91BE-5447CAEF5AB2}" dt="2024-08-15T09:11:03.601" v="1417"/>
          <ac:spMkLst>
            <pc:docMk/>
            <pc:sldMasterMk cId="0" sldId="2147483648"/>
            <ac:spMk id="24" creationId="{0B532105-705B-DA8B-A315-F228B3716476}"/>
          </ac:spMkLst>
        </pc:spChg>
        <pc:spChg chg="add del mod ord modVis">
          <ac:chgData name="Thao Dao Thi Thu" userId="b0c0fd0c-b87e-42f7-8ea0-369972801474" providerId="ADAL" clId="{5222A9E0-B9C5-4D44-91BE-5447CAEF5AB2}" dt="2024-08-15T09:11:51.279" v="1499"/>
          <ac:spMkLst>
            <pc:docMk/>
            <pc:sldMasterMk cId="0" sldId="2147483648"/>
            <ac:spMk id="25" creationId="{EBD95A32-A335-0BB2-433B-D6B9732D6B3C}"/>
          </ac:spMkLst>
        </pc:spChg>
        <pc:spChg chg="add mod ord">
          <ac:chgData name="Thao Dao Thi Thu" userId="b0c0fd0c-b87e-42f7-8ea0-369972801474" providerId="ADAL" clId="{5222A9E0-B9C5-4D44-91BE-5447CAEF5AB2}" dt="2024-08-15T09:11:51.326" v="1558"/>
          <ac:spMkLst>
            <pc:docMk/>
            <pc:sldMasterMk cId="0" sldId="2147483648"/>
            <ac:spMk id="26" creationId="{7E21D6D7-D250-40AC-7060-D2FE5E2D3166}"/>
          </ac:spMkLst>
        </pc:spChg>
        <pc:picChg chg="del">
          <ac:chgData name="Thao Dao Thi Thu" userId="b0c0fd0c-b87e-42f7-8ea0-369972801474" providerId="ADAL" clId="{5222A9E0-B9C5-4D44-91BE-5447CAEF5AB2}" dt="2024-08-15T09:05:44.620" v="0" actId="478"/>
          <ac:picMkLst>
            <pc:docMk/>
            <pc:sldMasterMk cId="0" sldId="2147483648"/>
            <ac:picMk id="7" creationId="{BDDB5254-AAE8-54B3-1C61-4B1F20856B00}"/>
          </ac:picMkLst>
        </pc:picChg>
        <pc:picChg chg="del mod modVis">
          <ac:chgData name="Thao Dao Thi Thu" userId="b0c0fd0c-b87e-42f7-8ea0-369972801474" providerId="ADAL" clId="{5222A9E0-B9C5-4D44-91BE-5447CAEF5AB2}" dt="2024-08-15T09:09:37.740" v="998" actId="478"/>
          <ac:picMkLst>
            <pc:docMk/>
            <pc:sldMasterMk cId="0" sldId="2147483648"/>
            <ac:picMk id="9" creationId="{ABC943E6-DDA6-8039-CD17-2C8F8D9CFBFF}"/>
          </ac:picMkLst>
        </pc:picChg>
        <pc:sldLayoutChg chg="modTransition">
          <pc:chgData name="Thao Dao Thi Thu" userId="b0c0fd0c-b87e-42f7-8ea0-369972801474" providerId="ADAL" clId="{5222A9E0-B9C5-4D44-91BE-5447CAEF5AB2}" dt="2024-08-15T09:07:00.170" v="235"/>
          <pc:sldLayoutMkLst>
            <pc:docMk/>
            <pc:sldMasterMk cId="0" sldId="2147483648"/>
            <pc:sldLayoutMk cId="0" sldId="2147483649"/>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0"/>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1"/>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2"/>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3"/>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4"/>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5"/>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6"/>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7"/>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8"/>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9"/>
          </pc:sldLayoutMkLst>
        </pc:sldLayoutChg>
      </pc:sldMasterChg>
      <pc:sldMasterChg chg="addSp delSp modSp mod modTransition modSldLayout">
        <pc:chgData name="Thao Dao Thi Thu" userId="b0c0fd0c-b87e-42f7-8ea0-369972801474" providerId="ADAL" clId="{5222A9E0-B9C5-4D44-91BE-5447CAEF5AB2}" dt="2024-08-15T09:11:51.337" v="1573"/>
        <pc:sldMasterMkLst>
          <pc:docMk/>
          <pc:sldMasterMk cId="2868555305" sldId="2147483660"/>
        </pc:sldMasterMkLst>
        <pc:spChg chg="mod modVis">
          <ac:chgData name="Thao Dao Thi Thu" userId="b0c0fd0c-b87e-42f7-8ea0-369972801474" providerId="ADAL" clId="{5222A9E0-B9C5-4D44-91BE-5447CAEF5AB2}" dt="2024-08-15T09:05:53.385" v="15"/>
          <ac:spMkLst>
            <pc:docMk/>
            <pc:sldMasterMk cId="2868555305" sldId="2147483660"/>
            <ac:spMk id="2" creationId="{00000000-0000-0000-0000-000000000000}"/>
          </ac:spMkLst>
        </pc:spChg>
        <pc:spChg chg="mod modVis">
          <ac:chgData name="Thao Dao Thi Thu" userId="b0c0fd0c-b87e-42f7-8ea0-369972801474" providerId="ADAL" clId="{5222A9E0-B9C5-4D44-91BE-5447CAEF5AB2}" dt="2024-08-15T09:11:51.290" v="1513"/>
          <ac:spMkLst>
            <pc:docMk/>
            <pc:sldMasterMk cId="2868555305" sldId="2147483660"/>
            <ac:spMk id="3" creationId="{00000000-0000-0000-0000-000000000000}"/>
          </ac:spMkLst>
        </pc:spChg>
        <pc:spChg chg="mod modVis">
          <ac:chgData name="Thao Dao Thi Thu" userId="b0c0fd0c-b87e-42f7-8ea0-369972801474" providerId="ADAL" clId="{5222A9E0-B9C5-4D44-91BE-5447CAEF5AB2}" dt="2024-08-15T09:11:51.292" v="1515"/>
          <ac:spMkLst>
            <pc:docMk/>
            <pc:sldMasterMk cId="2868555305" sldId="2147483660"/>
            <ac:spMk id="4" creationId="{00000000-0000-0000-0000-000000000000}"/>
          </ac:spMkLst>
        </pc:spChg>
        <pc:spChg chg="mod modVis">
          <ac:chgData name="Thao Dao Thi Thu" userId="b0c0fd0c-b87e-42f7-8ea0-369972801474" providerId="ADAL" clId="{5222A9E0-B9C5-4D44-91BE-5447CAEF5AB2}" dt="2024-08-15T09:11:51.293" v="1517"/>
          <ac:spMkLst>
            <pc:docMk/>
            <pc:sldMasterMk cId="2868555305" sldId="2147483660"/>
            <ac:spMk id="5" creationId="{00000000-0000-0000-0000-000000000000}"/>
          </ac:spMkLst>
        </pc:spChg>
        <pc:spChg chg="mod modVis">
          <ac:chgData name="Thao Dao Thi Thu" userId="b0c0fd0c-b87e-42f7-8ea0-369972801474" providerId="ADAL" clId="{5222A9E0-B9C5-4D44-91BE-5447CAEF5AB2}" dt="2024-08-15T09:11:51.295" v="1519"/>
          <ac:spMkLst>
            <pc:docMk/>
            <pc:sldMasterMk cId="2868555305" sldId="2147483660"/>
            <ac:spMk id="6" creationId="{00000000-0000-0000-0000-000000000000}"/>
          </ac:spMkLst>
        </pc:spChg>
        <pc:spChg chg="add del mod ord modVis">
          <ac:chgData name="Thao Dao Thi Thu" userId="b0c0fd0c-b87e-42f7-8ea0-369972801474" providerId="ADAL" clId="{5222A9E0-B9C5-4D44-91BE-5447CAEF5AB2}" dt="2024-08-15T09:06:08.989" v="169"/>
          <ac:spMkLst>
            <pc:docMk/>
            <pc:sldMasterMk cId="2868555305" sldId="2147483660"/>
            <ac:spMk id="9" creationId="{969D81F4-3B44-3D45-8B6E-8402C1E7C4B8}"/>
          </ac:spMkLst>
        </pc:spChg>
        <pc:spChg chg="add del mod ord modVis">
          <ac:chgData name="Thao Dao Thi Thu" userId="b0c0fd0c-b87e-42f7-8ea0-369972801474" providerId="ADAL" clId="{5222A9E0-B9C5-4D44-91BE-5447CAEF5AB2}" dt="2024-08-15T09:07:09.222" v="253"/>
          <ac:spMkLst>
            <pc:docMk/>
            <pc:sldMasterMk cId="2868555305" sldId="2147483660"/>
            <ac:spMk id="10" creationId="{BFE7113C-9217-05B8-5638-B5BDD61C137E}"/>
          </ac:spMkLst>
        </pc:spChg>
        <pc:spChg chg="add del mod ord modVis">
          <ac:chgData name="Thao Dao Thi Thu" userId="b0c0fd0c-b87e-42f7-8ea0-369972801474" providerId="ADAL" clId="{5222A9E0-B9C5-4D44-91BE-5447CAEF5AB2}" dt="2024-08-15T09:07:23.619" v="338"/>
          <ac:spMkLst>
            <pc:docMk/>
            <pc:sldMasterMk cId="2868555305" sldId="2147483660"/>
            <ac:spMk id="11" creationId="{079EA0B4-2E53-3BCE-BC55-58A1D7C326B0}"/>
          </ac:spMkLst>
        </pc:spChg>
        <pc:spChg chg="add del mod ord modVis">
          <ac:chgData name="Thao Dao Thi Thu" userId="b0c0fd0c-b87e-42f7-8ea0-369972801474" providerId="ADAL" clId="{5222A9E0-B9C5-4D44-91BE-5447CAEF5AB2}" dt="2024-08-15T09:07:38.194" v="424"/>
          <ac:spMkLst>
            <pc:docMk/>
            <pc:sldMasterMk cId="2868555305" sldId="2147483660"/>
            <ac:spMk id="12" creationId="{A6F78E54-9C0F-D185-D8CE-221BA9675BF7}"/>
          </ac:spMkLst>
        </pc:spChg>
        <pc:spChg chg="add del mod ord modVis">
          <ac:chgData name="Thao Dao Thi Thu" userId="b0c0fd0c-b87e-42f7-8ea0-369972801474" providerId="ADAL" clId="{5222A9E0-B9C5-4D44-91BE-5447CAEF5AB2}" dt="2024-08-15T09:07:52.146" v="508"/>
          <ac:spMkLst>
            <pc:docMk/>
            <pc:sldMasterMk cId="2868555305" sldId="2147483660"/>
            <ac:spMk id="13" creationId="{46D5F5E9-9DA4-872C-2743-E0F73B355EE6}"/>
          </ac:spMkLst>
        </pc:spChg>
        <pc:spChg chg="add del mod ord modVis">
          <ac:chgData name="Thao Dao Thi Thu" userId="b0c0fd0c-b87e-42f7-8ea0-369972801474" providerId="ADAL" clId="{5222A9E0-B9C5-4D44-91BE-5447CAEF5AB2}" dt="2024-08-15T09:08:07.021" v="593"/>
          <ac:spMkLst>
            <pc:docMk/>
            <pc:sldMasterMk cId="2868555305" sldId="2147483660"/>
            <ac:spMk id="14" creationId="{185E020B-B408-E634-97E3-923344AF677D}"/>
          </ac:spMkLst>
        </pc:spChg>
        <pc:spChg chg="add del mod ord modVis">
          <ac:chgData name="Thao Dao Thi Thu" userId="b0c0fd0c-b87e-42f7-8ea0-369972801474" providerId="ADAL" clId="{5222A9E0-B9C5-4D44-91BE-5447CAEF5AB2}" dt="2024-08-15T09:08:34.901" v="677"/>
          <ac:spMkLst>
            <pc:docMk/>
            <pc:sldMasterMk cId="2868555305" sldId="2147483660"/>
            <ac:spMk id="15" creationId="{CD5F9A6F-634E-A880-CA77-86B8508ECF87}"/>
          </ac:spMkLst>
        </pc:spChg>
        <pc:spChg chg="add del mod ord modVis">
          <ac:chgData name="Thao Dao Thi Thu" userId="b0c0fd0c-b87e-42f7-8ea0-369972801474" providerId="ADAL" clId="{5222A9E0-B9C5-4D44-91BE-5447CAEF5AB2}" dt="2024-08-15T09:08:48.864" v="761"/>
          <ac:spMkLst>
            <pc:docMk/>
            <pc:sldMasterMk cId="2868555305" sldId="2147483660"/>
            <ac:spMk id="16" creationId="{817DBB75-A800-95AD-3443-7BC1D6A4FD94}"/>
          </ac:spMkLst>
        </pc:spChg>
        <pc:spChg chg="add del mod ord modVis">
          <ac:chgData name="Thao Dao Thi Thu" userId="b0c0fd0c-b87e-42f7-8ea0-369972801474" providerId="ADAL" clId="{5222A9E0-B9C5-4D44-91BE-5447CAEF5AB2}" dt="2024-08-15T09:09:03.559" v="847"/>
          <ac:spMkLst>
            <pc:docMk/>
            <pc:sldMasterMk cId="2868555305" sldId="2147483660"/>
            <ac:spMk id="17" creationId="{7F730564-EE01-CC66-6459-644DED494CF9}"/>
          </ac:spMkLst>
        </pc:spChg>
        <pc:spChg chg="add del mod ord modVis">
          <ac:chgData name="Thao Dao Thi Thu" userId="b0c0fd0c-b87e-42f7-8ea0-369972801474" providerId="ADAL" clId="{5222A9E0-B9C5-4D44-91BE-5447CAEF5AB2}" dt="2024-08-15T09:09:19.710" v="932"/>
          <ac:spMkLst>
            <pc:docMk/>
            <pc:sldMasterMk cId="2868555305" sldId="2147483660"/>
            <ac:spMk id="18" creationId="{9FDDDDAA-9EBC-325A-9A00-F9FFD4F1D7AD}"/>
          </ac:spMkLst>
        </pc:spChg>
        <pc:spChg chg="add del mod ord modVis">
          <ac:chgData name="Thao Dao Thi Thu" userId="b0c0fd0c-b87e-42f7-8ea0-369972801474" providerId="ADAL" clId="{5222A9E0-B9C5-4D44-91BE-5447CAEF5AB2}" dt="2024-08-15T09:09:48.453" v="1014"/>
          <ac:spMkLst>
            <pc:docMk/>
            <pc:sldMasterMk cId="2868555305" sldId="2147483660"/>
            <ac:spMk id="19" creationId="{F0585006-2F6B-06CC-95B4-D8D511F088F6}"/>
          </ac:spMkLst>
        </pc:spChg>
        <pc:spChg chg="add del mod ord modVis">
          <ac:chgData name="Thao Dao Thi Thu" userId="b0c0fd0c-b87e-42f7-8ea0-369972801474" providerId="ADAL" clId="{5222A9E0-B9C5-4D44-91BE-5447CAEF5AB2}" dt="2024-08-15T09:10:04.388" v="1096"/>
          <ac:spMkLst>
            <pc:docMk/>
            <pc:sldMasterMk cId="2868555305" sldId="2147483660"/>
            <ac:spMk id="20" creationId="{ABBC4C2E-43A4-B406-7362-A10E2C594EC6}"/>
          </ac:spMkLst>
        </pc:spChg>
        <pc:spChg chg="add del mod ord modVis">
          <ac:chgData name="Thao Dao Thi Thu" userId="b0c0fd0c-b87e-42f7-8ea0-369972801474" providerId="ADAL" clId="{5222A9E0-B9C5-4D44-91BE-5447CAEF5AB2}" dt="2024-08-15T09:10:19.298" v="1179"/>
          <ac:spMkLst>
            <pc:docMk/>
            <pc:sldMasterMk cId="2868555305" sldId="2147483660"/>
            <ac:spMk id="21" creationId="{FF632461-CC8D-71ED-0FEE-F7C7930664B5}"/>
          </ac:spMkLst>
        </pc:spChg>
        <pc:spChg chg="add del mod ord modVis">
          <ac:chgData name="Thao Dao Thi Thu" userId="b0c0fd0c-b87e-42f7-8ea0-369972801474" providerId="ADAL" clId="{5222A9E0-B9C5-4D44-91BE-5447CAEF5AB2}" dt="2024-08-15T09:10:35.268" v="1263"/>
          <ac:spMkLst>
            <pc:docMk/>
            <pc:sldMasterMk cId="2868555305" sldId="2147483660"/>
            <ac:spMk id="22" creationId="{B47223F7-5809-39DB-DC31-3862EF07E53C}"/>
          </ac:spMkLst>
        </pc:spChg>
        <pc:spChg chg="add del mod ord modVis">
          <ac:chgData name="Thao Dao Thi Thu" userId="b0c0fd0c-b87e-42f7-8ea0-369972801474" providerId="ADAL" clId="{5222A9E0-B9C5-4D44-91BE-5447CAEF5AB2}" dt="2024-08-15T09:10:49.596" v="1346"/>
          <ac:spMkLst>
            <pc:docMk/>
            <pc:sldMasterMk cId="2868555305" sldId="2147483660"/>
            <ac:spMk id="23" creationId="{AACEE087-47BD-615E-8782-FFE3993F6EF6}"/>
          </ac:spMkLst>
        </pc:spChg>
        <pc:spChg chg="add del mod ord modVis">
          <ac:chgData name="Thao Dao Thi Thu" userId="b0c0fd0c-b87e-42f7-8ea0-369972801474" providerId="ADAL" clId="{5222A9E0-B9C5-4D44-91BE-5447CAEF5AB2}" dt="2024-08-15T09:11:03.609" v="1429"/>
          <ac:spMkLst>
            <pc:docMk/>
            <pc:sldMasterMk cId="2868555305" sldId="2147483660"/>
            <ac:spMk id="24" creationId="{EFB50DB8-33A0-B100-BFC0-416250FA1088}"/>
          </ac:spMkLst>
        </pc:spChg>
        <pc:spChg chg="add del mod ord modVis">
          <ac:chgData name="Thao Dao Thi Thu" userId="b0c0fd0c-b87e-42f7-8ea0-369972801474" providerId="ADAL" clId="{5222A9E0-B9C5-4D44-91BE-5447CAEF5AB2}" dt="2024-08-15T09:11:51.289" v="1511"/>
          <ac:spMkLst>
            <pc:docMk/>
            <pc:sldMasterMk cId="2868555305" sldId="2147483660"/>
            <ac:spMk id="25" creationId="{EAB9614A-B711-80CE-8A71-44812AEE16D3}"/>
          </ac:spMkLst>
        </pc:spChg>
        <pc:spChg chg="add mod ord">
          <ac:chgData name="Thao Dao Thi Thu" userId="b0c0fd0c-b87e-42f7-8ea0-369972801474" providerId="ADAL" clId="{5222A9E0-B9C5-4D44-91BE-5447CAEF5AB2}" dt="2024-08-15T09:11:51.337" v="1573"/>
          <ac:spMkLst>
            <pc:docMk/>
            <pc:sldMasterMk cId="2868555305" sldId="2147483660"/>
            <ac:spMk id="26" creationId="{0E840151-1819-7C23-828B-A589B6D7DF21}"/>
          </ac:spMkLst>
        </pc:spChg>
        <pc:picChg chg="del">
          <ac:chgData name="Thao Dao Thi Thu" userId="b0c0fd0c-b87e-42f7-8ea0-369972801474" providerId="ADAL" clId="{5222A9E0-B9C5-4D44-91BE-5447CAEF5AB2}" dt="2024-08-15T09:05:51.355" v="1" actId="478"/>
          <ac:picMkLst>
            <pc:docMk/>
            <pc:sldMasterMk cId="2868555305" sldId="2147483660"/>
            <ac:picMk id="7" creationId="{961C8279-E8DA-03FA-8DA7-4D7B1C7A023F}"/>
          </ac:picMkLst>
        </pc:picChg>
        <pc:picChg chg="del mod modVis">
          <ac:chgData name="Thao Dao Thi Thu" userId="b0c0fd0c-b87e-42f7-8ea0-369972801474" providerId="ADAL" clId="{5222A9E0-B9C5-4D44-91BE-5447CAEF5AB2}" dt="2024-08-15T09:05:57.952" v="149" actId="478"/>
          <ac:picMkLst>
            <pc:docMk/>
            <pc:sldMasterMk cId="2868555305" sldId="2147483660"/>
            <ac:picMk id="8" creationId="{E2FA72ED-CF2A-D194-3BDD-253F2B731873}"/>
          </ac:picMkLst>
        </pc:picChg>
        <pc:sldLayoutChg chg="modTransition">
          <pc:chgData name="Thao Dao Thi Thu" userId="b0c0fd0c-b87e-42f7-8ea0-369972801474" providerId="ADAL" clId="{5222A9E0-B9C5-4D44-91BE-5447CAEF5AB2}" dt="2024-08-15T09:07:00.170" v="235"/>
          <pc:sldLayoutMkLst>
            <pc:docMk/>
            <pc:sldMasterMk cId="2868555305" sldId="2147483660"/>
            <pc:sldLayoutMk cId="3310999756" sldId="2147483661"/>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334200569" sldId="2147483662"/>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37001582" sldId="2147483663"/>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00597141" sldId="2147483664"/>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031271325" sldId="2147483665"/>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361380625" sldId="2147483666"/>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4073794016" sldId="2147483667"/>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193685203" sldId="2147483668"/>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2854161781" sldId="2147483669"/>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765837696" sldId="2147483670"/>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65155257" sldId="2147483671"/>
          </pc:sldLayoutMkLst>
        </pc:sldLayoutChg>
      </pc:sldMasterChg>
      <pc:sldMasterChg chg="addSp delSp modSp mod modTransition modSldLayout">
        <pc:chgData name="Thao Dao Thi Thu" userId="b0c0fd0c-b87e-42f7-8ea0-369972801474" providerId="ADAL" clId="{5222A9E0-B9C5-4D44-91BE-5447CAEF5AB2}" dt="2024-08-15T09:11:51.350" v="1588"/>
        <pc:sldMasterMkLst>
          <pc:docMk/>
          <pc:sldMasterMk cId="3568649264" sldId="2147483672"/>
        </pc:sldMasterMkLst>
        <pc:spChg chg="mod modVis">
          <ac:chgData name="Thao Dao Thi Thu" userId="b0c0fd0c-b87e-42f7-8ea0-369972801474" providerId="ADAL" clId="{5222A9E0-B9C5-4D44-91BE-5447CAEF5AB2}" dt="2024-08-15T09:05:53.392" v="27"/>
          <ac:spMkLst>
            <pc:docMk/>
            <pc:sldMasterMk cId="3568649264" sldId="2147483672"/>
            <ac:spMk id="2" creationId="{5544D056-E094-A271-61A8-302298103E45}"/>
          </ac:spMkLst>
        </pc:spChg>
        <pc:spChg chg="mod modVis">
          <ac:chgData name="Thao Dao Thi Thu" userId="b0c0fd0c-b87e-42f7-8ea0-369972801474" providerId="ADAL" clId="{5222A9E0-B9C5-4D44-91BE-5447CAEF5AB2}" dt="2024-08-15T09:11:51.299" v="1525"/>
          <ac:spMkLst>
            <pc:docMk/>
            <pc:sldMasterMk cId="3568649264" sldId="2147483672"/>
            <ac:spMk id="3" creationId="{4FC5C9BF-68DA-657F-9404-2BF16D74C468}"/>
          </ac:spMkLst>
        </pc:spChg>
        <pc:spChg chg="mod modVis">
          <ac:chgData name="Thao Dao Thi Thu" userId="b0c0fd0c-b87e-42f7-8ea0-369972801474" providerId="ADAL" clId="{5222A9E0-B9C5-4D44-91BE-5447CAEF5AB2}" dt="2024-08-15T09:11:51.301" v="1527"/>
          <ac:spMkLst>
            <pc:docMk/>
            <pc:sldMasterMk cId="3568649264" sldId="2147483672"/>
            <ac:spMk id="4" creationId="{72B912AB-2B26-C88A-2E8F-6A8F021C5539}"/>
          </ac:spMkLst>
        </pc:spChg>
        <pc:spChg chg="mod modVis">
          <ac:chgData name="Thao Dao Thi Thu" userId="b0c0fd0c-b87e-42f7-8ea0-369972801474" providerId="ADAL" clId="{5222A9E0-B9C5-4D44-91BE-5447CAEF5AB2}" dt="2024-08-15T09:11:51.302" v="1529"/>
          <ac:spMkLst>
            <pc:docMk/>
            <pc:sldMasterMk cId="3568649264" sldId="2147483672"/>
            <ac:spMk id="5" creationId="{232B3627-8F32-C437-D7B3-2714D24AF8BA}"/>
          </ac:spMkLst>
        </pc:spChg>
        <pc:spChg chg="mod modVis">
          <ac:chgData name="Thao Dao Thi Thu" userId="b0c0fd0c-b87e-42f7-8ea0-369972801474" providerId="ADAL" clId="{5222A9E0-B9C5-4D44-91BE-5447CAEF5AB2}" dt="2024-08-15T09:11:51.303" v="1531"/>
          <ac:spMkLst>
            <pc:docMk/>
            <pc:sldMasterMk cId="3568649264" sldId="2147483672"/>
            <ac:spMk id="6" creationId="{55E8A8B2-F64F-A251-CC74-77E55CE1213B}"/>
          </ac:spMkLst>
        </pc:spChg>
        <pc:spChg chg="add del mod ord modVis">
          <ac:chgData name="Thao Dao Thi Thu" userId="b0c0fd0c-b87e-42f7-8ea0-369972801474" providerId="ADAL" clId="{5222A9E0-B9C5-4D44-91BE-5447CAEF5AB2}" dt="2024-08-15T09:06:08.995" v="181"/>
          <ac:spMkLst>
            <pc:docMk/>
            <pc:sldMasterMk cId="3568649264" sldId="2147483672"/>
            <ac:spMk id="9" creationId="{83A93146-CB7B-93F7-F8A4-A9F259183FA2}"/>
          </ac:spMkLst>
        </pc:spChg>
        <pc:spChg chg="add del mod ord modVis">
          <ac:chgData name="Thao Dao Thi Thu" userId="b0c0fd0c-b87e-42f7-8ea0-369972801474" providerId="ADAL" clId="{5222A9E0-B9C5-4D44-91BE-5447CAEF5AB2}" dt="2024-08-15T09:07:09.230" v="265"/>
          <ac:spMkLst>
            <pc:docMk/>
            <pc:sldMasterMk cId="3568649264" sldId="2147483672"/>
            <ac:spMk id="10" creationId="{A5287356-144C-D86B-1754-8B61FC97DA29}"/>
          </ac:spMkLst>
        </pc:spChg>
        <pc:spChg chg="add del mod ord modVis">
          <ac:chgData name="Thao Dao Thi Thu" userId="b0c0fd0c-b87e-42f7-8ea0-369972801474" providerId="ADAL" clId="{5222A9E0-B9C5-4D44-91BE-5447CAEF5AB2}" dt="2024-08-15T09:07:23.628" v="350"/>
          <ac:spMkLst>
            <pc:docMk/>
            <pc:sldMasterMk cId="3568649264" sldId="2147483672"/>
            <ac:spMk id="11" creationId="{629F6755-8051-2F72-3345-760EEFE28849}"/>
          </ac:spMkLst>
        </pc:spChg>
        <pc:spChg chg="add del mod ord modVis">
          <ac:chgData name="Thao Dao Thi Thu" userId="b0c0fd0c-b87e-42f7-8ea0-369972801474" providerId="ADAL" clId="{5222A9E0-B9C5-4D44-91BE-5447CAEF5AB2}" dt="2024-08-15T09:07:38.204" v="436"/>
          <ac:spMkLst>
            <pc:docMk/>
            <pc:sldMasterMk cId="3568649264" sldId="2147483672"/>
            <ac:spMk id="12" creationId="{3177EA49-D4AD-AC0C-85D1-6331859B4AF4}"/>
          </ac:spMkLst>
        </pc:spChg>
        <pc:spChg chg="add del mod ord modVis">
          <ac:chgData name="Thao Dao Thi Thu" userId="b0c0fd0c-b87e-42f7-8ea0-369972801474" providerId="ADAL" clId="{5222A9E0-B9C5-4D44-91BE-5447CAEF5AB2}" dt="2024-08-15T09:07:52.156" v="520"/>
          <ac:spMkLst>
            <pc:docMk/>
            <pc:sldMasterMk cId="3568649264" sldId="2147483672"/>
            <ac:spMk id="13" creationId="{496E3800-B44C-17E2-3BBD-0AB5BE3FA7CE}"/>
          </ac:spMkLst>
        </pc:spChg>
        <pc:spChg chg="add del mod ord modVis">
          <ac:chgData name="Thao Dao Thi Thu" userId="b0c0fd0c-b87e-42f7-8ea0-369972801474" providerId="ADAL" clId="{5222A9E0-B9C5-4D44-91BE-5447CAEF5AB2}" dt="2024-08-15T09:08:07.028" v="605"/>
          <ac:spMkLst>
            <pc:docMk/>
            <pc:sldMasterMk cId="3568649264" sldId="2147483672"/>
            <ac:spMk id="14" creationId="{D42FE2DE-0BEF-3C29-F4AA-6D20160ADD80}"/>
          </ac:spMkLst>
        </pc:spChg>
        <pc:spChg chg="add del mod ord modVis">
          <ac:chgData name="Thao Dao Thi Thu" userId="b0c0fd0c-b87e-42f7-8ea0-369972801474" providerId="ADAL" clId="{5222A9E0-B9C5-4D44-91BE-5447CAEF5AB2}" dt="2024-08-15T09:08:34.908" v="689"/>
          <ac:spMkLst>
            <pc:docMk/>
            <pc:sldMasterMk cId="3568649264" sldId="2147483672"/>
            <ac:spMk id="15" creationId="{846FF133-C498-865E-0DEB-7FE7D90E7B56}"/>
          </ac:spMkLst>
        </pc:spChg>
        <pc:spChg chg="add del mod ord modVis">
          <ac:chgData name="Thao Dao Thi Thu" userId="b0c0fd0c-b87e-42f7-8ea0-369972801474" providerId="ADAL" clId="{5222A9E0-B9C5-4D44-91BE-5447CAEF5AB2}" dt="2024-08-15T09:08:48.870" v="773"/>
          <ac:spMkLst>
            <pc:docMk/>
            <pc:sldMasterMk cId="3568649264" sldId="2147483672"/>
            <ac:spMk id="16" creationId="{76FC735E-4594-A895-E890-9342662FABB4}"/>
          </ac:spMkLst>
        </pc:spChg>
        <pc:spChg chg="add del mod ord modVis">
          <ac:chgData name="Thao Dao Thi Thu" userId="b0c0fd0c-b87e-42f7-8ea0-369972801474" providerId="ADAL" clId="{5222A9E0-B9C5-4D44-91BE-5447CAEF5AB2}" dt="2024-08-15T09:09:03.565" v="859"/>
          <ac:spMkLst>
            <pc:docMk/>
            <pc:sldMasterMk cId="3568649264" sldId="2147483672"/>
            <ac:spMk id="17" creationId="{8C634B83-238F-487B-D357-23AB0D174F11}"/>
          </ac:spMkLst>
        </pc:spChg>
        <pc:spChg chg="add del mod ord modVis">
          <ac:chgData name="Thao Dao Thi Thu" userId="b0c0fd0c-b87e-42f7-8ea0-369972801474" providerId="ADAL" clId="{5222A9E0-B9C5-4D44-91BE-5447CAEF5AB2}" dt="2024-08-15T09:09:19.717" v="944"/>
          <ac:spMkLst>
            <pc:docMk/>
            <pc:sldMasterMk cId="3568649264" sldId="2147483672"/>
            <ac:spMk id="18" creationId="{97C7DAF8-93A8-2228-DF1B-46BFF6719D41}"/>
          </ac:spMkLst>
        </pc:spChg>
        <pc:spChg chg="add del mod ord modVis">
          <ac:chgData name="Thao Dao Thi Thu" userId="b0c0fd0c-b87e-42f7-8ea0-369972801474" providerId="ADAL" clId="{5222A9E0-B9C5-4D44-91BE-5447CAEF5AB2}" dt="2024-08-15T09:09:48.461" v="1026"/>
          <ac:spMkLst>
            <pc:docMk/>
            <pc:sldMasterMk cId="3568649264" sldId="2147483672"/>
            <ac:spMk id="19" creationId="{BDA8A646-22B3-1F29-B5D2-FA028B5ACFC4}"/>
          </ac:spMkLst>
        </pc:spChg>
        <pc:spChg chg="add del mod ord modVis">
          <ac:chgData name="Thao Dao Thi Thu" userId="b0c0fd0c-b87e-42f7-8ea0-369972801474" providerId="ADAL" clId="{5222A9E0-B9C5-4D44-91BE-5447CAEF5AB2}" dt="2024-08-15T09:10:04.395" v="1108"/>
          <ac:spMkLst>
            <pc:docMk/>
            <pc:sldMasterMk cId="3568649264" sldId="2147483672"/>
            <ac:spMk id="20" creationId="{C31D5DF4-F7CE-024C-E725-EFBB3AEC9C64}"/>
          </ac:spMkLst>
        </pc:spChg>
        <pc:spChg chg="add del mod ord modVis">
          <ac:chgData name="Thao Dao Thi Thu" userId="b0c0fd0c-b87e-42f7-8ea0-369972801474" providerId="ADAL" clId="{5222A9E0-B9C5-4D44-91BE-5447CAEF5AB2}" dt="2024-08-15T09:10:19.305" v="1191"/>
          <ac:spMkLst>
            <pc:docMk/>
            <pc:sldMasterMk cId="3568649264" sldId="2147483672"/>
            <ac:spMk id="21" creationId="{07584E25-F234-BCC5-2045-575B0E83C233}"/>
          </ac:spMkLst>
        </pc:spChg>
        <pc:spChg chg="add del mod ord modVis">
          <ac:chgData name="Thao Dao Thi Thu" userId="b0c0fd0c-b87e-42f7-8ea0-369972801474" providerId="ADAL" clId="{5222A9E0-B9C5-4D44-91BE-5447CAEF5AB2}" dt="2024-08-15T09:10:35.274" v="1275"/>
          <ac:spMkLst>
            <pc:docMk/>
            <pc:sldMasterMk cId="3568649264" sldId="2147483672"/>
            <ac:spMk id="22" creationId="{D00374EA-EBCD-3054-3EED-4EDA78C5C183}"/>
          </ac:spMkLst>
        </pc:spChg>
        <pc:spChg chg="add del mod ord modVis">
          <ac:chgData name="Thao Dao Thi Thu" userId="b0c0fd0c-b87e-42f7-8ea0-369972801474" providerId="ADAL" clId="{5222A9E0-B9C5-4D44-91BE-5447CAEF5AB2}" dt="2024-08-15T09:10:49.602" v="1358"/>
          <ac:spMkLst>
            <pc:docMk/>
            <pc:sldMasterMk cId="3568649264" sldId="2147483672"/>
            <ac:spMk id="23" creationId="{4E964DA9-2BD3-9646-EAA5-1AFDF5D59E71}"/>
          </ac:spMkLst>
        </pc:spChg>
        <pc:spChg chg="add del mod ord modVis">
          <ac:chgData name="Thao Dao Thi Thu" userId="b0c0fd0c-b87e-42f7-8ea0-369972801474" providerId="ADAL" clId="{5222A9E0-B9C5-4D44-91BE-5447CAEF5AB2}" dt="2024-08-15T09:11:03.616" v="1441"/>
          <ac:spMkLst>
            <pc:docMk/>
            <pc:sldMasterMk cId="3568649264" sldId="2147483672"/>
            <ac:spMk id="24" creationId="{EE86A0D5-E675-FD1E-DFEB-947FCBDEDBB9}"/>
          </ac:spMkLst>
        </pc:spChg>
        <pc:spChg chg="add del mod ord modVis">
          <ac:chgData name="Thao Dao Thi Thu" userId="b0c0fd0c-b87e-42f7-8ea0-369972801474" providerId="ADAL" clId="{5222A9E0-B9C5-4D44-91BE-5447CAEF5AB2}" dt="2024-08-15T09:11:51.298" v="1523"/>
          <ac:spMkLst>
            <pc:docMk/>
            <pc:sldMasterMk cId="3568649264" sldId="2147483672"/>
            <ac:spMk id="25" creationId="{B39E0147-331C-2FFA-601F-5224747D480D}"/>
          </ac:spMkLst>
        </pc:spChg>
        <pc:spChg chg="add mod ord">
          <ac:chgData name="Thao Dao Thi Thu" userId="b0c0fd0c-b87e-42f7-8ea0-369972801474" providerId="ADAL" clId="{5222A9E0-B9C5-4D44-91BE-5447CAEF5AB2}" dt="2024-08-15T09:11:51.350" v="1588"/>
          <ac:spMkLst>
            <pc:docMk/>
            <pc:sldMasterMk cId="3568649264" sldId="2147483672"/>
            <ac:spMk id="26" creationId="{312AC68D-84A0-9F0E-A687-123E244BBD28}"/>
          </ac:spMkLst>
        </pc:spChg>
        <pc:picChg chg="del mod modVis">
          <ac:chgData name="Thao Dao Thi Thu" userId="b0c0fd0c-b87e-42f7-8ea0-369972801474" providerId="ADAL" clId="{5222A9E0-B9C5-4D44-91BE-5447CAEF5AB2}" dt="2024-08-15T09:06:04.302" v="150" actId="478"/>
          <ac:picMkLst>
            <pc:docMk/>
            <pc:sldMasterMk cId="3568649264" sldId="2147483672"/>
            <ac:picMk id="7" creationId="{D3606778-94F5-E109-F342-BB131B771579}"/>
          </ac:picMkLst>
        </pc:picChg>
        <pc:picChg chg="del mod modVis">
          <ac:chgData name="Thao Dao Thi Thu" userId="b0c0fd0c-b87e-42f7-8ea0-369972801474" providerId="ADAL" clId="{5222A9E0-B9C5-4D44-91BE-5447CAEF5AB2}" dt="2024-08-15T09:06:08.674" v="151" actId="478"/>
          <ac:picMkLst>
            <pc:docMk/>
            <pc:sldMasterMk cId="3568649264" sldId="2147483672"/>
            <ac:picMk id="8" creationId="{6E3AB9FC-6D45-BB78-4812-077F283891F7}"/>
          </ac:picMkLst>
        </pc:picChg>
        <pc:sldLayoutChg chg="modTransition">
          <pc:chgData name="Thao Dao Thi Thu" userId="b0c0fd0c-b87e-42f7-8ea0-369972801474" providerId="ADAL" clId="{5222A9E0-B9C5-4D44-91BE-5447CAEF5AB2}" dt="2024-08-15T09:07:00.170" v="235"/>
          <pc:sldLayoutMkLst>
            <pc:docMk/>
            <pc:sldMasterMk cId="3568649264" sldId="2147483672"/>
            <pc:sldLayoutMk cId="1422520134" sldId="2147483673"/>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525291102" sldId="2147483674"/>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44956411" sldId="2147483675"/>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00479843" sldId="2147483676"/>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40584695" sldId="2147483677"/>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27248584" sldId="2147483678"/>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055005249" sldId="2147483679"/>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684496294" sldId="2147483680"/>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17647051" sldId="2147483681"/>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39260570" sldId="2147483682"/>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744572106" sldId="2147483683"/>
          </pc:sldLayoutMkLst>
        </pc:sldLayoutChg>
      </pc:sldMasterChg>
      <pc:sldMasterChg chg="addSp delSp modSp mod">
        <pc:chgData name="Thao Dao Thi Thu" userId="b0c0fd0c-b87e-42f7-8ea0-369972801474" providerId="ADAL" clId="{5222A9E0-B9C5-4D44-91BE-5447CAEF5AB2}" dt="2024-08-15T09:11:51.364" v="1603"/>
        <pc:sldMasterMkLst>
          <pc:docMk/>
          <pc:sldMasterMk cId="2240524308" sldId="2147483684"/>
        </pc:sldMasterMkLst>
        <pc:spChg chg="mod modVis">
          <ac:chgData name="Thao Dao Thi Thu" userId="b0c0fd0c-b87e-42f7-8ea0-369972801474" providerId="ADAL" clId="{5222A9E0-B9C5-4D44-91BE-5447CAEF5AB2}" dt="2024-08-15T09:11:51.308" v="1537"/>
          <ac:spMkLst>
            <pc:docMk/>
            <pc:sldMasterMk cId="2240524308" sldId="2147483684"/>
            <ac:spMk id="3" creationId="{00000000-0000-0000-0000-000000000000}"/>
          </ac:spMkLst>
        </pc:spChg>
        <pc:spChg chg="mod modVis">
          <ac:chgData name="Thao Dao Thi Thu" userId="b0c0fd0c-b87e-42f7-8ea0-369972801474" providerId="ADAL" clId="{5222A9E0-B9C5-4D44-91BE-5447CAEF5AB2}" dt="2024-08-15T09:11:51.309" v="1539"/>
          <ac:spMkLst>
            <pc:docMk/>
            <pc:sldMasterMk cId="2240524308" sldId="2147483684"/>
            <ac:spMk id="4" creationId="{00000000-0000-0000-0000-000000000000}"/>
          </ac:spMkLst>
        </pc:spChg>
        <pc:spChg chg="mod modVis">
          <ac:chgData name="Thao Dao Thi Thu" userId="b0c0fd0c-b87e-42f7-8ea0-369972801474" providerId="ADAL" clId="{5222A9E0-B9C5-4D44-91BE-5447CAEF5AB2}" dt="2024-08-15T09:11:51.310" v="1541"/>
          <ac:spMkLst>
            <pc:docMk/>
            <pc:sldMasterMk cId="2240524308" sldId="2147483684"/>
            <ac:spMk id="5" creationId="{00000000-0000-0000-0000-000000000000}"/>
          </ac:spMkLst>
        </pc:spChg>
        <pc:spChg chg="mod modVis">
          <ac:chgData name="Thao Dao Thi Thu" userId="b0c0fd0c-b87e-42f7-8ea0-369972801474" providerId="ADAL" clId="{5222A9E0-B9C5-4D44-91BE-5447CAEF5AB2}" dt="2024-08-15T09:11:51.311" v="1543"/>
          <ac:spMkLst>
            <pc:docMk/>
            <pc:sldMasterMk cId="2240524308" sldId="2147483684"/>
            <ac:spMk id="6" creationId="{00000000-0000-0000-0000-000000000000}"/>
          </ac:spMkLst>
        </pc:spChg>
        <pc:spChg chg="del mod modVis">
          <ac:chgData name="Thao Dao Thi Thu" userId="b0c0fd0c-b87e-42f7-8ea0-369972801474" providerId="ADAL" clId="{5222A9E0-B9C5-4D44-91BE-5447CAEF5AB2}" dt="2024-08-15T09:11:51.306" v="1535"/>
          <ac:spMkLst>
            <pc:docMk/>
            <pc:sldMasterMk cId="2240524308" sldId="2147483684"/>
            <ac:spMk id="7" creationId="{C20DBB19-D5F7-D1F2-6C11-4D56CC953BE5}"/>
          </ac:spMkLst>
        </pc:spChg>
        <pc:spChg chg="add mod ord">
          <ac:chgData name="Thao Dao Thi Thu" userId="b0c0fd0c-b87e-42f7-8ea0-369972801474" providerId="ADAL" clId="{5222A9E0-B9C5-4D44-91BE-5447CAEF5AB2}" dt="2024-08-15T09:11:51.364" v="1603"/>
          <ac:spMkLst>
            <pc:docMk/>
            <pc:sldMasterMk cId="2240524308" sldId="2147483684"/>
            <ac:spMk id="8" creationId="{966953A4-39B5-49B9-B2AF-BD3B718E8F0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 tên mục 2</a:t>
            </a:r>
          </a:p>
        </p:txBody>
      </p:sp>
      <p:sp>
        <p:nvSpPr>
          <p:cNvPr id="4" name="Slide Number Placeholder 3"/>
          <p:cNvSpPr>
            <a:spLocks noGrp="1"/>
          </p:cNvSpPr>
          <p:nvPr>
            <p:ph type="sldNum" sz="quarter" idx="5"/>
          </p:nvPr>
        </p:nvSpPr>
        <p:spPr/>
        <p:txBody>
          <a:bodyPr/>
          <a:lstStyle/>
          <a:p>
            <a:fld id="{18CCA782-E093-4229-AF97-C92E964E76B8}" type="slidenum">
              <a:rPr lang="en-US" smtClean="0"/>
              <a:t>11</a:t>
            </a:fld>
            <a:endParaRPr lang="en-US"/>
          </a:p>
        </p:txBody>
      </p:sp>
    </p:spTree>
    <p:extLst>
      <p:ext uri="{BB962C8B-B14F-4D97-AF65-F5344CB8AC3E}">
        <p14:creationId xmlns:p14="http://schemas.microsoft.com/office/powerpoint/2010/main" val="8420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thông tin</a:t>
            </a:r>
          </a:p>
        </p:txBody>
      </p:sp>
      <p:sp>
        <p:nvSpPr>
          <p:cNvPr id="4" name="Slide Number Placeholder 3"/>
          <p:cNvSpPr>
            <a:spLocks noGrp="1"/>
          </p:cNvSpPr>
          <p:nvPr>
            <p:ph type="sldNum" sz="quarter" idx="5"/>
          </p:nvPr>
        </p:nvSpPr>
        <p:spPr/>
        <p:txBody>
          <a:bodyPr/>
          <a:lstStyle/>
          <a:p>
            <a:fld id="{18CCA782-E093-4229-AF97-C92E964E76B8}" type="slidenum">
              <a:rPr lang="en-US" smtClean="0"/>
              <a:t>12</a:t>
            </a:fld>
            <a:endParaRPr lang="en-US"/>
          </a:p>
        </p:txBody>
      </p:sp>
    </p:spTree>
    <p:extLst>
      <p:ext uri="{BB962C8B-B14F-4D97-AF65-F5344CB8AC3E}">
        <p14:creationId xmlns:p14="http://schemas.microsoft.com/office/powerpoint/2010/main" val="119538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nhóm 2: </a:t>
            </a:r>
          </a:p>
          <a:p>
            <a:r>
              <a:rPr lang="en-US"/>
              <a:t>Cá nhân/ thảo luạn nhóm 2.</a:t>
            </a:r>
          </a:p>
        </p:txBody>
      </p:sp>
      <p:sp>
        <p:nvSpPr>
          <p:cNvPr id="4" name="Slide Number Placeholder 3"/>
          <p:cNvSpPr>
            <a:spLocks noGrp="1"/>
          </p:cNvSpPr>
          <p:nvPr>
            <p:ph type="sldNum" sz="quarter" idx="5"/>
          </p:nvPr>
        </p:nvSpPr>
        <p:spPr/>
        <p:txBody>
          <a:bodyPr/>
          <a:lstStyle/>
          <a:p>
            <a:fld id="{18CCA782-E093-4229-AF97-C92E964E76B8}" type="slidenum">
              <a:rPr lang="en-US" smtClean="0"/>
              <a:t>13</a:t>
            </a:fld>
            <a:endParaRPr lang="en-US"/>
          </a:p>
        </p:txBody>
      </p:sp>
    </p:spTree>
    <p:extLst>
      <p:ext uri="{BB962C8B-B14F-4D97-AF65-F5344CB8AC3E}">
        <p14:creationId xmlns:p14="http://schemas.microsoft.com/office/powerpoint/2010/main" val="318900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https://youtu.be/zXxIa9TuN8c.</a:t>
            </a:r>
            <a:endParaRPr lang="en-US" sz="1200" kern="1200">
              <a:solidFill>
                <a:schemeClr val="tx1"/>
              </a:solidFill>
              <a:effectLst/>
              <a:latin typeface="+mn-lt"/>
              <a:ea typeface="+mn-ea"/>
              <a:cs typeface="+mn-cs"/>
            </a:endParaRPr>
          </a:p>
          <a:p>
            <a:r>
              <a:rPr lang="en-US"/>
              <a:t>GV mở cho HS xemm video vai trò của đất</a:t>
            </a:r>
          </a:p>
        </p:txBody>
      </p:sp>
      <p:sp>
        <p:nvSpPr>
          <p:cNvPr id="4" name="Slide Number Placeholder 3"/>
          <p:cNvSpPr>
            <a:spLocks noGrp="1"/>
          </p:cNvSpPr>
          <p:nvPr>
            <p:ph type="sldNum" sz="quarter" idx="5"/>
          </p:nvPr>
        </p:nvSpPr>
        <p:spPr/>
        <p:txBody>
          <a:bodyPr/>
          <a:lstStyle/>
          <a:p>
            <a:fld id="{18CCA782-E093-4229-AF97-C92E964E76B8}" type="slidenum">
              <a:rPr lang="en-US" smtClean="0"/>
              <a:t>17</a:t>
            </a:fld>
            <a:endParaRPr lang="en-US"/>
          </a:p>
        </p:txBody>
      </p:sp>
    </p:spTree>
    <p:extLst>
      <p:ext uri="{BB962C8B-B14F-4D97-AF65-F5344CB8AC3E}">
        <p14:creationId xmlns:p14="http://schemas.microsoft.com/office/powerpoint/2010/main" val="189240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18CCA782-E093-4229-AF97-C92E964E76B8}" type="slidenum">
              <a:rPr lang="en-US" smtClean="0"/>
              <a:t>20</a:t>
            </a:fld>
            <a:endParaRPr lang="en-US"/>
          </a:p>
        </p:txBody>
      </p:sp>
    </p:spTree>
    <p:extLst>
      <p:ext uri="{BB962C8B-B14F-4D97-AF65-F5344CB8AC3E}">
        <p14:creationId xmlns:p14="http://schemas.microsoft.com/office/powerpoint/2010/main" val="323081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9997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2005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0015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5971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2713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3806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79401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6852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1617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83769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552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E28A1-31C6-CD0C-7FE5-23A0E618239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E4A17BB-BDAC-5CB4-7886-7CCE9B50918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A173E56-7534-47E8-80F2-95F4DC885F7E}"/>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2252013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252911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E0A8-262E-1EFB-8F4F-456A1B6479B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23A663-425E-0904-6511-D15C0D21FA8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20006F-C0A0-5C99-8AF1-7644B23274BD}"/>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9564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78B31D-DD2C-2245-0AE5-9B32C5BE3ED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1B4EA0F-7B4B-ADD0-2DF3-7824D24346A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B6A02AF-B2DD-4642-8F60-6780AF0AD9C8}"/>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6" name="Footer Placeholder 5">
            <a:extLst>
              <a:ext uri="{FF2B5EF4-FFF2-40B4-BE49-F238E27FC236}">
                <a16:creationId xmlns:a16="http://schemas.microsoft.com/office/drawing/2014/main" xmlns=""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004798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28918-1B52-634C-84B5-8BB8AA0C7580}"/>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409DB4-93A0-A2B8-A36F-2AD48C1D6F1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6C1EEB-B8FE-3826-AD7A-DE124A8B852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ABD945B-9C01-C363-5741-16DCC02EF23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7B3816-0A9F-AC57-D058-45E40D3FA2E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A0ACAB-AB01-3872-E8D2-C247CA0716A4}"/>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8" name="Footer Placeholder 7">
            <a:extLst>
              <a:ext uri="{FF2B5EF4-FFF2-40B4-BE49-F238E27FC236}">
                <a16:creationId xmlns:a16="http://schemas.microsoft.com/office/drawing/2014/main" xmlns=""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05846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71570E3-2F2B-F8CF-4213-2480943ACD75}"/>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4" name="Footer Placeholder 3">
            <a:extLst>
              <a:ext uri="{FF2B5EF4-FFF2-40B4-BE49-F238E27FC236}">
                <a16:creationId xmlns:a16="http://schemas.microsoft.com/office/drawing/2014/main" xmlns=""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272485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6FFBF0-6874-1846-1518-D6EB01A92224}"/>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3" name="Footer Placeholder 2">
            <a:extLst>
              <a:ext uri="{FF2B5EF4-FFF2-40B4-BE49-F238E27FC236}">
                <a16:creationId xmlns:a16="http://schemas.microsoft.com/office/drawing/2014/main" xmlns=""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550052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F216-739E-506F-506E-4C2526AF7AE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DF588D-6FF1-60E2-5FC7-B34FD23CCEC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ACC9C3E-59EB-6021-DC68-5423F0FAB95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D51F7EC-C39A-3BCE-617A-3351E677355B}"/>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6" name="Footer Placeholder 5">
            <a:extLst>
              <a:ext uri="{FF2B5EF4-FFF2-40B4-BE49-F238E27FC236}">
                <a16:creationId xmlns:a16="http://schemas.microsoft.com/office/drawing/2014/main" xmlns=""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8449629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B1E02-F5C6-27CF-A4A3-565854BE2D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C9DA7B6-3C68-AA42-2AA1-6E72193BBD9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BC755F5B-B5ED-98F7-2A43-0A085D9A630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51A3AEA-191E-8A45-90E2-FAC4021046F6}"/>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6" name="Footer Placeholder 5">
            <a:extLst>
              <a:ext uri="{FF2B5EF4-FFF2-40B4-BE49-F238E27FC236}">
                <a16:creationId xmlns:a16="http://schemas.microsoft.com/office/drawing/2014/main" xmlns=""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176470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A3735E-950D-4465-8168-8FA8AE6C7B37}"/>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3926057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26025B-6112-3D2A-8AE2-B02747AB7CC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CE230D9-EEEA-C10A-1D49-CB6D031ABD3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844DDB-444B-59C9-6C09-3FA6B683B95B}"/>
              </a:ext>
            </a:extLst>
          </p:cNvPr>
          <p:cNvSpPr>
            <a:spLocks noGrp="1"/>
          </p:cNvSpPr>
          <p:nvPr>
            <p:ph type="dt" sz="half" idx="10"/>
          </p:nvPr>
        </p:nvSpPr>
        <p:spPr/>
        <p:txBody>
          <a:body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445721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5938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965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73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273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901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49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002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88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318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765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09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E721829-D86B-403C-B0FF-BF65A25FD27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5A1D071B-4948-4769-8E1D-C762F803556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6855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2C81D17-FFEE-4034-B3C1-214991E634B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5544D056-E094-A271-61A8-302298103E4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C5C9BF-68DA-657F-9404-2BF16D74C46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2B912AB-2B26-C88A-2E8F-6A8F021C553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D75E70-B76F-4F76-9575-EA7F545D535A}" type="datetimeFigureOut">
              <a:rPr lang="vi-VN" smtClean="0"/>
              <a:t>17/09/2025</a:t>
            </a:fld>
            <a:endParaRPr lang="vi-VN"/>
          </a:p>
        </p:txBody>
      </p:sp>
      <p:sp>
        <p:nvSpPr>
          <p:cNvPr id="5" name="Footer Placeholder 4">
            <a:extLst>
              <a:ext uri="{FF2B5EF4-FFF2-40B4-BE49-F238E27FC236}">
                <a16:creationId xmlns:a16="http://schemas.microsoft.com/office/drawing/2014/main" xmlns="" id="{232B3627-8F32-C437-D7B3-2714D24AF8B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8A8B2-F64F-A251-CC74-77E55CE1213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568649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ABDCF66-8289-4F0E-85E5-5F28857DA03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05243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6.sv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37.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21.gif"/><Relationship Id="rId12" Type="http://schemas.openxmlformats.org/officeDocument/2006/relationships/image" Target="../media/image32.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gif"/><Relationship Id="rId9" Type="http://schemas.openxmlformats.org/officeDocument/2006/relationships/image" Target="../media/image23.png"/><Relationship Id="rId1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947160" y="4091940"/>
            <a:ext cx="9825829" cy="1184620"/>
          </a:xfrm>
          <a:prstGeom prst="rect">
            <a:avLst/>
          </a:prstGeom>
        </p:spPr>
        <p:txBody>
          <a:bodyPr lIns="0" tIns="0" rIns="0" bIns="0" rtlCol="0" anchor="t">
            <a:spAutoFit/>
          </a:bodyPr>
          <a:lstStyle/>
          <a:p>
            <a:pPr algn="ctr">
              <a:lnSpc>
                <a:spcPts val="7840"/>
              </a:lnSpc>
            </a:pPr>
            <a:r>
              <a:rPr lang="en-US" sz="11500" dirty="0" err="1">
                <a:solidFill>
                  <a:schemeClr val="bg1"/>
                </a:solidFill>
                <a:latin typeface="SVN-Gretoon" panose="02040603050506020204" pitchFamily="18" charset="0"/>
              </a:rPr>
              <a:t>Khởi</a:t>
            </a:r>
            <a:r>
              <a:rPr lang="en-US" sz="11500" dirty="0">
                <a:solidFill>
                  <a:schemeClr val="bg1"/>
                </a:solidFill>
                <a:latin typeface="SVN-Gretoon" panose="02040603050506020204" pitchFamily="18" charset="0"/>
              </a:rPr>
              <a:t> </a:t>
            </a:r>
            <a:r>
              <a:rPr lang="en-US" sz="11500" dirty="0" err="1">
                <a:solidFill>
                  <a:schemeClr val="bg1"/>
                </a:solidFill>
                <a:latin typeface="SVN-Gretoon" panose="02040603050506020204" pitchFamily="18" charset="0"/>
              </a:rPr>
              <a:t>động</a:t>
            </a:r>
            <a:endParaRPr lang="en-US" sz="11500" dirty="0">
              <a:solidFill>
                <a:schemeClr val="bg1"/>
              </a:solidFill>
              <a:latin typeface="SVN-Gretoon" panose="02040603050506020204" pitchFamily="18" charset="0"/>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581400" y="4076700"/>
            <a:ext cx="10343989" cy="118462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Khám</a:t>
            </a:r>
            <a:r>
              <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 </a:t>
            </a: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phá</a:t>
            </a:r>
            <a:endPar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22179676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图片 32">
            <a:extLst>
              <a:ext uri="{FF2B5EF4-FFF2-40B4-BE49-F238E27FC236}">
                <a16:creationId xmlns:a16="http://schemas.microsoft.com/office/drawing/2014/main" xmlns="" id="{41A9006F-5C31-56BE-A387-B182A74F9C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txBody>
            <a:bodyPr/>
            <a:lstStyle/>
            <a:p>
              <a:endParaRPr lang="en-US"/>
            </a:p>
          </p:txBody>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6"/>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xmlns=""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xmlns=""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xmlns="" id="{4FEBB668-628F-855A-FD44-5CA8FEA73C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xmlns="" id="{2B6CB9DD-D64B-11EF-C4CD-079D4B49BDB3}"/>
              </a:ext>
            </a:extLst>
          </p:cNvPr>
          <p:cNvPicPr>
            <a:picLocks noChangeAspect="1"/>
          </p:cNvPicPr>
          <p:nvPr/>
        </p:nvPicPr>
        <p:blipFill>
          <a:blip r:embed="rId5"/>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xmlns=""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0" name="Group 2">
            <a:extLst>
              <a:ext uri="{FF2B5EF4-FFF2-40B4-BE49-F238E27FC236}">
                <a16:creationId xmlns:a16="http://schemas.microsoft.com/office/drawing/2014/main" xmlns=""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xmlns=""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22" name="Freeform 4">
              <a:extLst>
                <a:ext uri="{FF2B5EF4-FFF2-40B4-BE49-F238E27FC236}">
                  <a16:creationId xmlns:a16="http://schemas.microsoft.com/office/drawing/2014/main" xmlns=""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23" name="TextBox 5">
            <a:extLst>
              <a:ext uri="{FF2B5EF4-FFF2-40B4-BE49-F238E27FC236}">
                <a16:creationId xmlns:a16="http://schemas.microsoft.com/office/drawing/2014/main" xmlns=""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xmlns=""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xmlns=""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xmlns=""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xmlns=""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xmlns="" id="{E2F785EA-724D-367B-285C-96582282B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1078857" y="1028701"/>
            <a:ext cx="16180443" cy="8261138"/>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2258243" y="2440173"/>
            <a:ext cx="17093006" cy="4435254"/>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197260" y="526312"/>
            <a:ext cx="3550718" cy="4090877"/>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14221179" y="6584825"/>
            <a:ext cx="3609621" cy="3702176"/>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1" y="6188756"/>
            <a:ext cx="3237614" cy="4098245"/>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14674158" y="1"/>
            <a:ext cx="3826494" cy="3730832"/>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xmlns=""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xmlns="" id="{9E7D9142-3E86-41DD-828F-A9F196F65459}"/>
              </a:ext>
            </a:extLst>
          </p:cNvPr>
          <p:cNvPicPr>
            <a:picLocks noChangeAspect="1"/>
          </p:cNvPicPr>
          <p:nvPr/>
        </p:nvPicPr>
        <p:blipFill>
          <a:blip r:embed="rId3"/>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xmlns=""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xmlns=""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xmlns=""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xmlns=""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7" name="Picture 6">
            <a:extLst>
              <a:ext uri="{FF2B5EF4-FFF2-40B4-BE49-F238E27FC236}">
                <a16:creationId xmlns:a16="http://schemas.microsoft.com/office/drawing/2014/main" xmlns=""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xmlns=""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xmlns=""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xmlns=""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xmlns=""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xmlns=""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xmlns=""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22" name="Freeform 5">
              <a:extLst>
                <a:ext uri="{FF2B5EF4-FFF2-40B4-BE49-F238E27FC236}">
                  <a16:creationId xmlns:a16="http://schemas.microsoft.com/office/drawing/2014/main" xmlns=""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23" name="TextBox 6">
            <a:extLst>
              <a:ext uri="{FF2B5EF4-FFF2-40B4-BE49-F238E27FC236}">
                <a16:creationId xmlns:a16="http://schemas.microsoft.com/office/drawing/2014/main" xmlns=""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8" name="Group 3">
            <a:extLst>
              <a:ext uri="{FF2B5EF4-FFF2-40B4-BE49-F238E27FC236}">
                <a16:creationId xmlns:a16="http://schemas.microsoft.com/office/drawing/2014/main" xmlns=""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xmlns=""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xmlns=""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xmlns=""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xmlns=""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xmlns=""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6" name="Freeform 5">
              <a:extLst>
                <a:ext uri="{FF2B5EF4-FFF2-40B4-BE49-F238E27FC236}">
                  <a16:creationId xmlns:a16="http://schemas.microsoft.com/office/drawing/2014/main" xmlns=""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7" name="TextBox 6">
            <a:extLst>
              <a:ext uri="{FF2B5EF4-FFF2-40B4-BE49-F238E27FC236}">
                <a16:creationId xmlns:a16="http://schemas.microsoft.com/office/drawing/2014/main" xmlns=""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xmlns=""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xmlns=""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xmlns=""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xmlns=""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xmlns=""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176"/>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9281964" cy="7242675"/>
          </a:xfrm>
          <a:prstGeom prst="rect">
            <a:avLst/>
          </a:prstGeom>
        </p:spPr>
      </p:pic>
      <p:pic>
        <p:nvPicPr>
          <p:cNvPr id="20" name="Picture 19">
            <a:hlinkClick r:id="rId6" action="ppaction://hlinksldjump"/>
            <a:extLst>
              <a:ext uri="{FF2B5EF4-FFF2-40B4-BE49-F238E27FC236}">
                <a16:creationId xmlns:a16="http://schemas.microsoft.com/office/drawing/2014/main" xmlns="" id="{FBEC8DF5-1285-AE9F-F5F4-F472E056A412}"/>
              </a:ext>
            </a:extLst>
          </p:cNvPr>
          <p:cNvPicPr>
            <a:picLocks noChangeAspect="1"/>
          </p:cNvPicPr>
          <p:nvPr/>
        </p:nvPicPr>
        <p:blipFill>
          <a:blip r:embed="rId7"/>
          <a:stretch>
            <a:fillRect/>
          </a:stretch>
        </p:blipFill>
        <p:spPr>
          <a:xfrm>
            <a:off x="7131353" y="0"/>
            <a:ext cx="11156648" cy="5121084"/>
          </a:xfrm>
          <a:prstGeom prst="rect">
            <a:avLst/>
          </a:prstGeom>
        </p:spPr>
      </p:pic>
      <p:pic>
        <p:nvPicPr>
          <p:cNvPr id="21" name="Picture 20">
            <a:hlinkClick r:id="rId8"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9"/>
          <a:stretch>
            <a:fillRect/>
          </a:stretch>
        </p:blipFill>
        <p:spPr>
          <a:xfrm>
            <a:off x="1" y="5092758"/>
            <a:ext cx="11193227" cy="5194242"/>
          </a:xfrm>
          <a:prstGeom prst="rect">
            <a:avLst/>
          </a:prstGeom>
        </p:spPr>
      </p:pic>
      <p:pic>
        <p:nvPicPr>
          <p:cNvPr id="23" name="Picture 22">
            <a:hlinkClick r:id="rId10"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11"/>
          <a:stretch>
            <a:fillRect/>
          </a:stretch>
        </p:blipFill>
        <p:spPr>
          <a:xfrm>
            <a:off x="9161498" y="3053469"/>
            <a:ext cx="9126503" cy="7233531"/>
          </a:xfrm>
          <a:prstGeom prst="rect">
            <a:avLst/>
          </a:prstGeom>
        </p:spPr>
      </p:pic>
      <p:sp>
        <p:nvSpPr>
          <p:cNvPr id="2" name="Rectangle: Rounded Corners 1">
            <a:hlinkClick r:id="rId12" action="ppaction://hlinksldjump"/>
            <a:extLst>
              <a:ext uri="{FF2B5EF4-FFF2-40B4-BE49-F238E27FC236}">
                <a16:creationId xmlns:a16="http://schemas.microsoft.com/office/drawing/2014/main" xmlns="" id="{1355ADE8-17D9-BEDD-C96F-79598C78502B}"/>
              </a:ext>
            </a:extLst>
          </p:cNvPr>
          <p:cNvSpPr/>
          <p:nvPr/>
        </p:nvSpPr>
        <p:spPr>
          <a:xfrm>
            <a:off x="152400" y="266700"/>
            <a:ext cx="15240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6" name="Group 3">
            <a:extLst>
              <a:ext uri="{FF2B5EF4-FFF2-40B4-BE49-F238E27FC236}">
                <a16:creationId xmlns:a16="http://schemas.microsoft.com/office/drawing/2014/main" xmlns=""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xmlns=""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xmlns=""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13" name="Straight Arrow Connector 12">
            <a:extLst>
              <a:ext uri="{FF2B5EF4-FFF2-40B4-BE49-F238E27FC236}">
                <a16:creationId xmlns:a16="http://schemas.microsoft.com/office/drawing/2014/main" xmlns=""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xmlns=""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xmlns=""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xmlns=""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grpSp>
        <p:nvGrpSpPr>
          <p:cNvPr id="23" name="Group 3">
            <a:extLst>
              <a:ext uri="{FF2B5EF4-FFF2-40B4-BE49-F238E27FC236}">
                <a16:creationId xmlns:a16="http://schemas.microsoft.com/office/drawing/2014/main" xmlns=""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xmlns=""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xmlns=""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26" name="Straight Arrow Connector 25">
            <a:extLst>
              <a:ext uri="{FF2B5EF4-FFF2-40B4-BE49-F238E27FC236}">
                <a16:creationId xmlns:a16="http://schemas.microsoft.com/office/drawing/2014/main" xmlns=""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xmlns=""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xmlns=""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xmlns=""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5128" name="Straight Arrow Connector 5127">
            <a:extLst>
              <a:ext uri="{FF2B5EF4-FFF2-40B4-BE49-F238E27FC236}">
                <a16:creationId xmlns:a16="http://schemas.microsoft.com/office/drawing/2014/main" xmlns=""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xmlns=""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xmlns=""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xmlns=""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Tree>
    <p:extLst>
      <p:ext uri="{BB962C8B-B14F-4D97-AF65-F5344CB8AC3E}">
        <p14:creationId xmlns:p14="http://schemas.microsoft.com/office/powerpoint/2010/main" val="408381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4B8F9421-24FC-9819-7291-45F745A81CE4}"/>
              </a:ext>
            </a:extLst>
          </p:cNvPr>
          <p:cNvPicPr>
            <a:picLocks noChangeAspect="1"/>
          </p:cNvPicPr>
          <p:nvPr/>
        </p:nvPicPr>
        <p:blipFill>
          <a:blip r:embed="rId9"/>
          <a:stretch>
            <a:fillRect/>
          </a:stretch>
        </p:blipFill>
        <p:spPr>
          <a:xfrm>
            <a:off x="2133600" y="1943100"/>
            <a:ext cx="13306097" cy="4343400"/>
          </a:xfrm>
          <a:prstGeom prst="rect">
            <a:avLst/>
          </a:prstGeom>
        </p:spPr>
      </p:pic>
    </p:spTree>
    <p:extLst>
      <p:ext uri="{BB962C8B-B14F-4D97-AF65-F5344CB8AC3E}">
        <p14:creationId xmlns:p14="http://schemas.microsoft.com/office/powerpoint/2010/main" val="24721458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31898" y="47848"/>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721857" y="4618225"/>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1041481"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solidFill>
                  <a:prstClr val="black"/>
                </a:solidFill>
                <a:latin typeface="Calibri" panose="020F0502020204030204" pitchFamily="34" charset="0"/>
                <a:cs typeface="Calibri" panose="020F0502020204030204" pitchFamily="34" charset="0"/>
              </a:rPr>
              <a:t>1. </a:t>
            </a:r>
            <a:r>
              <a:rPr lang="vi-VN" sz="7200" dirty="0">
                <a:solidFill>
                  <a:prstClr val="black"/>
                </a:solidFill>
                <a:latin typeface="Calibri" panose="020F0502020204030204" pitchFamily="34" charset="0"/>
                <a:cs typeface="Calibri" panose="020F0502020204030204" pitchFamily="34" charset="0"/>
              </a:rPr>
              <a:t>Trong đất có những thành phần nào?</a:t>
            </a:r>
            <a:endParaRPr lang="vi-VN" sz="7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3733800" y="5372100"/>
            <a:ext cx="7781262" cy="3798480"/>
          </a:xfrm>
          <a:prstGeom prst="wedgeRoundRectCallout">
            <a:avLst>
              <a:gd name="adj1" fmla="val 61663"/>
              <a:gd name="adj2" fmla="val -13231"/>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7200" dirty="0">
                <a:solidFill>
                  <a:srgbClr val="FF0000"/>
                </a:solidFill>
                <a:latin typeface="Calibri"/>
              </a:rPr>
              <a:t>Trong đất có nước và không khí, chất khoáng, mùn,…. </a:t>
            </a:r>
          </a:p>
        </p:txBody>
      </p:sp>
      <p:pic>
        <p:nvPicPr>
          <p:cNvPr id="7" name="Picture 3">
            <a:hlinkClick r:id="rId6" action="ppaction://hlinksldjump"/>
            <a:extLst>
              <a:ext uri="{FF2B5EF4-FFF2-40B4-BE49-F238E27FC236}">
                <a16:creationId xmlns:a16="http://schemas.microsoft.com/office/drawing/2014/main" xmlns="" id="{713FCD81-596B-0CFA-4251-B37BA7F85771}"/>
              </a:ext>
            </a:extLst>
          </p:cNvPr>
          <p:cNvPicPr>
            <a:picLocks noChangeAspect="1"/>
          </p:cNvPicPr>
          <p:nvPr/>
        </p:nvPicPr>
        <p:blipFill>
          <a:blip r:embed="rId7"/>
          <a:srcRect/>
          <a:stretch>
            <a:fillRect/>
          </a:stretch>
        </p:blipFill>
        <p:spPr>
          <a:xfrm>
            <a:off x="-350875" y="6188756"/>
            <a:ext cx="3237614" cy="4098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1945681" y="4522531"/>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0244039"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a:solidFill>
                  <a:prstClr val="black"/>
                </a:solidFill>
                <a:latin typeface="Calibri" panose="020F0502020204030204" pitchFamily="34" charset="0"/>
                <a:cs typeface="Calibri" panose="020F0502020204030204" pitchFamily="34" charset="0"/>
              </a:rPr>
              <a:t>2. T</a:t>
            </a:r>
            <a:r>
              <a:rPr lang="vi-VN" sz="8100" dirty="0">
                <a:solidFill>
                  <a:prstClr val="black"/>
                </a:solidFill>
                <a:latin typeface="Calibri" panose="020F0502020204030204" pitchFamily="34" charset="0"/>
                <a:cs typeface="Calibri" panose="020F0502020204030204" pitchFamily="34" charset="0"/>
              </a:rPr>
              <a:t>hành phần nào có trong đất nhiều nhất?</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4648200" y="6694864"/>
            <a:ext cx="6866861" cy="247571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600" dirty="0" err="1">
                <a:solidFill>
                  <a:srgbClr val="FF0000"/>
                </a:solidFill>
                <a:latin typeface="Calibri"/>
              </a:rPr>
              <a:t>Chất</a:t>
            </a:r>
            <a:r>
              <a:rPr lang="en-US" sz="9600" dirty="0">
                <a:solidFill>
                  <a:srgbClr val="FF0000"/>
                </a:solidFill>
                <a:latin typeface="Calibri"/>
              </a:rPr>
              <a:t> </a:t>
            </a:r>
            <a:r>
              <a:rPr lang="en-US" sz="9600" dirty="0" err="1">
                <a:solidFill>
                  <a:srgbClr val="FF0000"/>
                </a:solidFill>
                <a:latin typeface="Calibri"/>
              </a:rPr>
              <a:t>khoáng</a:t>
            </a:r>
            <a:endParaRPr lang="vi-VN" sz="96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xmlns="" id="{5576F0D3-FC38-2E4B-BEC0-32C88A546E26}"/>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801599" y="5372100"/>
            <a:ext cx="4710224" cy="467566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0626810"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000" dirty="0">
                <a:solidFill>
                  <a:prstClr val="black"/>
                </a:solidFill>
                <a:latin typeface="Calibri" panose="020F0502020204030204" pitchFamily="34" charset="0"/>
                <a:cs typeface="Calibri" panose="020F0502020204030204" pitchFamily="34" charset="0"/>
              </a:rPr>
              <a:t>3. </a:t>
            </a:r>
            <a:r>
              <a:rPr lang="vi-VN" sz="9000" dirty="0">
                <a:solidFill>
                  <a:prstClr val="black"/>
                </a:solidFill>
                <a:latin typeface="Calibri" panose="020F0502020204030204" pitchFamily="34" charset="0"/>
                <a:cs typeface="Calibri" panose="020F0502020204030204" pitchFamily="34" charset="0"/>
              </a:rPr>
              <a:t>Mùn được hình thành từ đâu?</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895600" y="4533900"/>
            <a:ext cx="10363200" cy="4636680"/>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000" dirty="0">
                <a:solidFill>
                  <a:srgbClr val="FF0000"/>
                </a:solidFill>
                <a:latin typeface="Calibri"/>
              </a:rPr>
              <a:t>Mùn được hình thành chủ yếu do xác động vật và thực vật phân huỷ với sự tham gia của sinh vật trong đất. </a:t>
            </a:r>
            <a:endParaRPr lang="vi-VN" sz="60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xmlns="" id="{5A9D5A81-641E-2528-1B7F-FDAEA9C2274A}"/>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4194639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721857" y="4761764"/>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1105276"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prstClr val="black"/>
                </a:solidFill>
                <a:latin typeface="Calibri" panose="020F0502020204030204" pitchFamily="34" charset="0"/>
                <a:cs typeface="Calibri" panose="020F0502020204030204" pitchFamily="34" charset="0"/>
              </a:rPr>
              <a:t> </a:t>
            </a:r>
            <a:r>
              <a:rPr lang="en-US" sz="8100" dirty="0">
                <a:solidFill>
                  <a:prstClr val="black"/>
                </a:solidFill>
                <a:latin typeface="Calibri" panose="020F0502020204030204" pitchFamily="34" charset="0"/>
                <a:cs typeface="Calibri" panose="020F0502020204030204" pitchFamily="34" charset="0"/>
              </a:rPr>
              <a:t>4. </a:t>
            </a:r>
            <a:r>
              <a:rPr lang="vi-VN" sz="8100" dirty="0">
                <a:solidFill>
                  <a:prstClr val="black"/>
                </a:solidFill>
                <a:latin typeface="Calibri" panose="020F0502020204030204" pitchFamily="34" charset="0"/>
                <a:cs typeface="Calibri" panose="020F0502020204030204" pitchFamily="34" charset="0"/>
              </a:rPr>
              <a:t>Kể tên một số loại đất mà em biết.</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3429000" y="6286500"/>
            <a:ext cx="8803758" cy="302230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8000" dirty="0" err="1">
                <a:solidFill>
                  <a:srgbClr val="FF0000"/>
                </a:solidFill>
              </a:rPr>
              <a:t>Đất</a:t>
            </a:r>
            <a:r>
              <a:rPr lang="en-US" sz="8000" dirty="0">
                <a:solidFill>
                  <a:srgbClr val="FF0000"/>
                </a:solidFill>
              </a:rPr>
              <a:t> </a:t>
            </a:r>
            <a:r>
              <a:rPr lang="en-US" sz="8000" dirty="0" err="1">
                <a:solidFill>
                  <a:srgbClr val="FF0000"/>
                </a:solidFill>
              </a:rPr>
              <a:t>cát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thịt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sét</a:t>
            </a:r>
            <a:r>
              <a:rPr lang="en-US" sz="8000" dirty="0">
                <a:solidFill>
                  <a:srgbClr val="FF0000"/>
                </a:solidFill>
              </a:rPr>
              <a:t>,... </a:t>
            </a:r>
            <a:endParaRPr lang="vi-VN" sz="8000" dirty="0">
              <a:solidFill>
                <a:srgbClr val="FF0000"/>
              </a:solidFill>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xmlns="" id="{F2E2A9DA-E0E2-D0A5-CBF4-F7E747CC2025}"/>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67484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txBody>
            <a:bodyPr/>
            <a:lstStyle/>
            <a:p>
              <a:endParaRPr lang="en-US"/>
            </a:p>
          </p:txBody>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xmlns=""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xmlns=""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xmlns=""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xmlns="" id="{8F0C862D-C2DC-643E-0A2F-7505416DE32C}"/>
              </a:ext>
            </a:extLst>
          </p:cNvPr>
          <p:cNvSpPr txBox="1"/>
          <p:nvPr/>
        </p:nvSpPr>
        <p:spPr>
          <a:xfrm>
            <a:off x="1828800" y="1473163"/>
            <a:ext cx="1089535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 cầu cần 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xmlns=""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xmlns="" id="{D1984776-617D-CDB4-8948-C117C9C45D30}"/>
              </a:ext>
            </a:extLst>
          </p:cNvPr>
          <p:cNvSpPr txBox="1"/>
          <p:nvPr/>
        </p:nvSpPr>
        <p:spPr>
          <a:xfrm>
            <a:off x="1432645" y="2804411"/>
            <a:ext cx="13106400"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1. Nêu được một số thành phần của đất</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xmlns="" id="{40596B5D-BFE7-D63A-5D71-B617342907F9}"/>
              </a:ext>
            </a:extLst>
          </p:cNvPr>
          <p:cNvSpPr txBox="1"/>
          <p:nvPr/>
        </p:nvSpPr>
        <p:spPr>
          <a:xfrm>
            <a:off x="2590800" y="4467981"/>
            <a:ext cx="12862645"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Trình bày được vai trò của đất đối với </a:t>
            </a: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cây trồng.</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5" name="TextBox 9">
            <a:extLst>
              <a:ext uri="{FF2B5EF4-FFF2-40B4-BE49-F238E27FC236}">
                <a16:creationId xmlns:a16="http://schemas.microsoft.com/office/drawing/2014/main" xmlns="" id="{E929CFF3-A312-FCB4-8A8E-04E480F97854}"/>
              </a:ext>
            </a:extLst>
          </p:cNvPr>
          <p:cNvSpPr txBox="1"/>
          <p:nvPr/>
        </p:nvSpPr>
        <p:spPr>
          <a:xfrm>
            <a:off x="1249958" y="4160460"/>
            <a:ext cx="1737275"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2.</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196</TotalTime>
  <Words>722</Words>
  <Application>Microsoft Office PowerPoint</Application>
  <PresentationFormat>Custom</PresentationFormat>
  <Paragraphs>63</Paragraphs>
  <Slides>32</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Calibri Light</vt:lpstr>
      <vt:lpstr>Cambria</vt:lpstr>
      <vt:lpstr>SVN-Gretoon</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Dieu Cuc</cp:lastModifiedBy>
  <cp:revision>30</cp:revision>
  <dcterms:created xsi:type="dcterms:W3CDTF">2006-08-16T00:00:00Z</dcterms:created>
  <dcterms:modified xsi:type="dcterms:W3CDTF">2025-09-17T06:52:46Z</dcterms:modified>
  <cp:category>9Slide.vn</cp:category>
  <dc:identifier>DAGGBMTwqNQ</dc:identifier>
</cp:coreProperties>
</file>