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61" r:id="rId3"/>
    <p:sldId id="262" r:id="rId4"/>
    <p:sldId id="264" r:id="rId5"/>
    <p:sldId id="286" r:id="rId6"/>
    <p:sldId id="283" r:id="rId7"/>
    <p:sldId id="287" r:id="rId8"/>
    <p:sldId id="288" r:id="rId9"/>
    <p:sldId id="284" r:id="rId10"/>
    <p:sldId id="290" r:id="rId11"/>
    <p:sldId id="291" r:id="rId12"/>
    <p:sldId id="267" r:id="rId13"/>
    <p:sldId id="273" r:id="rId14"/>
    <p:sldId id="266" r:id="rId15"/>
    <p:sldId id="292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D2FF1D10-B332-443C-9AB8-11E91913A518}"/>
    <pc:docChg chg="delSld delMainMaster">
      <pc:chgData name="nguyenthithu nguyenthithu" userId="d2b08f955c77d556" providerId="LiveId" clId="{D2FF1D10-B332-443C-9AB8-11E91913A518}" dt="2025-09-17T01:45:09.459" v="6" actId="2696"/>
      <pc:docMkLst>
        <pc:docMk/>
      </pc:docMkLst>
      <pc:sldChg chg="del">
        <pc:chgData name="nguyenthithu nguyenthithu" userId="d2b08f955c77d556" providerId="LiveId" clId="{D2FF1D10-B332-443C-9AB8-11E91913A518}" dt="2025-09-17T01:44:33.011" v="0" actId="2696"/>
        <pc:sldMkLst>
          <pc:docMk/>
          <pc:sldMk cId="3241162190" sldId="263"/>
        </pc:sldMkLst>
      </pc:sldChg>
      <pc:sldChg chg="del">
        <pc:chgData name="nguyenthithu nguyenthithu" userId="d2b08f955c77d556" providerId="LiveId" clId="{D2FF1D10-B332-443C-9AB8-11E91913A518}" dt="2025-09-17T01:44:35.760" v="1" actId="2696"/>
        <pc:sldMkLst>
          <pc:docMk/>
          <pc:sldMk cId="2182539584" sldId="268"/>
        </pc:sldMkLst>
      </pc:sldChg>
      <pc:sldChg chg="del">
        <pc:chgData name="nguyenthithu nguyenthithu" userId="d2b08f955c77d556" providerId="LiveId" clId="{D2FF1D10-B332-443C-9AB8-11E91913A518}" dt="2025-09-17T01:44:38.458" v="2" actId="2696"/>
        <pc:sldMkLst>
          <pc:docMk/>
          <pc:sldMk cId="2915562" sldId="270"/>
        </pc:sldMkLst>
      </pc:sldChg>
      <pc:sldChg chg="del">
        <pc:chgData name="nguyenthithu nguyenthithu" userId="d2b08f955c77d556" providerId="LiveId" clId="{D2FF1D10-B332-443C-9AB8-11E91913A518}" dt="2025-09-17T01:44:43.788" v="4" actId="2696"/>
        <pc:sldMkLst>
          <pc:docMk/>
          <pc:sldMk cId="1156338922" sldId="271"/>
        </pc:sldMkLst>
      </pc:sldChg>
      <pc:sldChg chg="del">
        <pc:chgData name="nguyenthithu nguyenthithu" userId="d2b08f955c77d556" providerId="LiveId" clId="{D2FF1D10-B332-443C-9AB8-11E91913A518}" dt="2025-09-17T01:44:40.808" v="3" actId="2696"/>
        <pc:sldMkLst>
          <pc:docMk/>
          <pc:sldMk cId="453168815" sldId="272"/>
        </pc:sldMkLst>
      </pc:sldChg>
      <pc:sldChg chg="del">
        <pc:chgData name="nguyenthithu nguyenthithu" userId="d2b08f955c77d556" providerId="LiveId" clId="{D2FF1D10-B332-443C-9AB8-11E91913A518}" dt="2025-09-17T01:45:09.459" v="6" actId="2696"/>
        <pc:sldMkLst>
          <pc:docMk/>
          <pc:sldMk cId="2787360489" sldId="282"/>
        </pc:sldMkLst>
      </pc:sldChg>
      <pc:sldChg chg="del">
        <pc:chgData name="nguyenthithu nguyenthithu" userId="d2b08f955c77d556" providerId="LiveId" clId="{D2FF1D10-B332-443C-9AB8-11E91913A518}" dt="2025-09-17T01:45:00.514" v="5" actId="2696"/>
        <pc:sldMkLst>
          <pc:docMk/>
          <pc:sldMk cId="701367010" sldId="289"/>
        </pc:sldMkLst>
      </pc:sldChg>
      <pc:sldMasterChg chg="del delSldLayout">
        <pc:chgData name="nguyenthithu nguyenthithu" userId="d2b08f955c77d556" providerId="LiveId" clId="{D2FF1D10-B332-443C-9AB8-11E91913A518}" dt="2025-09-17T01:44:43.788" v="4" actId="2696"/>
        <pc:sldMasterMkLst>
          <pc:docMk/>
          <pc:sldMasterMk cId="1388672376" sldId="2147483672"/>
        </pc:sldMasterMkLst>
        <pc:sldLayoutChg chg="del">
          <pc:chgData name="nguyenthithu nguyenthithu" userId="d2b08f955c77d556" providerId="LiveId" clId="{D2FF1D10-B332-443C-9AB8-11E91913A518}" dt="2025-09-17T01:44:43.788" v="4" actId="2696"/>
          <pc:sldLayoutMkLst>
            <pc:docMk/>
            <pc:sldMasterMk cId="1388672376" sldId="2147483672"/>
            <pc:sldLayoutMk cId="1739498447" sldId="2147483673"/>
          </pc:sldLayoutMkLst>
        </pc:sldLayoutChg>
        <pc:sldLayoutChg chg="del">
          <pc:chgData name="nguyenthithu nguyenthithu" userId="d2b08f955c77d556" providerId="LiveId" clId="{D2FF1D10-B332-443C-9AB8-11E91913A518}" dt="2025-09-17T01:44:43.788" v="4" actId="2696"/>
          <pc:sldLayoutMkLst>
            <pc:docMk/>
            <pc:sldMasterMk cId="1388672376" sldId="2147483672"/>
            <pc:sldLayoutMk cId="3728744583" sldId="2147483674"/>
          </pc:sldLayoutMkLst>
        </pc:sldLayoutChg>
        <pc:sldLayoutChg chg="del">
          <pc:chgData name="nguyenthithu nguyenthithu" userId="d2b08f955c77d556" providerId="LiveId" clId="{D2FF1D10-B332-443C-9AB8-11E91913A518}" dt="2025-09-17T01:44:43.788" v="4" actId="2696"/>
          <pc:sldLayoutMkLst>
            <pc:docMk/>
            <pc:sldMasterMk cId="1388672376" sldId="2147483672"/>
            <pc:sldLayoutMk cId="2367388357" sldId="2147483675"/>
          </pc:sldLayoutMkLst>
        </pc:sldLayoutChg>
        <pc:sldLayoutChg chg="del">
          <pc:chgData name="nguyenthithu nguyenthithu" userId="d2b08f955c77d556" providerId="LiveId" clId="{D2FF1D10-B332-443C-9AB8-11E91913A518}" dt="2025-09-17T01:44:43.788" v="4" actId="2696"/>
          <pc:sldLayoutMkLst>
            <pc:docMk/>
            <pc:sldMasterMk cId="1388672376" sldId="2147483672"/>
            <pc:sldLayoutMk cId="1894533672" sldId="2147483676"/>
          </pc:sldLayoutMkLst>
        </pc:sldLayoutChg>
        <pc:sldLayoutChg chg="del">
          <pc:chgData name="nguyenthithu nguyenthithu" userId="d2b08f955c77d556" providerId="LiveId" clId="{D2FF1D10-B332-443C-9AB8-11E91913A518}" dt="2025-09-17T01:44:43.788" v="4" actId="2696"/>
          <pc:sldLayoutMkLst>
            <pc:docMk/>
            <pc:sldMasterMk cId="1388672376" sldId="2147483672"/>
            <pc:sldLayoutMk cId="3792050393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3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6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8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69356F-4983-439E-813B-0412D08DE0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41" y="365125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3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4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+mn-cs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" panose="00000500000000000000" pitchFamily="2" charset="0"/>
              <a:ea typeface="White Xmas PERSONAL USE" pitchFamily="50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DF660-FF7E-4B18-BE63-1F50DA3F687A}"/>
              </a:ext>
            </a:extLst>
          </p:cNvPr>
          <p:cNvSpPr txBox="1"/>
          <p:nvPr/>
        </p:nvSpPr>
        <p:spPr>
          <a:xfrm>
            <a:off x="4994671" y="3228815"/>
            <a:ext cx="375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 4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Pattaya" panose="00000500000000000000" pitchFamily="2" charset="-34"/>
              </a:rPr>
              <a:t> 3 </a:t>
            </a: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176259" y="3828113"/>
            <a:ext cx="5405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4 – </a:t>
            </a:r>
            <a:r>
              <a:rPr lang="en-US" sz="4400" dirty="0" err="1">
                <a:solidFill>
                  <a:schemeClr val="bg1"/>
                </a:solidFill>
                <a:latin typeface="Coiny" panose="02000903060500060000" pitchFamily="2" charset="0"/>
              </a:rPr>
              <a:t>Tiết</a:t>
            </a:r>
            <a:r>
              <a:rPr lang="en-US" sz="4400" dirty="0">
                <a:solidFill>
                  <a:schemeClr val="bg1"/>
                </a:solidFill>
                <a:latin typeface="Coiny" panose="02000903060500060000" pitchFamily="2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5333" y="4348486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198960" y="53154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7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62" name="Rounded Rectangle 2">
            <a:extLst>
              <a:ext uri="{FF2B5EF4-FFF2-40B4-BE49-F238E27FC236}">
                <a16:creationId xmlns:a16="http://schemas.microsoft.com/office/drawing/2014/main" id="{D14D0671-ED67-4CB2-8EFA-FE17B1B2E125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3E68187A-7DE3-4172-9CAE-FE5019534EFE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:a16="http://schemas.microsoft.com/office/drawing/2014/main" id="{E0577657-6D2D-408F-99A0-E80CB782CA56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83A35868-0A1D-4F28-A484-E1A1B2336C9C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258199C9-A389-4B09-B669-44A624C004DA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:a16="http://schemas.microsoft.com/office/drawing/2014/main" id="{624F9067-F1ED-421C-96ED-E4C20E52BE06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-50524"/>
            <a:ext cx="10969396" cy="5866298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0" y="5227191"/>
            <a:ext cx="5058050" cy="158550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CF028C-552F-44EE-84D8-ECC2A5737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14" y="2101714"/>
            <a:ext cx="8353013" cy="2707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D1B328-9C45-4F51-8141-A80D0CC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89095" l="9414" r="94849">
                        <a14:foregroundMark x1="17229" y1="20186" x2="25044" y2="35499"/>
                        <a14:foregroundMark x1="25044" y1="35499" x2="25577" y2="40371"/>
                        <a14:foregroundMark x1="27176" y1="19490" x2="27531" y2="24362"/>
                        <a14:foregroundMark x1="39432" y1="75870" x2="39432" y2="75870"/>
                        <a14:foregroundMark x1="46892" y1="74478" x2="48313" y2="88167"/>
                        <a14:foregroundMark x1="48313" y1="88167" x2="48845" y2="88167"/>
                        <a14:foregroundMark x1="60568" y1="28770" x2="76199" y2="33179"/>
                        <a14:foregroundMark x1="76199" y1="33179" x2="76377" y2="33179"/>
                        <a14:foregroundMark x1="91119" y1="40371" x2="91119" y2="40371"/>
                        <a14:foregroundMark x1="51687" y1="54060" x2="51687" y2="54060"/>
                        <a14:foregroundMark x1="9947" y1="24362" x2="9947" y2="24362"/>
                        <a14:foregroundMark x1="9414" y1="25522" x2="9414" y2="25522"/>
                        <a14:foregroundMark x1="16519" y1="18329" x2="16519" y2="18329"/>
                        <a14:foregroundMark x1="94316" y1="37355" x2="94316" y2="37355"/>
                        <a14:foregroundMark x1="93428" y1="34803" x2="93428" y2="34803"/>
                        <a14:foregroundMark x1="94849" y1="37355" x2="94849" y2="37355"/>
                        <a14:foregroundMark x1="59680" y1="75174" x2="59680" y2="75174"/>
                        <a14:backgroundMark x1="30906" y1="39211" x2="30906" y2="39211"/>
                        <a14:backgroundMark x1="30018" y1="31090" x2="30906" y2="39211"/>
                        <a14:backgroundMark x1="51332" y1="42227" x2="51332" y2="42227"/>
                        <a14:backgroundMark x1="53464" y1="33643" x2="53464" y2="33643"/>
                        <a14:backgroundMark x1="52220" y1="41531" x2="50799" y2="4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8" y="-114474"/>
            <a:ext cx="3991928" cy="30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5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466725" y="448803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Cô chổi rơm</a:t>
            </a:r>
          </a:p>
          <a:p>
            <a:pPr algn="ctr"/>
            <a:r>
              <a:rPr lang="vi-VN" sz="2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 họ hàng nhà chổi thì có cô bé chổi rơ vào loại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nhất. Cô có chiếc váy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Tuy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88594" y="2398688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848469" y="2844225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12402" y="4113720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en-029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368113" y="398480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657582" y="1442762"/>
            <a:ext cx="10876835" cy="5016758"/>
          </a:xfrm>
          <a:custGeom>
            <a:avLst/>
            <a:gdLst>
              <a:gd name="connsiteX0" fmla="*/ 0 w 10876835"/>
              <a:gd name="connsiteY0" fmla="*/ 0 h 5016758"/>
              <a:gd name="connsiteX1" fmla="*/ 10876835 w 10876835"/>
              <a:gd name="connsiteY1" fmla="*/ 0 h 5016758"/>
              <a:gd name="connsiteX2" fmla="*/ 10876835 w 10876835"/>
              <a:gd name="connsiteY2" fmla="*/ 5016758 h 5016758"/>
              <a:gd name="connsiteX3" fmla="*/ 0 w 10876835"/>
              <a:gd name="connsiteY3" fmla="*/ 5016758 h 5016758"/>
              <a:gd name="connsiteX4" fmla="*/ 0 w 10876835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5016758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2410976"/>
                  <a:pt x="10840041" y="4461012"/>
                  <a:pt x="10876835" y="5016758"/>
                </a:cubicBezTo>
                <a:cubicBezTo>
                  <a:pt x="6985373" y="4999111"/>
                  <a:pt x="2894488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876835" h="5016758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616584"/>
                  <a:pt x="11020902" y="2698473"/>
                  <a:pt x="10876835" y="5016758"/>
                </a:cubicBezTo>
                <a:cubicBezTo>
                  <a:pt x="6439008" y="5071300"/>
                  <a:pt x="1169470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 họ hàng nhà chổi thì có cô bé chổi rơ vào loại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nhất. Cô có chiếc váy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      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Tuy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     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9948933" y="2318355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4BB58-7553-4F23-8676-20BA44B699FD}"/>
              </a:ext>
            </a:extLst>
          </p:cNvPr>
          <p:cNvSpPr txBox="1"/>
          <p:nvPr/>
        </p:nvSpPr>
        <p:spPr>
          <a:xfrm>
            <a:off x="9911376" y="2396671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4033721" y="2721112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3366624" y="2910276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074431" y="4239895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1423177" y="4359483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BFC1B4-898C-4663-87F1-3D4CCFFC27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945" y="2347087"/>
            <a:ext cx="8098971" cy="29383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97" y="253420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536742" y="551271"/>
            <a:ext cx="110391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500" b="1" dirty="0">
                <a:solidFill>
                  <a:srgbClr val="7030A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500" b="1" dirty="0">
                <a:solidFill>
                  <a:srgbClr val="7030A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Xếp các từ </a:t>
            </a:r>
            <a:r>
              <a:rPr lang="vi-VN" sz="35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in đậm </a:t>
            </a:r>
            <a:r>
              <a:rPr lang="vi-VN" sz="3500" b="1" dirty="0">
                <a:solidFill>
                  <a:srgbClr val="7030A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dưới đây vào </a:t>
            </a:r>
            <a:r>
              <a:rPr lang="vi-VN" sz="35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vi-VN" sz="3500" b="1" dirty="0">
                <a:solidFill>
                  <a:srgbClr val="7030A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một bông màu </a:t>
            </a:r>
            <a:r>
              <a:rPr lang="vi-VN" sz="35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vi-VN" sz="35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nhỏ xíu, thơm ngát.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69" y="5610019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881552" y="1422236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Nai con có bộ lông màu </a:t>
            </a:r>
            <a:r>
              <a:rPr lang="vi-VN" sz="35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mịn màng, bốn cẳng </a:t>
            </a:r>
            <a:r>
              <a:rPr lang="vi-VN" sz="35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như là đi trên những đôi cà kheo. Cái đầu </a:t>
            </a:r>
            <a:r>
              <a:rPr lang="vi-VN" sz="35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và </a:t>
            </a:r>
            <a:r>
              <a:rPr lang="vi-VN" sz="35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864178" y="5335702"/>
            <a:ext cx="3450965" cy="858903"/>
            <a:chOff x="1466025" y="1140529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952" y="1140529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143534" y="5298529"/>
            <a:ext cx="3236343" cy="1192663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68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431860" y="5472568"/>
            <a:ext cx="2658648" cy="954107"/>
            <a:chOff x="1466025" y="1109607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623688" y="1109607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4</a:t>
            </a:r>
            <a:endParaRPr lang="zh-CN" altLang="en-US" sz="4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10753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29" y="-67103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81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4246262" y="2681159"/>
            <a:ext cx="4067242" cy="3355396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:a16="http://schemas.microsoft.com/office/drawing/2014/main" id="{7943470F-8C87-4F3F-92BE-D3EFD0B93087}"/>
              </a:ext>
            </a:extLst>
          </p:cNvPr>
          <p:cNvGrpSpPr/>
          <p:nvPr/>
        </p:nvGrpSpPr>
        <p:grpSpPr>
          <a:xfrm>
            <a:off x="1891524" y="666588"/>
            <a:ext cx="6947676" cy="210518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2273041" y="967980"/>
            <a:ext cx="60404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 thêm từ ngữ chỉ đặc điểm theo ba nhóm nêu trên và đặt câu với 2 – 3 từ ngữ tìm được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396170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628922"/>
            <a:ext cx="3889230" cy="121912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13C2F0-43D9-4913-AB48-AE20077433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9" y="2638590"/>
            <a:ext cx="57607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670DD-1C3B-42B6-A0E0-0E3FC4BA8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5398" y="1534307"/>
            <a:ext cx="69317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627</Words>
  <Application>Microsoft Office PowerPoint</Application>
  <PresentationFormat>Widescreen</PresentationFormat>
  <Paragraphs>95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宋体</vt:lpstr>
      <vt:lpstr>#9Slide03 AmpleSoft Bold</vt:lpstr>
      <vt:lpstr>Arial</vt:lpstr>
      <vt:lpstr>Arial-Rounded</vt:lpstr>
      <vt:lpstr>Calibri</vt:lpstr>
      <vt:lpstr>Calibri Light</vt:lpstr>
      <vt:lpstr>Coiny</vt:lpstr>
      <vt:lpstr>iCiel Cadena</vt:lpstr>
      <vt:lpstr>Patrick Hand</vt:lpstr>
      <vt:lpstr>SVN-Cookies</vt:lpstr>
      <vt:lpstr>SVN-SAF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nguyenthithu nguyenthithu</cp:lastModifiedBy>
  <cp:revision>14</cp:revision>
  <dcterms:created xsi:type="dcterms:W3CDTF">2022-06-21T11:25:46Z</dcterms:created>
  <dcterms:modified xsi:type="dcterms:W3CDTF">2025-09-17T01:45:09Z</dcterms:modified>
</cp:coreProperties>
</file>