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4" r:id="rId3"/>
  </p:sldMasterIdLst>
  <p:notesMasterIdLst>
    <p:notesMasterId r:id="rId26"/>
  </p:notesMasterIdLst>
  <p:handoutMasterIdLst>
    <p:handoutMasterId r:id="rId27"/>
  </p:handoutMasterIdLst>
  <p:sldIdLst>
    <p:sldId id="301" r:id="rId4"/>
    <p:sldId id="304" r:id="rId5"/>
    <p:sldId id="305" r:id="rId6"/>
    <p:sldId id="264" r:id="rId7"/>
    <p:sldId id="256" r:id="rId8"/>
    <p:sldId id="266" r:id="rId9"/>
    <p:sldId id="257" r:id="rId10"/>
    <p:sldId id="310" r:id="rId11"/>
    <p:sldId id="311" r:id="rId12"/>
    <p:sldId id="317" r:id="rId13"/>
    <p:sldId id="327" r:id="rId14"/>
    <p:sldId id="318" r:id="rId15"/>
    <p:sldId id="312" r:id="rId16"/>
    <p:sldId id="319" r:id="rId17"/>
    <p:sldId id="320" r:id="rId18"/>
    <p:sldId id="321" r:id="rId19"/>
    <p:sldId id="323" r:id="rId20"/>
    <p:sldId id="314" r:id="rId21"/>
    <p:sldId id="325" r:id="rId22"/>
    <p:sldId id="328" r:id="rId23"/>
    <p:sldId id="326" r:id="rId24"/>
    <p:sldId id="316" r:id="rId25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3428"/>
    <a:srgbClr val="FF859C"/>
    <a:srgbClr val="FF6C88"/>
    <a:srgbClr val="FFE00A"/>
    <a:srgbClr val="258741"/>
    <a:srgbClr val="30AE54"/>
    <a:srgbClr val="248540"/>
    <a:srgbClr val="388E1A"/>
    <a:srgbClr val="FFE149"/>
    <a:srgbClr val="86B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C1980-E2EA-40C0-8FCE-95FF080238D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208FB-FC5F-4AF8-B6BB-3224B1EFB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7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F3417-1999-4F3C-817F-9948FB93555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665C0-3957-41E5-A74C-BC531ACC9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86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293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842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103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36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174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163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898408C-D3B2-B899-021A-2C7D9F783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E69AC845-C559-D17B-7BA1-DC4DB400A9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sp>
        <p:nvSpPr>
          <p:cNvPr id="4" name="矩形: 圆角 34">
            <a:extLst>
              <a:ext uri="{FF2B5EF4-FFF2-40B4-BE49-F238E27FC236}">
                <a16:creationId xmlns:a16="http://schemas.microsoft.com/office/drawing/2014/main" id="{EF27FC4C-344C-079E-71E0-4DCD16E9781C}"/>
              </a:ext>
            </a:extLst>
          </p:cNvPr>
          <p:cNvSpPr/>
          <p:nvPr userDrawn="1"/>
        </p:nvSpPr>
        <p:spPr>
          <a:xfrm>
            <a:off x="355600" y="340995"/>
            <a:ext cx="11480800" cy="6176010"/>
          </a:xfrm>
          <a:prstGeom prst="roundRect">
            <a:avLst>
              <a:gd name="adj" fmla="val 6208"/>
            </a:avLst>
          </a:prstGeom>
          <a:solidFill>
            <a:schemeClr val="bg1"/>
          </a:solidFill>
          <a:ln>
            <a:solidFill>
              <a:srgbClr val="FFE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标小智龙珠体" panose="02020500000000000000" pitchFamily="18" charset="-122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9ABB4C43-A952-5EB3-AF38-B6CA63C1E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41844" r="75729"/>
          <a:stretch/>
        </p:blipFill>
        <p:spPr>
          <a:xfrm>
            <a:off x="-165104" y="5067300"/>
            <a:ext cx="1663704" cy="1790700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8151773E-DBDA-122B-EEA4-EFD118F2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10640976" y="5727700"/>
            <a:ext cx="1551024" cy="1130300"/>
          </a:xfrm>
          <a:prstGeom prst="rect">
            <a:avLst/>
          </a:prstGeom>
        </p:spPr>
      </p:pic>
      <p:pic>
        <p:nvPicPr>
          <p:cNvPr id="7" name="图片 30">
            <a:extLst>
              <a:ext uri="{FF2B5EF4-FFF2-40B4-BE49-F238E27FC236}">
                <a16:creationId xmlns:a16="http://schemas.microsoft.com/office/drawing/2014/main" id="{7D083D9D-9211-3A92-EBA9-6A48A34D4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69906"/>
          <a:stretch/>
        </p:blipFill>
        <p:spPr>
          <a:xfrm>
            <a:off x="10405327" y="-88944"/>
            <a:ext cx="2082800" cy="1130300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C97F3812-65FA-4B84-0372-AAF334E0F9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428">
            <a:off x="-217751" y="-149868"/>
            <a:ext cx="1374789" cy="137478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988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994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98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197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90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19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907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79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640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931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30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446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366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92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890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413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749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325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829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737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240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51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401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044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521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953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066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148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132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043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97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7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标小智龙珠体" panose="020205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01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8.png"/><Relationship Id="rId5" Type="http://schemas.openxmlformats.org/officeDocument/2006/relationships/image" Target="../media/image1.jpeg"/><Relationship Id="rId10" Type="http://schemas.openxmlformats.org/officeDocument/2006/relationships/image" Target="../media/image7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7.png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32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openxmlformats.org/officeDocument/2006/relationships/image" Target="../media/image28.svg"/><Relationship Id="rId20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5.svg"/><Relationship Id="rId5" Type="http://schemas.openxmlformats.org/officeDocument/2006/relationships/image" Target="../media/image17.svg"/><Relationship Id="rId15" Type="http://schemas.openxmlformats.org/officeDocument/2006/relationships/image" Target="../media/image27.png"/><Relationship Id="rId23" Type="http://schemas.openxmlformats.org/officeDocument/2006/relationships/image" Target="../media/image34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3.svg"/><Relationship Id="rId27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microsoft.com/office/2007/relationships/media" Target="../media/media3.mp3"/><Relationship Id="rId21" Type="http://schemas.openxmlformats.org/officeDocument/2006/relationships/image" Target="../media/image50.png"/><Relationship Id="rId7" Type="http://schemas.openxmlformats.org/officeDocument/2006/relationships/image" Target="../media/image39.png"/><Relationship Id="rId12" Type="http://schemas.openxmlformats.org/officeDocument/2006/relationships/image" Target="../media/image19.sv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8.png"/><Relationship Id="rId24" Type="http://schemas.openxmlformats.org/officeDocument/2006/relationships/image" Target="../media/image53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5.png"/><Relationship Id="rId23" Type="http://schemas.openxmlformats.org/officeDocument/2006/relationships/image" Target="../media/image52.png"/><Relationship Id="rId10" Type="http://schemas.openxmlformats.org/officeDocument/2006/relationships/image" Target="../media/image42.svg"/><Relationship Id="rId19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1.png"/><Relationship Id="rId14" Type="http://schemas.openxmlformats.org/officeDocument/2006/relationships/image" Target="../media/image44.png"/><Relationship Id="rId2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microsoft.com/office/2007/relationships/media" Target="../media/media3.mp3"/><Relationship Id="rId21" Type="http://schemas.openxmlformats.org/officeDocument/2006/relationships/image" Target="../media/image51.png"/><Relationship Id="rId7" Type="http://schemas.openxmlformats.org/officeDocument/2006/relationships/image" Target="../media/image39.png"/><Relationship Id="rId12" Type="http://schemas.openxmlformats.org/officeDocument/2006/relationships/image" Target="../media/image19.svg"/><Relationship Id="rId17" Type="http://schemas.openxmlformats.org/officeDocument/2006/relationships/image" Target="../media/image47.png"/><Relationship Id="rId25" Type="http://schemas.openxmlformats.org/officeDocument/2006/relationships/image" Target="../media/image55.svg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20" Type="http://schemas.openxmlformats.org/officeDocument/2006/relationships/image" Target="../media/image50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8.png"/><Relationship Id="rId24" Type="http://schemas.openxmlformats.org/officeDocument/2006/relationships/image" Target="../media/image54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2.svg"/><Relationship Id="rId19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41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6.png"/><Relationship Id="rId12" Type="http://schemas.openxmlformats.org/officeDocument/2006/relationships/image" Target="../media/image58.svg"/><Relationship Id="rId17" Type="http://schemas.openxmlformats.org/officeDocument/2006/relationships/image" Target="../media/image63.png"/><Relationship Id="rId2" Type="http://schemas.microsoft.com/office/2007/relationships/media" Target="../media/media1.mp3"/><Relationship Id="rId16" Type="http://schemas.openxmlformats.org/officeDocument/2006/relationships/image" Target="../media/image62.svg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57.png"/><Relationship Id="rId5" Type="http://schemas.openxmlformats.org/officeDocument/2006/relationships/image" Target="../media/image19.svg"/><Relationship Id="rId15" Type="http://schemas.openxmlformats.org/officeDocument/2006/relationships/image" Target="../media/image61.png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55.svg"/><Relationship Id="rId14" Type="http://schemas.openxmlformats.org/officeDocument/2006/relationships/image" Target="../media/image6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71"/>
          <a:stretch/>
        </p:blipFill>
        <p:spPr>
          <a:xfrm>
            <a:off x="-39928" y="1052286"/>
            <a:ext cx="3136902" cy="58057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055098" y="4572000"/>
            <a:ext cx="3136902" cy="2286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57631FC-BA6C-F69B-F546-A30CCCA756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0" t="10625" r="-208" b="48708"/>
          <a:stretch/>
        </p:blipFill>
        <p:spPr>
          <a:xfrm>
            <a:off x="10388341" y="57031"/>
            <a:ext cx="1694625" cy="25325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4511D11-8842-5247-0BB9-52FAE14117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6578" r="27605" b="-188"/>
          <a:stretch/>
        </p:blipFill>
        <p:spPr>
          <a:xfrm>
            <a:off x="2902866" y="3810766"/>
            <a:ext cx="5778501" cy="369297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69965B6B-D39D-5861-5D90-A078D2A3CC8E}"/>
              </a:ext>
            </a:extLst>
          </p:cNvPr>
          <p:cNvSpPr txBox="1"/>
          <p:nvPr/>
        </p:nvSpPr>
        <p:spPr>
          <a:xfrm>
            <a:off x="4646574" y="-574289"/>
            <a:ext cx="467614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DF6C4B-9A5E-1052-9F92-7343CADE5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" y="-85437"/>
            <a:ext cx="1393880" cy="1497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5295DB-0AB0-DFFD-B34F-56AC48CC0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221" y="-548489"/>
            <a:ext cx="3310415" cy="22922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0DB398F-3E9D-1077-D581-0AC20C5DAD38}"/>
              </a:ext>
            </a:extLst>
          </p:cNvPr>
          <p:cNvGrpSpPr/>
          <p:nvPr/>
        </p:nvGrpSpPr>
        <p:grpSpPr>
          <a:xfrm>
            <a:off x="1494995" y="916597"/>
            <a:ext cx="9463681" cy="3755461"/>
            <a:chOff x="-93268" y="590280"/>
            <a:chExt cx="9463681" cy="37554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99D9FE8-FA40-4734-4C37-8F218C3490AE}"/>
                </a:ext>
              </a:extLst>
            </p:cNvPr>
            <p:cNvGrpSpPr/>
            <p:nvPr/>
          </p:nvGrpSpPr>
          <p:grpSpPr>
            <a:xfrm>
              <a:off x="7701148" y="2054293"/>
              <a:ext cx="1669265" cy="1409066"/>
              <a:chOff x="7554667" y="2271792"/>
              <a:chExt cx="1669265" cy="1409066"/>
            </a:xfrm>
          </p:grpSpPr>
          <p:pic>
            <p:nvPicPr>
              <p:cNvPr id="5" name="图片 21">
                <a:extLst>
                  <a:ext uri="{FF2B5EF4-FFF2-40B4-BE49-F238E27FC236}">
                    <a16:creationId xmlns:a16="http://schemas.microsoft.com/office/drawing/2014/main" id="{C10FF114-DB1B-ECFC-6BFD-D371687808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14" t="50882" r="9034" b="38874"/>
              <a:stretch/>
            </p:blipFill>
            <p:spPr>
              <a:xfrm>
                <a:off x="8378873" y="3187309"/>
                <a:ext cx="845059" cy="493549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DA49DA18-E81F-1DAD-7589-21CF7C977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4667" y="2271792"/>
                <a:ext cx="1393880" cy="139388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80DFF0-55AB-7206-4C9A-E9FD05CF3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93268" y="590280"/>
              <a:ext cx="9041152" cy="3755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3066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56EF6-49DE-80C4-D0B2-CAB28A544029}"/>
              </a:ext>
            </a:extLst>
          </p:cNvPr>
          <p:cNvSpPr txBox="1"/>
          <p:nvPr/>
        </p:nvSpPr>
        <p:spPr>
          <a:xfrm>
            <a:off x="4865055" y="929957"/>
            <a:ext cx="218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Cambria" panose="02040503050406030204" pitchFamily="18" charset="0"/>
              </a:rPr>
              <a:t>Tóm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tắt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7191F1-A0F2-EA49-9754-F58E96B9BF6E}"/>
              </a:ext>
            </a:extLst>
          </p:cNvPr>
          <p:cNvSpPr txBox="1"/>
          <p:nvPr/>
        </p:nvSpPr>
        <p:spPr>
          <a:xfrm>
            <a:off x="1251073" y="2017045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5220D0-43F8-0158-ED58-8DDD3C1303B3}"/>
              </a:ext>
            </a:extLst>
          </p:cNvPr>
          <p:cNvSpPr txBox="1"/>
          <p:nvPr/>
        </p:nvSpPr>
        <p:spPr>
          <a:xfrm>
            <a:off x="1190255" y="3171589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Hai: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5A637-B9F0-7E20-16DC-47D6924BFE76}"/>
              </a:ext>
            </a:extLst>
          </p:cNvPr>
          <p:cNvSpPr txBox="1"/>
          <p:nvPr/>
        </p:nvSpPr>
        <p:spPr>
          <a:xfrm>
            <a:off x="1297827" y="4390078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Ba: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4586C2-11EB-FB8F-F70C-DD2E8E7BCFB0}"/>
              </a:ext>
            </a:extLst>
          </p:cNvPr>
          <p:cNvGrpSpPr/>
          <p:nvPr/>
        </p:nvGrpSpPr>
        <p:grpSpPr>
          <a:xfrm>
            <a:off x="3248184" y="2080330"/>
            <a:ext cx="3667145" cy="438254"/>
            <a:chOff x="2510444" y="1883964"/>
            <a:chExt cx="2427316" cy="29238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1790014-B604-4AB8-424B-A35277F8A3EB}"/>
                </a:ext>
              </a:extLst>
            </p:cNvPr>
            <p:cNvCxnSpPr/>
            <p:nvPr/>
          </p:nvCxnSpPr>
          <p:spPr>
            <a:xfrm>
              <a:off x="2510444" y="2031446"/>
              <a:ext cx="24273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522BC99-76A7-D3FA-14BF-A083D2E4E2E2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60" y="1883964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F2C54B8-59E9-1C37-B09E-A7FCAF89614B}"/>
                </a:ext>
              </a:extLst>
            </p:cNvPr>
            <p:cNvCxnSpPr>
              <a:cxnSpLocks/>
            </p:cNvCxnSpPr>
            <p:nvPr/>
          </p:nvCxnSpPr>
          <p:spPr>
            <a:xfrm>
              <a:off x="2512410" y="1883964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DF3313-F2BD-A6F8-43C4-F589D5B3D53A}"/>
              </a:ext>
            </a:extLst>
          </p:cNvPr>
          <p:cNvGrpSpPr/>
          <p:nvPr/>
        </p:nvGrpSpPr>
        <p:grpSpPr>
          <a:xfrm>
            <a:off x="3248182" y="3267858"/>
            <a:ext cx="5253592" cy="445315"/>
            <a:chOff x="2510443" y="2676242"/>
            <a:chExt cx="3477399" cy="29709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3556BA-CAAE-F994-0833-286F215532E6}"/>
                </a:ext>
              </a:extLst>
            </p:cNvPr>
            <p:cNvCxnSpPr/>
            <p:nvPr/>
          </p:nvCxnSpPr>
          <p:spPr>
            <a:xfrm>
              <a:off x="2510443" y="2822436"/>
              <a:ext cx="347739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74E03A7-CBAE-613F-D881-531B40D84AFB}"/>
                </a:ext>
              </a:extLst>
            </p:cNvPr>
            <p:cNvCxnSpPr>
              <a:cxnSpLocks/>
            </p:cNvCxnSpPr>
            <p:nvPr/>
          </p:nvCxnSpPr>
          <p:spPr>
            <a:xfrm>
              <a:off x="2510443" y="2676242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F75C71-6B18-6099-EE4F-DC1BBE357989}"/>
                </a:ext>
              </a:extLst>
            </p:cNvPr>
            <p:cNvCxnSpPr>
              <a:cxnSpLocks/>
            </p:cNvCxnSpPr>
            <p:nvPr/>
          </p:nvCxnSpPr>
          <p:spPr>
            <a:xfrm>
              <a:off x="5973361" y="2680953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9BB097-F785-638D-3386-1B8F14884FF2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60" y="2680743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99FE69-54E2-9853-EF72-A3B9C985A0A0}"/>
              </a:ext>
            </a:extLst>
          </p:cNvPr>
          <p:cNvGrpSpPr/>
          <p:nvPr/>
        </p:nvGrpSpPr>
        <p:grpSpPr>
          <a:xfrm>
            <a:off x="3248182" y="4513165"/>
            <a:ext cx="4518713" cy="438260"/>
            <a:chOff x="2510443" y="3507068"/>
            <a:chExt cx="2990976" cy="29239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895A78C-3062-B48C-0FEA-AB4093975AB0}"/>
                </a:ext>
              </a:extLst>
            </p:cNvPr>
            <p:cNvCxnSpPr>
              <a:cxnSpLocks/>
            </p:cNvCxnSpPr>
            <p:nvPr/>
          </p:nvCxnSpPr>
          <p:spPr>
            <a:xfrm>
              <a:off x="2510443" y="3653262"/>
              <a:ext cx="29853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8CEABC2-9A40-715F-A475-626B340EE1F2}"/>
                </a:ext>
              </a:extLst>
            </p:cNvPr>
            <p:cNvCxnSpPr>
              <a:cxnSpLocks/>
            </p:cNvCxnSpPr>
            <p:nvPr/>
          </p:nvCxnSpPr>
          <p:spPr>
            <a:xfrm>
              <a:off x="2515361" y="3507072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7987D8-31C6-A588-4A0E-434DAF2A627B}"/>
                </a:ext>
              </a:extLst>
            </p:cNvPr>
            <p:cNvCxnSpPr>
              <a:cxnSpLocks/>
            </p:cNvCxnSpPr>
            <p:nvPr/>
          </p:nvCxnSpPr>
          <p:spPr>
            <a:xfrm>
              <a:off x="5501419" y="3507068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465DB2-1EE4-6770-FF01-BF67DB4238E7}"/>
              </a:ext>
            </a:extLst>
          </p:cNvPr>
          <p:cNvCxnSpPr>
            <a:cxnSpLocks/>
          </p:cNvCxnSpPr>
          <p:nvPr/>
        </p:nvCxnSpPr>
        <p:spPr>
          <a:xfrm>
            <a:off x="6915329" y="2518584"/>
            <a:ext cx="0" cy="749274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1586860-EFA5-6A34-C1AB-9B3FCDAC847E}"/>
              </a:ext>
            </a:extLst>
          </p:cNvPr>
          <p:cNvCxnSpPr>
            <a:cxnSpLocks/>
          </p:cNvCxnSpPr>
          <p:nvPr/>
        </p:nvCxnSpPr>
        <p:spPr>
          <a:xfrm>
            <a:off x="7758446" y="3486985"/>
            <a:ext cx="0" cy="1026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8132A07-77FA-EE89-D455-9DCB0F8D6BD2}"/>
              </a:ext>
            </a:extLst>
          </p:cNvPr>
          <p:cNvCxnSpPr>
            <a:cxnSpLocks/>
          </p:cNvCxnSpPr>
          <p:nvPr/>
        </p:nvCxnSpPr>
        <p:spPr>
          <a:xfrm flipH="1">
            <a:off x="3253699" y="2340684"/>
            <a:ext cx="2" cy="239146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c 44">
            <a:extLst>
              <a:ext uri="{FF2B5EF4-FFF2-40B4-BE49-F238E27FC236}">
                <a16:creationId xmlns:a16="http://schemas.microsoft.com/office/drawing/2014/main" id="{3FC0B3D1-C904-31B5-5460-43F806CC9078}"/>
              </a:ext>
            </a:extLst>
          </p:cNvPr>
          <p:cNvSpPr/>
          <p:nvPr/>
        </p:nvSpPr>
        <p:spPr>
          <a:xfrm rot="20966312">
            <a:off x="6818069" y="2851755"/>
            <a:ext cx="1749839" cy="1708713"/>
          </a:xfrm>
          <a:prstGeom prst="arc">
            <a:avLst>
              <a:gd name="adj1" fmla="val 13118535"/>
              <a:gd name="adj2" fmla="val 20682598"/>
            </a:avLst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4689AE2E-9754-774E-FDAC-16551F47EDB1}"/>
              </a:ext>
            </a:extLst>
          </p:cNvPr>
          <p:cNvSpPr/>
          <p:nvPr/>
        </p:nvSpPr>
        <p:spPr>
          <a:xfrm rot="10800000">
            <a:off x="7602603" y="2128735"/>
            <a:ext cx="1062574" cy="1708713"/>
          </a:xfrm>
          <a:prstGeom prst="arc">
            <a:avLst>
              <a:gd name="adj1" fmla="val 14419497"/>
              <a:gd name="adj2" fmla="val 17899457"/>
            </a:avLst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05FE518-9012-60C9-8F51-032D33E50797}"/>
              </a:ext>
            </a:extLst>
          </p:cNvPr>
          <p:cNvSpPr txBox="1"/>
          <p:nvPr/>
        </p:nvSpPr>
        <p:spPr>
          <a:xfrm>
            <a:off x="4415896" y="1656904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60 </a:t>
            </a:r>
            <a:r>
              <a:rPr lang="en-US" sz="3200" dirty="0" err="1">
                <a:solidFill>
                  <a:srgbClr val="258741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258741"/>
              </a:solidFill>
              <a:latin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58567E-613A-9779-0A97-1013A59BE3F8}"/>
              </a:ext>
            </a:extLst>
          </p:cNvPr>
          <p:cNvSpPr txBox="1"/>
          <p:nvPr/>
        </p:nvSpPr>
        <p:spPr>
          <a:xfrm>
            <a:off x="7214991" y="2203822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D53428"/>
                </a:solidFill>
                <a:latin typeface="Cambria" panose="02040503050406030204" pitchFamily="18" charset="0"/>
              </a:rPr>
              <a:t>20 </a:t>
            </a:r>
            <a:r>
              <a:rPr lang="en-US" sz="3200" dirty="0" err="1">
                <a:solidFill>
                  <a:srgbClr val="D53428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D53428"/>
              </a:solidFill>
              <a:latin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64E9C9-D870-C2E3-E3DD-4AA4E1E5BDEF}"/>
              </a:ext>
            </a:extLst>
          </p:cNvPr>
          <p:cNvSpPr txBox="1"/>
          <p:nvPr/>
        </p:nvSpPr>
        <p:spPr>
          <a:xfrm>
            <a:off x="7814761" y="3788222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10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D36AD3B9-9B13-8DDD-119B-08E1D1FA9A2C}"/>
              </a:ext>
            </a:extLst>
          </p:cNvPr>
          <p:cNvSpPr/>
          <p:nvPr/>
        </p:nvSpPr>
        <p:spPr>
          <a:xfrm>
            <a:off x="9598230" y="1895650"/>
            <a:ext cx="604724" cy="3055769"/>
          </a:xfrm>
          <a:prstGeom prst="rightBrace">
            <a:avLst>
              <a:gd name="adj1" fmla="val 70361"/>
              <a:gd name="adj2" fmla="val 47921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069557-9E17-0A78-D84A-ED79B55AB4EA}"/>
              </a:ext>
            </a:extLst>
          </p:cNvPr>
          <p:cNvSpPr txBox="1"/>
          <p:nvPr/>
        </p:nvSpPr>
        <p:spPr>
          <a:xfrm>
            <a:off x="10191353" y="3074015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... </a:t>
            </a:r>
            <a:r>
              <a:rPr lang="en-US" sz="3200" dirty="0" err="1">
                <a:solidFill>
                  <a:srgbClr val="258741"/>
                </a:solidFill>
                <a:latin typeface="Cambria" panose="02040503050406030204" pitchFamily="18" charset="0"/>
              </a:rPr>
              <a:t>cây</a:t>
            </a:r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7431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45" grpId="0" animBg="1"/>
      <p:bldP spid="46" grpId="0" animBg="1"/>
      <p:bldP spid="47" grpId="0"/>
      <p:bldP spid="48" grpId="0"/>
      <p:bldP spid="49" grpId="0"/>
      <p:bldP spid="51" grpId="0" animBg="1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78872" y="1565564"/>
            <a:ext cx="9462656" cy="3616036"/>
            <a:chOff x="678872" y="1565564"/>
            <a:chExt cx="9462656" cy="361603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76D006C-1EAF-72C9-3F4C-F354498F3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" t="5632" r="6553" b="3034"/>
            <a:stretch/>
          </p:blipFill>
          <p:spPr>
            <a:xfrm>
              <a:off x="678872" y="1565564"/>
              <a:ext cx="8035637" cy="3616036"/>
            </a:xfrm>
            <a:prstGeom prst="rect">
              <a:avLst/>
            </a:prstGeom>
          </p:spPr>
        </p:pic>
        <p:sp>
          <p:nvSpPr>
            <p:cNvPr id="3" name="Rounded Rectangular Callout 2"/>
            <p:cNvSpPr/>
            <p:nvPr/>
          </p:nvSpPr>
          <p:spPr>
            <a:xfrm>
              <a:off x="2895600" y="1565564"/>
              <a:ext cx="7245928" cy="3006436"/>
            </a:xfrm>
            <a:prstGeom prst="wedgeRoundRectCallout">
              <a:avLst>
                <a:gd name="adj1" fmla="val -54053"/>
                <a:gd name="adj2" fmla="val -110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08219" y="2037730"/>
              <a:ext cx="622069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Ta có thể làm theo ba bước tính: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số cây của đội Hai.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số cây của đội Ba.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tổng số cây của ba đội.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710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07F0A3-F287-6DE3-18CB-5C6F77AC1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11" y="1708039"/>
            <a:ext cx="6851042" cy="28770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513A70-73D7-4586-4C24-A3B39DDBE333}"/>
              </a:ext>
            </a:extLst>
          </p:cNvPr>
          <p:cNvSpPr txBox="1"/>
          <p:nvPr/>
        </p:nvSpPr>
        <p:spPr>
          <a:xfrm>
            <a:off x="8169772" y="975814"/>
            <a:ext cx="1535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</a:rPr>
              <a:t>Bài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giải</a:t>
            </a:r>
            <a:r>
              <a:rPr lang="en-US" sz="2800" b="1" i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918C2C-8033-770D-6C6E-9C07E0338AB7}"/>
              </a:ext>
            </a:extLst>
          </p:cNvPr>
          <p:cNvSpPr txBox="1"/>
          <p:nvPr/>
        </p:nvSpPr>
        <p:spPr>
          <a:xfrm>
            <a:off x="6768824" y="1650728"/>
            <a:ext cx="450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Hai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FD8B5-D901-9BA8-A10F-DC21E1D351B3}"/>
              </a:ext>
            </a:extLst>
          </p:cNvPr>
          <p:cNvSpPr txBox="1"/>
          <p:nvPr/>
        </p:nvSpPr>
        <p:spPr>
          <a:xfrm>
            <a:off x="7552594" y="2224312"/>
            <a:ext cx="29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60 + 2 = 80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21238E-AF7B-5694-7592-F20DC9C6128E}"/>
              </a:ext>
            </a:extLst>
          </p:cNvPr>
          <p:cNvSpPr txBox="1"/>
          <p:nvPr/>
        </p:nvSpPr>
        <p:spPr>
          <a:xfrm>
            <a:off x="6768824" y="2797897"/>
            <a:ext cx="462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Ba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49EB64-64F4-1B6D-3E21-A97D6F5E7E53}"/>
              </a:ext>
            </a:extLst>
          </p:cNvPr>
          <p:cNvSpPr txBox="1"/>
          <p:nvPr/>
        </p:nvSpPr>
        <p:spPr>
          <a:xfrm>
            <a:off x="7552594" y="3323086"/>
            <a:ext cx="29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80 – 10 = 70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2CEA69-3DA1-3A3C-1049-BC26561333C6}"/>
              </a:ext>
            </a:extLst>
          </p:cNvPr>
          <p:cNvSpPr txBox="1"/>
          <p:nvPr/>
        </p:nvSpPr>
        <p:spPr>
          <a:xfrm>
            <a:off x="6675467" y="3866254"/>
            <a:ext cx="4813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Cả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5A414-C964-BC9A-2A83-33D297E9D6D3}"/>
              </a:ext>
            </a:extLst>
          </p:cNvPr>
          <p:cNvSpPr txBox="1"/>
          <p:nvPr/>
        </p:nvSpPr>
        <p:spPr>
          <a:xfrm>
            <a:off x="7198625" y="4439838"/>
            <a:ext cx="4276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60 + 80 + 70 = 210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60A0E-F548-6266-FB81-09C849EF6132}"/>
              </a:ext>
            </a:extLst>
          </p:cNvPr>
          <p:cNvSpPr txBox="1"/>
          <p:nvPr/>
        </p:nvSpPr>
        <p:spPr>
          <a:xfrm>
            <a:off x="8624394" y="5015392"/>
            <a:ext cx="2864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Cambria" panose="02040503050406030204" pitchFamily="18" charset="0"/>
              </a:rPr>
              <a:t>Đáp</a:t>
            </a:r>
            <a:r>
              <a:rPr lang="en-US" sz="2800" i="1" dirty="0">
                <a:latin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: 210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87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215842" y="-32000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6B258-8E5A-AA07-216A-3889AC1C27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9148" y="694238"/>
            <a:ext cx="9150889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63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A0BF5F-D15C-241F-DB14-8A759FF1A263}"/>
              </a:ext>
            </a:extLst>
          </p:cNvPr>
          <p:cNvSpPr txBox="1"/>
          <p:nvPr/>
        </p:nvSpPr>
        <p:spPr>
          <a:xfrm>
            <a:off x="1096614" y="693234"/>
            <a:ext cx="103238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Mai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đến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cửa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phòng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phẩm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5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8 000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25 000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Mai 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phải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cô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bán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tất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891D5-1ECD-D041-ABD6-5533D8FF6340}"/>
              </a:ext>
            </a:extLst>
          </p:cNvPr>
          <p:cNvSpPr txBox="1"/>
          <p:nvPr/>
        </p:nvSpPr>
        <p:spPr>
          <a:xfrm>
            <a:off x="3738343" y="3184535"/>
            <a:ext cx="2264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Tóm</a:t>
            </a:r>
            <a:r>
              <a:rPr lang="en-US" sz="3600" b="1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tắt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B7333-A75E-E5CD-6D01-58293ACAF126}"/>
              </a:ext>
            </a:extLst>
          </p:cNvPr>
          <p:cNvSpPr txBox="1"/>
          <p:nvPr/>
        </p:nvSpPr>
        <p:spPr>
          <a:xfrm>
            <a:off x="1792533" y="3856443"/>
            <a:ext cx="6155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8 000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4C666D-E0AA-0E65-6C54-BE6F2C7ECC0D}"/>
              </a:ext>
            </a:extLst>
          </p:cNvPr>
          <p:cNvSpPr txBox="1"/>
          <p:nvPr/>
        </p:nvSpPr>
        <p:spPr>
          <a:xfrm>
            <a:off x="1792533" y="4553928"/>
            <a:ext cx="7389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25 000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32339-EAB0-0F7C-6361-2FBB1C7CAAA2}"/>
              </a:ext>
            </a:extLst>
          </p:cNvPr>
          <p:cNvSpPr txBox="1"/>
          <p:nvPr/>
        </p:nvSpPr>
        <p:spPr>
          <a:xfrm>
            <a:off x="1792532" y="5225836"/>
            <a:ext cx="10077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5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</a:t>
            </a:r>
            <a:r>
              <a:rPr lang="en-US" sz="3600" b="1" dirty="0">
                <a:solidFill>
                  <a:srgbClr val="D53428"/>
                </a:solidFill>
                <a:latin typeface="Cambria" panose="02040503050406030204" pitchFamily="18" charset="0"/>
              </a:rPr>
              <a:t>... </a:t>
            </a:r>
            <a:r>
              <a:rPr lang="en-US" sz="3600" b="1" dirty="0" err="1">
                <a:solidFill>
                  <a:srgbClr val="D53428"/>
                </a:solidFill>
                <a:latin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D53428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10C2D-83B2-B8A6-B690-7DB3C430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78" y="0"/>
            <a:ext cx="1249788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28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6EA573-FA25-F6CF-096E-CD669BC84EDF}"/>
              </a:ext>
            </a:extLst>
          </p:cNvPr>
          <p:cNvSpPr txBox="1"/>
          <p:nvPr/>
        </p:nvSpPr>
        <p:spPr>
          <a:xfrm>
            <a:off x="3753223" y="1439734"/>
            <a:ext cx="72888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mua 5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vi-VN" sz="360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8000</a:t>
            </a:r>
            <a:r>
              <a:rPr lang="en-US" sz="360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x 5 = 40 000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tiền mua 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25 000 x 2 = 50 000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Mai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phải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40 000 + 50 000 = 90 000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                   </a:t>
            </a:r>
            <a:r>
              <a:rPr lang="en-US" sz="360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Đáp</a:t>
            </a:r>
            <a:r>
              <a:rPr lang="en-US" sz="3600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90 000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C7059-7D31-C972-5BD8-2F95E42F521F}"/>
              </a:ext>
            </a:extLst>
          </p:cNvPr>
          <p:cNvSpPr txBox="1"/>
          <p:nvPr/>
        </p:nvSpPr>
        <p:spPr>
          <a:xfrm>
            <a:off x="6544672" y="731848"/>
            <a:ext cx="2464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giải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360B04-D8C4-BEA6-8D96-C7CD76018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29" y="377331"/>
            <a:ext cx="1249788" cy="1804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11031"/>
            <a:ext cx="2892186" cy="24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82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E51D3A-4452-BBBA-2011-66A76DEC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1" t="17864" r="14590" b="16438"/>
          <a:stretch/>
        </p:blipFill>
        <p:spPr>
          <a:xfrm>
            <a:off x="2214657" y="3342400"/>
            <a:ext cx="3160907" cy="2772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D5DAFF-2120-3208-068C-1E7ED06EFB09}"/>
              </a:ext>
            </a:extLst>
          </p:cNvPr>
          <p:cNvSpPr txBox="1"/>
          <p:nvPr/>
        </p:nvSpPr>
        <p:spPr>
          <a:xfrm>
            <a:off x="1161161" y="743413"/>
            <a:ext cx="100779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Chia 40 quả táo vào các túi, mỗi túi 8 quả và chia 36 quả cam vào các túi, mỗi túi 6 quả. Hỏi số túi táo hay số túi cam có nhiều hơn và nhiều hơn mấy túi?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E6B69-A485-92FC-C579-980976274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514" y="3834014"/>
            <a:ext cx="3827195" cy="2428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09782-95A4-E24C-38AC-7615E4AEC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31" y="0"/>
            <a:ext cx="1359526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26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6EA573-FA25-F6CF-096E-CD669BC84EDF}"/>
              </a:ext>
            </a:extLst>
          </p:cNvPr>
          <p:cNvSpPr txBox="1"/>
          <p:nvPr/>
        </p:nvSpPr>
        <p:spPr>
          <a:xfrm>
            <a:off x="1715386" y="1169788"/>
            <a:ext cx="893166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táo là: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40 : 8 = 5 (túi)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cam là:</a:t>
            </a:r>
            <a:b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</a:br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36 : 6 = 6 (túi)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cam nhiều hơn số túi táo là:</a:t>
            </a:r>
            <a:endParaRPr lang="en-US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6 - 5 = 1 (túi)</a:t>
            </a:r>
            <a:endParaRPr lang="en-US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en-US" sz="4400" b="0" i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       </a:t>
            </a:r>
            <a:r>
              <a:rPr lang="en-US" sz="4400" b="0" i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Đáp </a:t>
            </a:r>
            <a:r>
              <a:rPr lang="en-US" sz="4400" b="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1 </a:t>
            </a:r>
            <a:r>
              <a:rPr lang="en-US" sz="44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túi</a:t>
            </a:r>
            <a:endParaRPr lang="vi-VN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C7059-7D31-C972-5BD8-2F95E42F521F}"/>
              </a:ext>
            </a:extLst>
          </p:cNvPr>
          <p:cNvSpPr txBox="1"/>
          <p:nvPr/>
        </p:nvSpPr>
        <p:spPr>
          <a:xfrm>
            <a:off x="5334386" y="377331"/>
            <a:ext cx="2264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56BE22-571C-E8C1-DC65-6BABDE0E4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23" y="301033"/>
            <a:ext cx="1359526" cy="1737511"/>
          </a:xfrm>
          <a:prstGeom prst="rect">
            <a:avLst/>
          </a:prstGeom>
        </p:spPr>
      </p:pic>
      <p:pic>
        <p:nvPicPr>
          <p:cNvPr id="1026" name="Picture 2" descr="Fruit basket Royalty Free Vector Image - VectorStock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80" l="0" r="94800">
                        <a14:foregroundMark x1="73400" y1="25607" x2="58400" y2="36235"/>
                        <a14:foregroundMark x1="90400" y1="23178" x2="94700" y2="25405"/>
                        <a14:foregroundMark x1="70500" y1="42915" x2="64900" y2="63462"/>
                        <a14:foregroundMark x1="74000" y1="43725" x2="70700" y2="50709"/>
                        <a14:foregroundMark x1="76600" y1="13462" x2="72900" y2="19433"/>
                        <a14:foregroundMark x1="65700" y1="18320" x2="65700" y2="18320"/>
                        <a14:foregroundMark x1="24300" y1="29757" x2="21100" y2="34008"/>
                        <a14:foregroundMark x1="31300" y1="49696" x2="33200" y2="65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569" y="301033"/>
            <a:ext cx="2296967" cy="226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46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84F07-15E6-6ED3-549A-8F1692C84D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313" y="860312"/>
            <a:ext cx="8925318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4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E8A667-8592-952F-590D-B951577A5B78}"/>
              </a:ext>
            </a:extLst>
          </p:cNvPr>
          <p:cNvSpPr txBox="1"/>
          <p:nvPr/>
        </p:nvSpPr>
        <p:spPr>
          <a:xfrm>
            <a:off x="793423" y="531053"/>
            <a:ext cx="106051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	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chiếc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chở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5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3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lượng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25kg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lượng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20kg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chiếc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chở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tất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cả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ki-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lô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-gam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lang?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220AB4-C6D0-2FC6-2B02-37EA9430FA0D}"/>
              </a:ext>
            </a:extLst>
          </p:cNvPr>
          <p:cNvSpPr txBox="1"/>
          <p:nvPr/>
        </p:nvSpPr>
        <p:spPr>
          <a:xfrm>
            <a:off x="793423" y="2663081"/>
            <a:ext cx="6407084" cy="584775"/>
          </a:xfrm>
          <a:prstGeom prst="rect">
            <a:avLst/>
          </a:prstGeom>
          <a:solidFill>
            <a:srgbClr val="FFE00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Sắp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xếp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bước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giải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toán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: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59F2A3-251D-53BB-5FFA-4E9B71DFDC55}"/>
              </a:ext>
            </a:extLst>
          </p:cNvPr>
          <p:cNvSpPr/>
          <p:nvPr/>
        </p:nvSpPr>
        <p:spPr>
          <a:xfrm>
            <a:off x="1119352" y="3429000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8B56C0-DB10-F581-9505-09DA007D332E}"/>
              </a:ext>
            </a:extLst>
          </p:cNvPr>
          <p:cNvSpPr/>
          <p:nvPr/>
        </p:nvSpPr>
        <p:spPr>
          <a:xfrm>
            <a:off x="1119352" y="4427925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8B3141-DD08-E8D0-35FD-AA50C99AF244}"/>
              </a:ext>
            </a:extLst>
          </p:cNvPr>
          <p:cNvSpPr/>
          <p:nvPr/>
        </p:nvSpPr>
        <p:spPr>
          <a:xfrm>
            <a:off x="1119352" y="5485878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689FA3-F410-D6C7-6D04-74EFBCE958A0}"/>
              </a:ext>
            </a:extLst>
          </p:cNvPr>
          <p:cNvSpPr/>
          <p:nvPr/>
        </p:nvSpPr>
        <p:spPr>
          <a:xfrm>
            <a:off x="3996965" y="3468051"/>
            <a:ext cx="755693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5 bao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970B99-39CB-5623-6DB1-CE13B0F3DA28}"/>
              </a:ext>
            </a:extLst>
          </p:cNvPr>
          <p:cNvSpPr/>
          <p:nvPr/>
        </p:nvSpPr>
        <p:spPr>
          <a:xfrm>
            <a:off x="3996965" y="4273021"/>
            <a:ext cx="7556937" cy="992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lang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xe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chở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626D6-4130-8476-03B0-56819C751B67}"/>
              </a:ext>
            </a:extLst>
          </p:cNvPr>
          <p:cNvSpPr/>
          <p:nvPr/>
        </p:nvSpPr>
        <p:spPr>
          <a:xfrm>
            <a:off x="3996965" y="5485877"/>
            <a:ext cx="755693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lang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3 bao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F95FCB-7EB5-E454-7A95-4C552CD86A49}"/>
              </a:ext>
            </a:extLst>
          </p:cNvPr>
          <p:cNvCxnSpPr>
            <a:stCxn id="5" idx="3"/>
            <a:endCxn id="11" idx="1"/>
          </p:cNvCxnSpPr>
          <p:nvPr/>
        </p:nvCxnSpPr>
        <p:spPr>
          <a:xfrm>
            <a:off x="2774731" y="3721388"/>
            <a:ext cx="1222234" cy="39051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072A34-559F-0012-2A06-1A63F717B8D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774731" y="4720313"/>
            <a:ext cx="1355835" cy="1207521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05A5489-7993-BFE1-7FE1-B31520340D79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 flipV="1">
            <a:off x="2774731" y="4769352"/>
            <a:ext cx="1222234" cy="1008914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17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-27678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CD733A0-E47D-B759-7D07-469C9FA04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176" y="3456678"/>
            <a:ext cx="3761862" cy="3761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54A298-92BD-DE34-44FC-26A1DD12F105}"/>
              </a:ext>
            </a:extLst>
          </p:cNvPr>
          <p:cNvGrpSpPr/>
          <p:nvPr/>
        </p:nvGrpSpPr>
        <p:grpSpPr>
          <a:xfrm>
            <a:off x="3488470" y="75096"/>
            <a:ext cx="5594734" cy="1713963"/>
            <a:chOff x="3822427" y="-33763"/>
            <a:chExt cx="5594734" cy="17139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E7943A-D32F-F39B-3D73-CECE1254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22427" y="286198"/>
              <a:ext cx="4962574" cy="1286367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C8001A5D-7A6D-A7C2-D050-4C5623FDD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1170">
              <a:off x="7703198" y="-33763"/>
              <a:ext cx="1713963" cy="1713963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/>
          <p:cNvGrpSpPr/>
          <p:nvPr/>
        </p:nvGrpSpPr>
        <p:grpSpPr>
          <a:xfrm>
            <a:off x="1379445" y="1564433"/>
            <a:ext cx="9889493" cy="3659783"/>
            <a:chOff x="1379445" y="1564433"/>
            <a:chExt cx="9889493" cy="3659783"/>
          </a:xfrm>
        </p:grpSpPr>
        <p:sp>
          <p:nvSpPr>
            <p:cNvPr id="2" name="Rounded Rectangle 1"/>
            <p:cNvSpPr/>
            <p:nvPr/>
          </p:nvSpPr>
          <p:spPr>
            <a:xfrm>
              <a:off x="1390647" y="1564433"/>
              <a:ext cx="9878291" cy="36597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07D222-B85B-5664-DD09-FEFA04B89856}"/>
                </a:ext>
              </a:extLst>
            </p:cNvPr>
            <p:cNvSpPr txBox="1"/>
            <p:nvPr/>
          </p:nvSpPr>
          <p:spPr>
            <a:xfrm>
              <a:off x="1379445" y="1823174"/>
              <a:ext cx="975961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biết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nắm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(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phân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tóm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tắt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đề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tìm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trình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bày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).</a:t>
              </a:r>
              <a:endPara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thực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tế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  <a:endParaRPr lang="vi-VN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381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-27678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CD733A0-E47D-B759-7D07-469C9FA04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176" y="3456678"/>
            <a:ext cx="3761862" cy="3761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54A298-92BD-DE34-44FC-26A1DD12F105}"/>
              </a:ext>
            </a:extLst>
          </p:cNvPr>
          <p:cNvGrpSpPr/>
          <p:nvPr/>
        </p:nvGrpSpPr>
        <p:grpSpPr>
          <a:xfrm>
            <a:off x="3488470" y="75096"/>
            <a:ext cx="5594734" cy="1713963"/>
            <a:chOff x="3822427" y="-33763"/>
            <a:chExt cx="5594734" cy="17139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E7943A-D32F-F39B-3D73-CECE1254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22427" y="286198"/>
              <a:ext cx="4962574" cy="1286367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C8001A5D-7A6D-A7C2-D050-4C5623FDD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1170">
              <a:off x="7703198" y="-33763"/>
              <a:ext cx="1713963" cy="1713963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/>
          <p:cNvGrpSpPr/>
          <p:nvPr/>
        </p:nvGrpSpPr>
        <p:grpSpPr>
          <a:xfrm>
            <a:off x="1379445" y="1564433"/>
            <a:ext cx="9889493" cy="3659783"/>
            <a:chOff x="1379445" y="1564433"/>
            <a:chExt cx="9889493" cy="3659783"/>
          </a:xfrm>
        </p:grpSpPr>
        <p:sp>
          <p:nvSpPr>
            <p:cNvPr id="2" name="Rounded Rectangle 1"/>
            <p:cNvSpPr/>
            <p:nvPr/>
          </p:nvSpPr>
          <p:spPr>
            <a:xfrm>
              <a:off x="1390647" y="1564433"/>
              <a:ext cx="9878291" cy="36597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07D222-B85B-5664-DD09-FEFA04B89856}"/>
                </a:ext>
              </a:extLst>
            </p:cNvPr>
            <p:cNvSpPr txBox="1"/>
            <p:nvPr/>
          </p:nvSpPr>
          <p:spPr>
            <a:xfrm>
              <a:off x="1379445" y="1823174"/>
              <a:ext cx="975961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biết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nắm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(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phân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tóm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tắt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đề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tìm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trình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bày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).</a:t>
              </a:r>
              <a:endPara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thực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tế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  <a:endParaRPr lang="vi-VN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450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9D12E9-37DD-CA54-6C83-CC527BB27DB4}"/>
              </a:ext>
            </a:extLst>
          </p:cNvPr>
          <p:cNvGrpSpPr/>
          <p:nvPr/>
        </p:nvGrpSpPr>
        <p:grpSpPr>
          <a:xfrm>
            <a:off x="2656172" y="1450811"/>
            <a:ext cx="8315675" cy="4091521"/>
            <a:chOff x="1855670" y="1495284"/>
            <a:chExt cx="10006619" cy="4489623"/>
          </a:xfrm>
        </p:grpSpPr>
        <p:grpSp>
          <p:nvGrpSpPr>
            <p:cNvPr id="4" name="组合 11">
              <a:extLst>
                <a:ext uri="{FF2B5EF4-FFF2-40B4-BE49-F238E27FC236}">
                  <a16:creationId xmlns:a16="http://schemas.microsoft.com/office/drawing/2014/main" id="{21A52564-9761-951B-FF77-21CDC731AC1D}"/>
                </a:ext>
              </a:extLst>
            </p:cNvPr>
            <p:cNvGrpSpPr/>
            <p:nvPr/>
          </p:nvGrpSpPr>
          <p:grpSpPr>
            <a:xfrm>
              <a:off x="1855670" y="1495284"/>
              <a:ext cx="10006619" cy="4489623"/>
              <a:chOff x="912" y="1925"/>
              <a:chExt cx="17376" cy="8371"/>
            </a:xfrm>
          </p:grpSpPr>
          <p:sp>
            <p:nvSpPr>
              <p:cNvPr id="6" name="云形 9">
                <a:extLst>
                  <a:ext uri="{FF2B5EF4-FFF2-40B4-BE49-F238E27FC236}">
                    <a16:creationId xmlns:a16="http://schemas.microsoft.com/office/drawing/2014/main" id="{8D05335B-FD8C-0C73-94DD-86EC0C2A04FC}"/>
                  </a:ext>
                </a:extLst>
              </p:cNvPr>
              <p:cNvSpPr>
                <a:spLocks noChangeAspect="1"/>
              </p:cNvSpPr>
              <p:nvPr>
                <p:custDataLst>
                  <p:tags r:id="rId1"/>
                </p:custDataLst>
              </p:nvPr>
            </p:nvSpPr>
            <p:spPr>
              <a:xfrm>
                <a:off x="912" y="1925"/>
                <a:ext cx="17376" cy="8371"/>
              </a:xfrm>
              <a:prstGeom prst="cloud">
                <a:avLst/>
              </a:prstGeom>
              <a:solidFill>
                <a:srgbClr val="F1A03F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7" name="云形 4">
                <a:extLst>
                  <a:ext uri="{FF2B5EF4-FFF2-40B4-BE49-F238E27FC236}">
                    <a16:creationId xmlns:a16="http://schemas.microsoft.com/office/drawing/2014/main" id="{5331ECF8-0040-8234-BD51-D57E7AD62788}"/>
                  </a:ext>
                </a:extLst>
              </p:cNvPr>
              <p:cNvSpPr>
                <a:spLocks noChangeAspec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927" y="2429"/>
                <a:ext cx="15346" cy="7393"/>
              </a:xfrm>
              <a:prstGeom prst="cloud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9" name="云形 7">
                <a:extLst>
                  <a:ext uri="{FF2B5EF4-FFF2-40B4-BE49-F238E27FC236}">
                    <a16:creationId xmlns:a16="http://schemas.microsoft.com/office/drawing/2014/main" id="{C8A17C27-684D-782D-FAD4-DF54D6671C86}"/>
                  </a:ext>
                </a:extLst>
              </p:cNvPr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1802" y="2302"/>
                <a:ext cx="15687" cy="7557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C50D5A-8D29-D18C-15CD-4C7EA76C138C}"/>
                </a:ext>
              </a:extLst>
            </p:cNvPr>
            <p:cNvSpPr txBox="1"/>
            <p:nvPr/>
          </p:nvSpPr>
          <p:spPr>
            <a:xfrm>
              <a:off x="2759052" y="2866844"/>
              <a:ext cx="9087442" cy="1812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600" b="1" i="0" dirty="0">
                  <a:effectLst/>
                  <a:latin typeface="Cambria" panose="02040503050406030204" pitchFamily="18" charset="0"/>
                </a:rPr>
                <a:t>Chia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sẻ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bài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học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với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người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thân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.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mới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0" name="图片 3" descr="组 3">
            <a:extLst>
              <a:ext uri="{FF2B5EF4-FFF2-40B4-BE49-F238E27FC236}">
                <a16:creationId xmlns:a16="http://schemas.microsoft.com/office/drawing/2014/main" id="{DEFF2378-194B-0DCB-B60D-DBF1009063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053138"/>
            <a:ext cx="4303395" cy="3723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D50B8-3868-4799-2806-6AF01F8B4F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9188" y="-387862"/>
            <a:ext cx="457239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98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71"/>
          <a:stretch/>
        </p:blipFill>
        <p:spPr>
          <a:xfrm>
            <a:off x="-39928" y="1052286"/>
            <a:ext cx="3136902" cy="58057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055098" y="4572000"/>
            <a:ext cx="3136902" cy="2286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57631FC-BA6C-F69B-F546-A30CCCA756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0" t="10625" r="-208" b="48708"/>
          <a:stretch/>
        </p:blipFill>
        <p:spPr>
          <a:xfrm>
            <a:off x="10161852" y="174615"/>
            <a:ext cx="1694625" cy="25325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4511D11-8842-5247-0BB9-52FAE14117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6578" r="27605" b="-188"/>
          <a:stretch/>
        </p:blipFill>
        <p:spPr>
          <a:xfrm>
            <a:off x="2902866" y="3810766"/>
            <a:ext cx="5778501" cy="369297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69965B6B-D39D-5861-5D90-A078D2A3CC8E}"/>
              </a:ext>
            </a:extLst>
          </p:cNvPr>
          <p:cNvSpPr txBox="1"/>
          <p:nvPr/>
        </p:nvSpPr>
        <p:spPr>
          <a:xfrm>
            <a:off x="4646574" y="-574289"/>
            <a:ext cx="467614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99D9FE8-FA40-4734-4C37-8F218C3490AE}"/>
              </a:ext>
            </a:extLst>
          </p:cNvPr>
          <p:cNvGrpSpPr/>
          <p:nvPr/>
        </p:nvGrpSpPr>
        <p:grpSpPr>
          <a:xfrm>
            <a:off x="9327559" y="2738518"/>
            <a:ext cx="1393880" cy="1600087"/>
            <a:chOff x="9229669" y="2537324"/>
            <a:chExt cx="1393880" cy="1600087"/>
          </a:xfrm>
        </p:grpSpPr>
        <p:pic>
          <p:nvPicPr>
            <p:cNvPr id="5" name="图片 21">
              <a:extLst>
                <a:ext uri="{FF2B5EF4-FFF2-40B4-BE49-F238E27FC236}">
                  <a16:creationId xmlns:a16="http://schemas.microsoft.com/office/drawing/2014/main" id="{C10FF114-DB1B-ECFC-6BFD-D37168780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14" t="50882" r="9034" b="38874"/>
            <a:stretch/>
          </p:blipFill>
          <p:spPr>
            <a:xfrm>
              <a:off x="9591624" y="3643862"/>
              <a:ext cx="845059" cy="493549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DA49DA18-E81F-1DAD-7589-21CF7C977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9669" y="2537324"/>
              <a:ext cx="1393880" cy="139388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2DF6C4B-9A5E-1052-9F92-7343CADE5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" y="-85437"/>
            <a:ext cx="1393880" cy="1497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9E8CA3-B9A3-5633-231D-832DBA12E0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7427" y="1467285"/>
            <a:ext cx="9047248" cy="3164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511CD-AC57-12D7-1190-BD915BC3B5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574" y="-204719"/>
            <a:ext cx="3316511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27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88804-6B9C-1253-5990-800ACCD04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6133" y="768864"/>
            <a:ext cx="882167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9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125250" y="-1589109"/>
            <a:ext cx="3726657" cy="372665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3877B5-B47D-0A45-7823-3435F0AA0EE0}"/>
              </a:ext>
            </a:extLst>
          </p:cNvPr>
          <p:cNvSpPr/>
          <p:nvPr/>
        </p:nvSpPr>
        <p:spPr>
          <a:xfrm>
            <a:off x="268070" y="265602"/>
            <a:ext cx="11684242" cy="63267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6128713">
            <a:off x="10394695" y="5003090"/>
            <a:ext cx="2578608" cy="2743200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766444">
            <a:off x="4724400" y="5444039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9"/>
                </a:lnTo>
                <a:lnTo>
                  <a:pt x="0" y="37482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BE3569-01A9-C02A-BA1B-B0BE33329F18}"/>
              </a:ext>
            </a:extLst>
          </p:cNvPr>
          <p:cNvGrpSpPr/>
          <p:nvPr/>
        </p:nvGrpSpPr>
        <p:grpSpPr>
          <a:xfrm>
            <a:off x="-504955" y="-66802"/>
            <a:ext cx="2966065" cy="1006168"/>
            <a:chOff x="-769443" y="-70250"/>
            <a:chExt cx="4449098" cy="1509252"/>
          </a:xfrm>
        </p:grpSpPr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4D6E8E7A-8D0F-E7B1-BE77-8142A846F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5D9E50C-3682-2F69-83E4-12CCD6F8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77C8CBC7-179A-4135-5C3C-DF0769B2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483B90B8-7729-9E58-9472-829D5CA02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71C2EB99-9D76-CEA8-7069-FCFF1A6F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F6AC88D9-C077-3AA3-B65E-F2141E0D2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9E8D3B9-BB63-FA98-F47F-5C331836C3D3}"/>
              </a:ext>
            </a:extLst>
          </p:cNvPr>
          <p:cNvGrpSpPr/>
          <p:nvPr/>
        </p:nvGrpSpPr>
        <p:grpSpPr>
          <a:xfrm flipH="1">
            <a:off x="9567124" y="-40765"/>
            <a:ext cx="2966065" cy="1006168"/>
            <a:chOff x="-769443" y="-70250"/>
            <a:chExt cx="4449098" cy="150925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2A21AAD3-2328-C619-8165-C2171B94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30F021EE-6843-7271-E10D-E636A8CD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DAE7E9AD-15D5-5981-925B-7C152FA15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56E514D5-E607-A4EB-545A-A047DB866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5A4A3918-399C-FD0B-913A-762670679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65C13211-9477-C4DB-4695-6BD2BCC4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8C4A2B99-A709-A484-EB7D-3DBDB7C690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0" y="62698"/>
            <a:ext cx="504503" cy="69854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0E2475-E9A3-A9ED-2F85-3B7088173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7" y="-68206"/>
            <a:ext cx="530893" cy="783066"/>
          </a:xfrm>
          <a:prstGeom prst="rect">
            <a:avLst/>
          </a:prstGeom>
        </p:spPr>
      </p:pic>
      <p:pic>
        <p:nvPicPr>
          <p:cNvPr id="56" name="Picture 55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C400DD54-F6C4-641C-BC8B-00B0BC295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751" y="77589"/>
            <a:ext cx="610527" cy="856064"/>
          </a:xfrm>
          <a:prstGeom prst="rect">
            <a:avLst/>
          </a:prstGeom>
        </p:spPr>
      </p:pic>
      <p:pic>
        <p:nvPicPr>
          <p:cNvPr id="57" name="Picture 5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4CE0997-E8AD-7F52-DE76-0FB26DCD86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336" y="3407772"/>
            <a:ext cx="3370826" cy="3633109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F98779-4540-8869-96AF-CD1ACE36BE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821868" y="841632"/>
            <a:ext cx="1502085" cy="2905913"/>
          </a:xfrm>
          <a:prstGeom prst="rect">
            <a:avLst/>
          </a:prstGeom>
        </p:spPr>
      </p:pic>
      <p:pic>
        <p:nvPicPr>
          <p:cNvPr id="60" name="Picture 5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75C2671-EC80-64AC-5291-25F5690C79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913805" y="349678"/>
            <a:ext cx="1127366" cy="1698993"/>
          </a:xfrm>
          <a:prstGeom prst="rect">
            <a:avLst/>
          </a:prstGeom>
        </p:spPr>
      </p:pic>
      <p:pic>
        <p:nvPicPr>
          <p:cNvPr id="61" name="Picture 60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BE3C58CB-C773-B3FB-78F0-FEFA5F4F6B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9" y="2686319"/>
            <a:ext cx="813375" cy="578636"/>
          </a:xfrm>
          <a:prstGeom prst="rect">
            <a:avLst/>
          </a:prstGeom>
        </p:spPr>
      </p:pic>
      <p:sp>
        <p:nvSpPr>
          <p:cNvPr id="65" name="Freeform 3">
            <a:extLst>
              <a:ext uri="{FF2B5EF4-FFF2-40B4-BE49-F238E27FC236}">
                <a16:creationId xmlns:a16="http://schemas.microsoft.com/office/drawing/2014/main" id="{5DF170BE-4ADF-2335-B2BA-5CF030729049}"/>
              </a:ext>
            </a:extLst>
          </p:cNvPr>
          <p:cNvSpPr/>
          <p:nvPr/>
        </p:nvSpPr>
        <p:spPr>
          <a:xfrm rot="20824757" flipH="1">
            <a:off x="10296596" y="5159595"/>
            <a:ext cx="1628797" cy="1095748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5715000" y="0"/>
                </a:moveTo>
                <a:lnTo>
                  <a:pt x="0" y="0"/>
                </a:lnTo>
                <a:lnTo>
                  <a:pt x="0" y="4114800"/>
                </a:lnTo>
                <a:lnTo>
                  <a:pt x="5715000" y="4114800"/>
                </a:lnTo>
                <a:lnTo>
                  <a:pt x="571500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Freeform 6">
            <a:extLst>
              <a:ext uri="{FF2B5EF4-FFF2-40B4-BE49-F238E27FC236}">
                <a16:creationId xmlns:a16="http://schemas.microsoft.com/office/drawing/2014/main" id="{385091C4-5C0E-E478-926F-6BF22728BB0A}"/>
              </a:ext>
            </a:extLst>
          </p:cNvPr>
          <p:cNvSpPr/>
          <p:nvPr/>
        </p:nvSpPr>
        <p:spPr>
          <a:xfrm rot="5159154">
            <a:off x="8285779" y="718469"/>
            <a:ext cx="909461" cy="967757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EFC1DA09-7EAA-F05D-F196-90B5B9E2A0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31952" y="3294981"/>
            <a:ext cx="1869602" cy="332142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25871DF-5BC7-12A7-53C8-EB2AFC44B5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0684" y="3833045"/>
            <a:ext cx="7368671" cy="2575875"/>
          </a:xfrm>
          <a:prstGeom prst="rect">
            <a:avLst/>
          </a:prstGeom>
        </p:spPr>
      </p:pic>
      <p:sp>
        <p:nvSpPr>
          <p:cNvPr id="88" name="Freeform 5">
            <a:extLst>
              <a:ext uri="{FF2B5EF4-FFF2-40B4-BE49-F238E27FC236}">
                <a16:creationId xmlns:a16="http://schemas.microsoft.com/office/drawing/2014/main" id="{10124664-6BCC-0883-5B59-F0022B57DE1A}"/>
              </a:ext>
            </a:extLst>
          </p:cNvPr>
          <p:cNvSpPr/>
          <p:nvPr/>
        </p:nvSpPr>
        <p:spPr>
          <a:xfrm flipH="1">
            <a:off x="1863104" y="437892"/>
            <a:ext cx="828741" cy="679909"/>
          </a:xfrm>
          <a:custGeom>
            <a:avLst/>
            <a:gdLst/>
            <a:ahLst/>
            <a:cxnLst/>
            <a:rect l="l" t="t" r="r" b="b"/>
            <a:pathLst>
              <a:path w="4744528" h="4114800">
                <a:moveTo>
                  <a:pt x="4744528" y="0"/>
                </a:moveTo>
                <a:lnTo>
                  <a:pt x="0" y="0"/>
                </a:lnTo>
                <a:lnTo>
                  <a:pt x="0" y="4114800"/>
                </a:lnTo>
                <a:lnTo>
                  <a:pt x="4744528" y="4114800"/>
                </a:lnTo>
                <a:lnTo>
                  <a:pt x="4744528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9" name="Freeform 23">
            <a:extLst>
              <a:ext uri="{FF2B5EF4-FFF2-40B4-BE49-F238E27FC236}">
                <a16:creationId xmlns:a16="http://schemas.microsoft.com/office/drawing/2014/main" id="{DC633716-5CC3-C8A5-7365-D5FD1207832E}"/>
              </a:ext>
            </a:extLst>
          </p:cNvPr>
          <p:cNvSpPr/>
          <p:nvPr/>
        </p:nvSpPr>
        <p:spPr>
          <a:xfrm rot="18654363">
            <a:off x="2398882" y="2190455"/>
            <a:ext cx="1088149" cy="1006839"/>
          </a:xfrm>
          <a:custGeom>
            <a:avLst/>
            <a:gdLst/>
            <a:ahLst/>
            <a:cxnLst/>
            <a:rect l="l" t="t" r="r" b="b"/>
            <a:pathLst>
              <a:path w="2750837" h="2085635">
                <a:moveTo>
                  <a:pt x="0" y="0"/>
                </a:moveTo>
                <a:lnTo>
                  <a:pt x="2750837" y="0"/>
                </a:lnTo>
                <a:lnTo>
                  <a:pt x="2750837" y="2085635"/>
                </a:lnTo>
                <a:lnTo>
                  <a:pt x="0" y="208563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F4F7392-3160-7C20-565F-E91E8751D5B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8142" y="769436"/>
            <a:ext cx="3598879" cy="272903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AE014ED-F02F-77AB-E973-995622C882F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34871" y="243273"/>
            <a:ext cx="9364267" cy="4629297"/>
          </a:xfrm>
          <a:prstGeom prst="rect">
            <a:avLst/>
          </a:prstGeom>
        </p:spPr>
      </p:pic>
      <p:pic>
        <p:nvPicPr>
          <p:cNvPr id="97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A132EA7-94F9-C5B9-1B18-6C688803B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2149040" y="1953021"/>
            <a:ext cx="1151467" cy="1151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7357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7857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8357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9357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357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5" y="5025545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7170005" y="5107943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201153" y="3571360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090144" y="1077454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1075169" y="2174156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4417072" y="-1854744"/>
            <a:ext cx="3357855" cy="33578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5" y="478763"/>
            <a:ext cx="9280069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8" y="560210"/>
            <a:ext cx="8384597" cy="1538837"/>
          </a:xfrm>
          <a:prstGeom prst="rect">
            <a:avLst/>
          </a:prstGeom>
        </p:spPr>
      </p:pic>
      <p:sp>
        <p:nvSpPr>
          <p:cNvPr id="30" name="Freeform 2">
            <a:extLst>
              <a:ext uri="{FF2B5EF4-FFF2-40B4-BE49-F238E27FC236}">
                <a16:creationId xmlns:a16="http://schemas.microsoft.com/office/drawing/2014/main" id="{712246D2-F090-181E-3679-27C5044CC233}"/>
              </a:ext>
            </a:extLst>
          </p:cNvPr>
          <p:cNvSpPr/>
          <p:nvPr/>
        </p:nvSpPr>
        <p:spPr>
          <a:xfrm>
            <a:off x="965818" y="386609"/>
            <a:ext cx="2420543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3427397" y="654184"/>
            <a:ext cx="7279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vi-VN" sz="28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Nam có 13 viên bi, Huyền có nhiều hơn Nam 20 viên bi. Hỏi cả hai bạn có tất cả bao nhiêu viên bi?</a:t>
            </a:r>
            <a:endParaRPr lang="vi-VN" sz="2800" b="1" kern="0" dirty="0">
              <a:solidFill>
                <a:srgbClr val="25874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A180FE5-75CF-B511-10F9-0787179F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45984" y="1041647"/>
            <a:ext cx="922927" cy="9229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2"/>
            <a:ext cx="5699279" cy="2513502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4" y="4089783"/>
            <a:ext cx="5650183" cy="2529075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0" y="3903626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612" y="2973983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9" y="5112709"/>
            <a:ext cx="1093403" cy="1063030"/>
          </a:xfrm>
          <a:prstGeom prst="rect">
            <a:avLst/>
          </a:prstGeom>
        </p:spPr>
      </p:pic>
      <p:pic>
        <p:nvPicPr>
          <p:cNvPr id="4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99B8D5-F72D-6D10-D1DE-48BAA084D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85700" y="2337061"/>
            <a:ext cx="914991" cy="914991"/>
          </a:xfrm>
          <a:prstGeom prst="rect">
            <a:avLst/>
          </a:prstGeom>
        </p:spPr>
      </p:pic>
      <p:pic>
        <p:nvPicPr>
          <p:cNvPr id="4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69F31FF-2D3C-0164-6F5F-E82448CF6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70542" y="3508121"/>
            <a:ext cx="914991" cy="914991"/>
          </a:xfrm>
          <a:prstGeom prst="rect">
            <a:avLst/>
          </a:prstGeom>
        </p:spPr>
      </p:pic>
      <p:pic>
        <p:nvPicPr>
          <p:cNvPr id="4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F64116D-DF8A-DCFD-086C-3D3F4E70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31275" y="4650447"/>
            <a:ext cx="914991" cy="9149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1930930" y="3014447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33 viên bi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1783993" y="4998956"/>
            <a:ext cx="320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 viên bi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7208414" y="3009266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46 viên bi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559184" y="4924115"/>
            <a:ext cx="239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 viên bi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73" y="5107206"/>
            <a:ext cx="1093403" cy="10630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69" y="3103063"/>
            <a:ext cx="1093403" cy="1063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5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5" y="5025545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7170005" y="5107943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201153" y="3571360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090144" y="1077454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1075169" y="2174156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4417072" y="-1854744"/>
            <a:ext cx="3357855" cy="33578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5" y="478763"/>
            <a:ext cx="9280069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  <a:defRPr/>
            </a:pPr>
            <a:r>
              <a:rPr lang="en-US" sz="6000" dirty="0">
                <a:solidFill>
                  <a:srgbClr val="FFFFFF"/>
                </a:solidFill>
                <a:latin typeface="Genty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8" y="560210"/>
            <a:ext cx="9216748" cy="15388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972725" y="699008"/>
            <a:ext cx="8600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47042">
              <a:buClr>
                <a:srgbClr val="000000"/>
              </a:buClr>
              <a:defRPr/>
            </a:pP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 cửa hàng nhập về 60kg gạo. Trong buổi sáng</a:t>
            </a:r>
            <a:r>
              <a:rPr lang="en-US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</a:t>
            </a: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cửa hàng bán được 12kg gạo. Buổi chiều</a:t>
            </a:r>
            <a:r>
              <a:rPr lang="en-US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</a:t>
            </a: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cửa hàng bán được 25kg gạo. Hỏi cửa hàng còn lại bao nhiêu ki – lô – gam gạo?</a:t>
            </a:r>
            <a:endParaRPr lang="vi-VN" sz="2400" b="1" kern="0" dirty="0">
              <a:solidFill>
                <a:srgbClr val="25874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A180FE5-75CF-B511-10F9-0787179F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45984" y="1041647"/>
            <a:ext cx="922927" cy="9229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2"/>
            <a:ext cx="5699279" cy="2513502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4" y="4089783"/>
            <a:ext cx="5650183" cy="2529075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0" y="3903626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46" y="5045124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537" y="3062433"/>
            <a:ext cx="1093403" cy="1063030"/>
          </a:xfrm>
          <a:prstGeom prst="rect">
            <a:avLst/>
          </a:prstGeom>
        </p:spPr>
      </p:pic>
      <p:pic>
        <p:nvPicPr>
          <p:cNvPr id="4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99B8D5-F72D-6D10-D1DE-48BAA084D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85700" y="2337061"/>
            <a:ext cx="914991" cy="914991"/>
          </a:xfrm>
          <a:prstGeom prst="rect">
            <a:avLst/>
          </a:prstGeom>
        </p:spPr>
      </p:pic>
      <p:pic>
        <p:nvPicPr>
          <p:cNvPr id="4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69F31FF-2D3C-0164-6F5F-E82448CF6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70542" y="3508121"/>
            <a:ext cx="914991" cy="914991"/>
          </a:xfrm>
          <a:prstGeom prst="rect">
            <a:avLst/>
          </a:prstGeom>
        </p:spPr>
      </p:pic>
      <p:pic>
        <p:nvPicPr>
          <p:cNvPr id="4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F64116D-DF8A-DCFD-086C-3D3F4E70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31275" y="4650447"/>
            <a:ext cx="914991" cy="91499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73" y="5107206"/>
            <a:ext cx="1093403" cy="10630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062433"/>
            <a:ext cx="1093403" cy="1063030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08521590-E542-D375-DFAE-692A81686CAE}"/>
              </a:ext>
            </a:extLst>
          </p:cNvPr>
          <p:cNvSpPr/>
          <p:nvPr/>
        </p:nvSpPr>
        <p:spPr>
          <a:xfrm>
            <a:off x="926497" y="305379"/>
            <a:ext cx="2050559" cy="1923717"/>
          </a:xfrm>
          <a:custGeom>
            <a:avLst/>
            <a:gdLst/>
            <a:ahLst/>
            <a:cxnLst/>
            <a:rect l="l" t="t" r="r" b="b"/>
            <a:pathLst>
              <a:path w="4641581" h="4641581">
                <a:moveTo>
                  <a:pt x="0" y="0"/>
                </a:moveTo>
                <a:lnTo>
                  <a:pt x="4641581" y="0"/>
                </a:lnTo>
                <a:lnTo>
                  <a:pt x="4641581" y="4641581"/>
                </a:lnTo>
                <a:lnTo>
                  <a:pt x="0" y="464158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76CD78-E26E-9AE0-6E3A-F027C97301CC}"/>
              </a:ext>
            </a:extLst>
          </p:cNvPr>
          <p:cNvSpPr txBox="1"/>
          <p:nvPr/>
        </p:nvSpPr>
        <p:spPr>
          <a:xfrm>
            <a:off x="1922612" y="2948004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48kg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C33F4F-960D-A718-F718-F76E841FB025}"/>
              </a:ext>
            </a:extLst>
          </p:cNvPr>
          <p:cNvSpPr txBox="1"/>
          <p:nvPr/>
        </p:nvSpPr>
        <p:spPr>
          <a:xfrm>
            <a:off x="1783993" y="4998956"/>
            <a:ext cx="320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23kg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2B1DF4-E642-C55F-5F6D-156DC4D54ABF}"/>
              </a:ext>
            </a:extLst>
          </p:cNvPr>
          <p:cNvSpPr txBox="1"/>
          <p:nvPr/>
        </p:nvSpPr>
        <p:spPr>
          <a:xfrm>
            <a:off x="7167498" y="3028784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35kg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3A6F69-8058-7CED-83EE-D829C9C989B9}"/>
              </a:ext>
            </a:extLst>
          </p:cNvPr>
          <p:cNvSpPr txBox="1"/>
          <p:nvPr/>
        </p:nvSpPr>
        <p:spPr>
          <a:xfrm>
            <a:off x="7559184" y="4924115"/>
            <a:ext cx="239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37kg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0335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5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14" grpId="0"/>
      <p:bldP spid="15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288619" y="4030844"/>
            <a:ext cx="7614763" cy="45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53"/>
              </a:lnSpc>
            </a:pPr>
            <a:r>
              <a:rPr lang="en-US" sz="2752" dirty="0">
                <a:solidFill>
                  <a:srgbClr val="FFFFFF"/>
                </a:solidFill>
                <a:latin typeface="Poppins Medium Italics"/>
              </a:rPr>
              <a:t>– You are what you eat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0236927" y="-698744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788127" y="-698744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2A834B2-90E6-60D3-C6F7-C46F740095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449"/>
          <a:stretch/>
        </p:blipFill>
        <p:spPr>
          <a:xfrm>
            <a:off x="0" y="0"/>
            <a:ext cx="12192000" cy="6857281"/>
          </a:xfrm>
          <a:prstGeom prst="rect">
            <a:avLst/>
          </a:prstGeom>
        </p:spPr>
      </p:pic>
      <p:sp>
        <p:nvSpPr>
          <p:cNvPr id="28" name="Freeform 2">
            <a:extLst>
              <a:ext uri="{FF2B5EF4-FFF2-40B4-BE49-F238E27FC236}">
                <a16:creationId xmlns:a16="http://schemas.microsoft.com/office/drawing/2014/main" id="{F49832B2-1822-5565-EE6D-BD7CC2D1B257}"/>
              </a:ext>
            </a:extLst>
          </p:cNvPr>
          <p:cNvSpPr/>
          <p:nvPr/>
        </p:nvSpPr>
        <p:spPr>
          <a:xfrm>
            <a:off x="3137057" y="3733800"/>
            <a:ext cx="1038147" cy="976899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420098C5-A968-119C-887D-04164331944F}"/>
              </a:ext>
            </a:extLst>
          </p:cNvPr>
          <p:cNvSpPr/>
          <p:nvPr/>
        </p:nvSpPr>
        <p:spPr>
          <a:xfrm>
            <a:off x="4222604" y="3790207"/>
            <a:ext cx="803773" cy="726781"/>
          </a:xfrm>
          <a:custGeom>
            <a:avLst/>
            <a:gdLst/>
            <a:ahLst/>
            <a:cxnLst/>
            <a:rect l="l" t="t" r="r" b="b"/>
            <a:pathLst>
              <a:path w="4641581" h="4641581">
                <a:moveTo>
                  <a:pt x="0" y="0"/>
                </a:moveTo>
                <a:lnTo>
                  <a:pt x="4641581" y="0"/>
                </a:lnTo>
                <a:lnTo>
                  <a:pt x="4641581" y="4641581"/>
                </a:lnTo>
                <a:lnTo>
                  <a:pt x="0" y="46415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FAE38439-FBCC-6981-6A73-BA808069EC50}"/>
              </a:ext>
            </a:extLst>
          </p:cNvPr>
          <p:cNvSpPr/>
          <p:nvPr/>
        </p:nvSpPr>
        <p:spPr>
          <a:xfrm rot="5159154">
            <a:off x="4854293" y="4108539"/>
            <a:ext cx="1067884" cy="829665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F1CB9F45-ACC3-2D8D-62E1-B5E328998B69}"/>
              </a:ext>
            </a:extLst>
          </p:cNvPr>
          <p:cNvSpPr/>
          <p:nvPr/>
        </p:nvSpPr>
        <p:spPr>
          <a:xfrm>
            <a:off x="5740817" y="3770165"/>
            <a:ext cx="701297" cy="687971"/>
          </a:xfrm>
          <a:custGeom>
            <a:avLst/>
            <a:gdLst/>
            <a:ahLst/>
            <a:cxnLst/>
            <a:rect l="l" t="t" r="r" b="b"/>
            <a:pathLst>
              <a:path w="6145186" h="5307206">
                <a:moveTo>
                  <a:pt x="0" y="0"/>
                </a:moveTo>
                <a:lnTo>
                  <a:pt x="6145186" y="0"/>
                </a:lnTo>
                <a:lnTo>
                  <a:pt x="6145186" y="5307206"/>
                </a:lnTo>
                <a:lnTo>
                  <a:pt x="0" y="53072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B903D0F7-41AC-13FD-522A-14392AEEF75D}"/>
              </a:ext>
            </a:extLst>
          </p:cNvPr>
          <p:cNvSpPr/>
          <p:nvPr/>
        </p:nvSpPr>
        <p:spPr>
          <a:xfrm>
            <a:off x="6327817" y="4248530"/>
            <a:ext cx="764939" cy="687971"/>
          </a:xfrm>
          <a:custGeom>
            <a:avLst/>
            <a:gdLst/>
            <a:ahLst/>
            <a:cxnLst/>
            <a:rect l="l" t="t" r="r" b="b"/>
            <a:pathLst>
              <a:path w="4485132" h="4743889">
                <a:moveTo>
                  <a:pt x="0" y="0"/>
                </a:moveTo>
                <a:lnTo>
                  <a:pt x="4485131" y="0"/>
                </a:lnTo>
                <a:lnTo>
                  <a:pt x="4485131" y="4743890"/>
                </a:lnTo>
                <a:lnTo>
                  <a:pt x="0" y="4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id="{B6EA9FB0-BB70-73C0-3DDA-FBB36799FDF3}"/>
              </a:ext>
            </a:extLst>
          </p:cNvPr>
          <p:cNvSpPr/>
          <p:nvPr/>
        </p:nvSpPr>
        <p:spPr>
          <a:xfrm>
            <a:off x="6930503" y="3701465"/>
            <a:ext cx="902384" cy="904264"/>
          </a:xfrm>
          <a:custGeom>
            <a:avLst/>
            <a:gdLst/>
            <a:ahLst/>
            <a:cxnLst/>
            <a:rect l="l" t="t" r="r" b="b"/>
            <a:pathLst>
              <a:path w="8510171" h="8572516">
                <a:moveTo>
                  <a:pt x="0" y="0"/>
                </a:moveTo>
                <a:lnTo>
                  <a:pt x="8510171" y="0"/>
                </a:lnTo>
                <a:lnTo>
                  <a:pt x="8510171" y="8572516"/>
                </a:lnTo>
                <a:lnTo>
                  <a:pt x="0" y="85725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5" name="Freeform 2">
            <a:extLst>
              <a:ext uri="{FF2B5EF4-FFF2-40B4-BE49-F238E27FC236}">
                <a16:creationId xmlns:a16="http://schemas.microsoft.com/office/drawing/2014/main" id="{22FA4FDF-96F0-3DB3-9C24-0DE1751E030D}"/>
              </a:ext>
            </a:extLst>
          </p:cNvPr>
          <p:cNvSpPr/>
          <p:nvPr/>
        </p:nvSpPr>
        <p:spPr>
          <a:xfrm>
            <a:off x="8007727" y="3952477"/>
            <a:ext cx="1038148" cy="958471"/>
          </a:xfrm>
          <a:prstGeom prst="ellipse">
            <a:avLst/>
          </a:prstGeom>
          <a:blipFill>
            <a:blip r:embed="rId17"/>
            <a:stretch>
              <a:fillRect l="-7086" t="886" r="-11181" b="-69150"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7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66D248C-E465-55DA-A636-B8D3BE9403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149040" y="1953021"/>
            <a:ext cx="1151467" cy="1151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177B4C-6148-913A-3F6C-61B230C2B2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834" y="728947"/>
            <a:ext cx="9041152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58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3237" y="459329"/>
            <a:ext cx="11582400" cy="5886052"/>
            <a:chOff x="263237" y="459329"/>
            <a:chExt cx="11582400" cy="58860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DE4B31-70BF-4A0C-0695-6BF1CE0CF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55" y="459329"/>
              <a:ext cx="11374582" cy="5886052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263237" y="459329"/>
              <a:ext cx="11430000" cy="1466453"/>
              <a:chOff x="263237" y="459329"/>
              <a:chExt cx="11430000" cy="1466453"/>
            </a:xfrm>
          </p:grpSpPr>
          <p:sp>
            <p:nvSpPr>
              <p:cNvPr id="2" name="Rounded Rectangular Callout 1"/>
              <p:cNvSpPr/>
              <p:nvPr/>
            </p:nvSpPr>
            <p:spPr>
              <a:xfrm>
                <a:off x="263237" y="459329"/>
                <a:ext cx="4502727" cy="1466453"/>
              </a:xfrm>
              <a:prstGeom prst="wedgeRoundRectCallout">
                <a:avLst>
                  <a:gd name="adj1" fmla="val 378"/>
                  <a:gd name="adj2" fmla="val 77132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471055" y="623455"/>
                <a:ext cx="419792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i="1">
                    <a:latin typeface="Arial" panose="020B0604020202020204" pitchFamily="34" charset="0"/>
                    <a:cs typeface="Arial" panose="020B0604020202020204" pitchFamily="34" charset="0"/>
                  </a:rPr>
                  <a:t>Đội Một trồng được 60 cây, đội Hai hơn đội Một 20 cây, đội Ba ít hơn đội Hai 10 cây. </a:t>
                </a:r>
              </a:p>
            </p:txBody>
          </p:sp>
          <p:sp>
            <p:nvSpPr>
              <p:cNvPr id="8" name="Rounded Rectangular Callout 7"/>
              <p:cNvSpPr/>
              <p:nvPr/>
            </p:nvSpPr>
            <p:spPr>
              <a:xfrm>
                <a:off x="7190510" y="623455"/>
                <a:ext cx="4502727" cy="1148862"/>
              </a:xfrm>
              <a:prstGeom prst="wedgeRoundRectCallout">
                <a:avLst>
                  <a:gd name="adj1" fmla="val 15147"/>
                  <a:gd name="adj2" fmla="val 7409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342909" y="777056"/>
                <a:ext cx="43503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>
                    <a:latin typeface="Arial" panose="020B0604020202020204" pitchFamily="34" charset="0"/>
                    <a:cs typeface="Arial" panose="020B0604020202020204" pitchFamily="34" charset="0"/>
                  </a:rPr>
                  <a:t>Làm thế nào để biết cả ba đội trồng được bao nhiêu cây?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3737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716</Words>
  <Application>Microsoft Office PowerPoint</Application>
  <PresentationFormat>Widescreen</PresentationFormat>
  <Paragraphs>74</Paragraphs>
  <Slides>22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Cambria</vt:lpstr>
      <vt:lpstr>Arial</vt:lpstr>
      <vt:lpstr>Genty</vt:lpstr>
      <vt:lpstr>Calibri</vt:lpstr>
      <vt:lpstr>阿里巴巴普惠体</vt:lpstr>
      <vt:lpstr>Poppins Medium Italics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33. Nguyễn Giáng My</cp:lastModifiedBy>
  <cp:revision>35</cp:revision>
  <dcterms:created xsi:type="dcterms:W3CDTF">2023-06-19T12:29:22Z</dcterms:created>
  <dcterms:modified xsi:type="dcterms:W3CDTF">2023-09-18T03:56:57Z</dcterms:modified>
</cp:coreProperties>
</file>