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18"/>
  </p:notesMasterIdLst>
  <p:sldIdLst>
    <p:sldId id="271" r:id="rId3"/>
    <p:sldId id="343" r:id="rId4"/>
    <p:sldId id="329" r:id="rId5"/>
    <p:sldId id="258" r:id="rId6"/>
    <p:sldId id="332" r:id="rId7"/>
    <p:sldId id="333" r:id="rId8"/>
    <p:sldId id="344" r:id="rId9"/>
    <p:sldId id="328" r:id="rId10"/>
    <p:sldId id="347" r:id="rId11"/>
    <p:sldId id="334" r:id="rId12"/>
    <p:sldId id="335" r:id="rId13"/>
    <p:sldId id="337" r:id="rId14"/>
    <p:sldId id="336" r:id="rId15"/>
    <p:sldId id="340" r:id="rId16"/>
    <p:sldId id="342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黑体" panose="02010609060101010101" pitchFamily="49" charset="-122"/>
      <p:regular r:id="rId21"/>
    </p:embeddedFont>
    <p:embeddedFont>
      <p:font typeface="Arial-Rounded" panose="020B0500000000000000" charset="0"/>
      <p:regular r:id="rId22"/>
    </p:embeddedFont>
    <p:embeddedFont>
      <p:font typeface="Coiny" panose="020B0604020202020204" charset="0"/>
      <p:regular r:id="rId23"/>
    </p:embeddedFont>
    <p:embeddedFont>
      <p:font typeface="Patrick Hand" panose="00000500000000000000" pitchFamily="2" charset="0"/>
      <p:regular r:id="rId24"/>
    </p:embeddedFont>
    <p:embeddedFont>
      <p:font typeface="Pattaya" panose="020B0604020202020204" charset="-34"/>
      <p:regular r:id="rId25"/>
    </p:embeddedFont>
    <p:embeddedFont>
      <p:font typeface="SVN-Sign Painter House Script" panose="020000060700000200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thithu nguyenthithu" userId="d2b08f955c77d556" providerId="LiveId" clId="{D2FF1D10-B332-443C-9AB8-11E91913A518}"/>
    <pc:docChg chg="delSld delMainMaster">
      <pc:chgData name="nguyenthithu nguyenthithu" userId="d2b08f955c77d556" providerId="LiveId" clId="{D2FF1D10-B332-443C-9AB8-11E91913A518}" dt="2025-09-17T01:44:14.255" v="5" actId="2696"/>
      <pc:docMkLst>
        <pc:docMk/>
      </pc:docMkLst>
      <pc:sldChg chg="del">
        <pc:chgData name="nguyenthithu nguyenthithu" userId="d2b08f955c77d556" providerId="LiveId" clId="{D2FF1D10-B332-443C-9AB8-11E91913A518}" dt="2025-09-17T01:44:04.872" v="3" actId="2696"/>
        <pc:sldMkLst>
          <pc:docMk/>
          <pc:sldMk cId="0" sldId="260"/>
        </pc:sldMkLst>
      </pc:sldChg>
      <pc:sldChg chg="del">
        <pc:chgData name="nguyenthithu nguyenthithu" userId="d2b08f955c77d556" providerId="LiveId" clId="{D2FF1D10-B332-443C-9AB8-11E91913A518}" dt="2025-09-17T01:44:11.556" v="4" actId="2696"/>
        <pc:sldMkLst>
          <pc:docMk/>
          <pc:sldMk cId="3718578364" sldId="341"/>
        </pc:sldMkLst>
      </pc:sldChg>
      <pc:sldChg chg="del">
        <pc:chgData name="nguyenthithu nguyenthithu" userId="d2b08f955c77d556" providerId="LiveId" clId="{D2FF1D10-B332-443C-9AB8-11E91913A518}" dt="2025-09-17T01:43:53.325" v="1" actId="2696"/>
        <pc:sldMkLst>
          <pc:docMk/>
          <pc:sldMk cId="1119047149" sldId="345"/>
        </pc:sldMkLst>
      </pc:sldChg>
      <pc:sldChg chg="del">
        <pc:chgData name="nguyenthithu nguyenthithu" userId="d2b08f955c77d556" providerId="LiveId" clId="{D2FF1D10-B332-443C-9AB8-11E91913A518}" dt="2025-09-17T01:43:56.775" v="2" actId="2696"/>
        <pc:sldMkLst>
          <pc:docMk/>
          <pc:sldMk cId="704012174" sldId="346"/>
        </pc:sldMkLst>
      </pc:sldChg>
      <pc:sldChg chg="del">
        <pc:chgData name="nguyenthithu nguyenthithu" userId="d2b08f955c77d556" providerId="LiveId" clId="{D2FF1D10-B332-443C-9AB8-11E91913A518}" dt="2025-09-17T01:44:14.255" v="5" actId="2696"/>
        <pc:sldMkLst>
          <pc:docMk/>
          <pc:sldMk cId="987890494" sldId="348"/>
        </pc:sldMkLst>
      </pc:sldChg>
      <pc:sldChg chg="del">
        <pc:chgData name="nguyenthithu nguyenthithu" userId="d2b08f955c77d556" providerId="LiveId" clId="{D2FF1D10-B332-443C-9AB8-11E91913A518}" dt="2025-09-17T01:43:47.743" v="0" actId="2696"/>
        <pc:sldMkLst>
          <pc:docMk/>
          <pc:sldMk cId="0" sldId="517"/>
        </pc:sldMkLst>
      </pc:sldChg>
      <pc:sldMasterChg chg="del delSldLayout">
        <pc:chgData name="nguyenthithu nguyenthithu" userId="d2b08f955c77d556" providerId="LiveId" clId="{D2FF1D10-B332-443C-9AB8-11E91913A518}" dt="2025-09-17T01:43:47.743" v="0" actId="2696"/>
        <pc:sldMasterMkLst>
          <pc:docMk/>
          <pc:sldMasterMk cId="769915178" sldId="2147483684"/>
        </pc:sldMasterMkLst>
        <pc:sldLayoutChg chg="del">
          <pc:chgData name="nguyenthithu nguyenthithu" userId="d2b08f955c77d556" providerId="LiveId" clId="{D2FF1D10-B332-443C-9AB8-11E91913A518}" dt="2025-09-17T01:43:47.743" v="0" actId="2696"/>
          <pc:sldLayoutMkLst>
            <pc:docMk/>
            <pc:sldMasterMk cId="769915178" sldId="2147483684"/>
            <pc:sldLayoutMk cId="1522816523" sldId="2147483685"/>
          </pc:sldLayoutMkLst>
        </pc:sldLayoutChg>
        <pc:sldLayoutChg chg="del">
          <pc:chgData name="nguyenthithu nguyenthithu" userId="d2b08f955c77d556" providerId="LiveId" clId="{D2FF1D10-B332-443C-9AB8-11E91913A518}" dt="2025-09-17T01:43:47.743" v="0" actId="2696"/>
          <pc:sldLayoutMkLst>
            <pc:docMk/>
            <pc:sldMasterMk cId="769915178" sldId="2147483684"/>
            <pc:sldLayoutMk cId="2794949070" sldId="2147483686"/>
          </pc:sldLayoutMkLst>
        </pc:sldLayoutChg>
        <pc:sldLayoutChg chg="del">
          <pc:chgData name="nguyenthithu nguyenthithu" userId="d2b08f955c77d556" providerId="LiveId" clId="{D2FF1D10-B332-443C-9AB8-11E91913A518}" dt="2025-09-17T01:43:47.743" v="0" actId="2696"/>
          <pc:sldLayoutMkLst>
            <pc:docMk/>
            <pc:sldMasterMk cId="769915178" sldId="2147483684"/>
            <pc:sldLayoutMk cId="471489808" sldId="2147483687"/>
          </pc:sldLayoutMkLst>
        </pc:sldLayoutChg>
        <pc:sldLayoutChg chg="del">
          <pc:chgData name="nguyenthithu nguyenthithu" userId="d2b08f955c77d556" providerId="LiveId" clId="{D2FF1D10-B332-443C-9AB8-11E91913A518}" dt="2025-09-17T01:43:47.743" v="0" actId="2696"/>
          <pc:sldLayoutMkLst>
            <pc:docMk/>
            <pc:sldMasterMk cId="769915178" sldId="2147483684"/>
            <pc:sldLayoutMk cId="1031919151" sldId="2147483688"/>
          </pc:sldLayoutMkLst>
        </pc:sldLayoutChg>
        <pc:sldLayoutChg chg="del">
          <pc:chgData name="nguyenthithu nguyenthithu" userId="d2b08f955c77d556" providerId="LiveId" clId="{D2FF1D10-B332-443C-9AB8-11E91913A518}" dt="2025-09-17T01:43:47.743" v="0" actId="2696"/>
          <pc:sldLayoutMkLst>
            <pc:docMk/>
            <pc:sldMasterMk cId="769915178" sldId="2147483684"/>
            <pc:sldLayoutMk cId="727652994" sldId="2147483689"/>
          </pc:sldLayoutMkLst>
        </pc:sldLayoutChg>
        <pc:sldLayoutChg chg="del">
          <pc:chgData name="nguyenthithu nguyenthithu" userId="d2b08f955c77d556" providerId="LiveId" clId="{D2FF1D10-B332-443C-9AB8-11E91913A518}" dt="2025-09-17T01:43:47.743" v="0" actId="2696"/>
          <pc:sldLayoutMkLst>
            <pc:docMk/>
            <pc:sldMasterMk cId="769915178" sldId="2147483684"/>
            <pc:sldLayoutMk cId="3553805151" sldId="2147483690"/>
          </pc:sldLayoutMkLst>
        </pc:sldLayoutChg>
        <pc:sldLayoutChg chg="del">
          <pc:chgData name="nguyenthithu nguyenthithu" userId="d2b08f955c77d556" providerId="LiveId" clId="{D2FF1D10-B332-443C-9AB8-11E91913A518}" dt="2025-09-17T01:43:47.743" v="0" actId="2696"/>
          <pc:sldLayoutMkLst>
            <pc:docMk/>
            <pc:sldMasterMk cId="769915178" sldId="2147483684"/>
            <pc:sldLayoutMk cId="134376072" sldId="2147483691"/>
          </pc:sldLayoutMkLst>
        </pc:sldLayoutChg>
        <pc:sldLayoutChg chg="del">
          <pc:chgData name="nguyenthithu nguyenthithu" userId="d2b08f955c77d556" providerId="LiveId" clId="{D2FF1D10-B332-443C-9AB8-11E91913A518}" dt="2025-09-17T01:43:47.743" v="0" actId="2696"/>
          <pc:sldLayoutMkLst>
            <pc:docMk/>
            <pc:sldMasterMk cId="769915178" sldId="2147483684"/>
            <pc:sldLayoutMk cId="1919641499" sldId="2147483692"/>
          </pc:sldLayoutMkLst>
        </pc:sldLayoutChg>
        <pc:sldLayoutChg chg="del">
          <pc:chgData name="nguyenthithu nguyenthithu" userId="d2b08f955c77d556" providerId="LiveId" clId="{D2FF1D10-B332-443C-9AB8-11E91913A518}" dt="2025-09-17T01:43:47.743" v="0" actId="2696"/>
          <pc:sldLayoutMkLst>
            <pc:docMk/>
            <pc:sldMasterMk cId="769915178" sldId="2147483684"/>
            <pc:sldLayoutMk cId="50086136" sldId="2147483693"/>
          </pc:sldLayoutMkLst>
        </pc:sldLayoutChg>
        <pc:sldLayoutChg chg="del">
          <pc:chgData name="nguyenthithu nguyenthithu" userId="d2b08f955c77d556" providerId="LiveId" clId="{D2FF1D10-B332-443C-9AB8-11E91913A518}" dt="2025-09-17T01:43:47.743" v="0" actId="2696"/>
          <pc:sldLayoutMkLst>
            <pc:docMk/>
            <pc:sldMasterMk cId="769915178" sldId="2147483684"/>
            <pc:sldLayoutMk cId="2230361233" sldId="2147483694"/>
          </pc:sldLayoutMkLst>
        </pc:sldLayoutChg>
        <pc:sldLayoutChg chg="del">
          <pc:chgData name="nguyenthithu nguyenthithu" userId="d2b08f955c77d556" providerId="LiveId" clId="{D2FF1D10-B332-443C-9AB8-11E91913A518}" dt="2025-09-17T01:43:47.743" v="0" actId="2696"/>
          <pc:sldLayoutMkLst>
            <pc:docMk/>
            <pc:sldMasterMk cId="769915178" sldId="2147483684"/>
            <pc:sldLayoutMk cId="2558078308" sldId="2147483695"/>
          </pc:sldLayoutMkLst>
        </pc:sldLayoutChg>
        <pc:sldLayoutChg chg="del">
          <pc:chgData name="nguyenthithu nguyenthithu" userId="d2b08f955c77d556" providerId="LiveId" clId="{D2FF1D10-B332-443C-9AB8-11E91913A518}" dt="2025-09-17T01:43:47.743" v="0" actId="2696"/>
          <pc:sldLayoutMkLst>
            <pc:docMk/>
            <pc:sldMasterMk cId="769915178" sldId="2147483684"/>
            <pc:sldLayoutMk cId="1956048156" sldId="214748369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76419-AA6D-4997-96D0-5FFFD728DF9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FEC27-B267-4407-9A90-71EF4F859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544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91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4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6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163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270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818315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69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309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431711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1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3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043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653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3998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9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1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3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9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829409-03B2-4B0C-B4AB-E133B4B450D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365125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5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90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jpeg"/><Relationship Id="rId7" Type="http://schemas.openxmlformats.org/officeDocument/2006/relationships/image" Target="../media/image28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11" Type="http://schemas.openxmlformats.org/officeDocument/2006/relationships/image" Target="../media/image41.gif"/><Relationship Id="rId5" Type="http://schemas.openxmlformats.org/officeDocument/2006/relationships/image" Target="../media/image21.gif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3" Type="http://schemas.openxmlformats.org/officeDocument/2006/relationships/image" Target="../media/image16.jpe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openxmlformats.org/officeDocument/2006/relationships/audio" Target="../media/audio3.wav"/><Relationship Id="rId4" Type="http://schemas.openxmlformats.org/officeDocument/2006/relationships/image" Target="../media/image16.jpeg"/><Relationship Id="rId9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gif"/><Relationship Id="rId3" Type="http://schemas.openxmlformats.org/officeDocument/2006/relationships/image" Target="../media/image16.jpeg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image" Target="../media/image27.gif"/><Relationship Id="rId4" Type="http://schemas.openxmlformats.org/officeDocument/2006/relationships/image" Target="../media/image22.png"/><Relationship Id="rId9" Type="http://schemas.openxmlformats.org/officeDocument/2006/relationships/image" Target="../media/image21.gif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3" Type="http://schemas.openxmlformats.org/officeDocument/2006/relationships/image" Target="../media/image16.jpe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10" Type="http://schemas.openxmlformats.org/officeDocument/2006/relationships/audio" Target="../media/audio1.wav"/><Relationship Id="rId4" Type="http://schemas.openxmlformats.org/officeDocument/2006/relationships/image" Target="../media/image22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-2540" y="-132096"/>
            <a:ext cx="12346940" cy="6990096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454239" y="336350"/>
            <a:ext cx="9099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FF2543"/>
                </a:solidFill>
              </a:rPr>
              <a:t>5. </a:t>
            </a:r>
            <a:r>
              <a:rPr lang="en-US" sz="3200" b="1" dirty="0" err="1">
                <a:solidFill>
                  <a:srgbClr val="FF2543"/>
                </a:solidFill>
              </a:rPr>
              <a:t>Kể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lại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một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hoạt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động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chung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của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gia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đình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em</a:t>
            </a:r>
            <a:endParaRPr lang="en-US" sz="3200" b="1" dirty="0">
              <a:solidFill>
                <a:srgbClr val="FF2543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2170C6-DE4F-46CC-A4B8-65FE392F2C15}"/>
              </a:ext>
            </a:extLst>
          </p:cNvPr>
          <p:cNvGrpSpPr/>
          <p:nvPr/>
        </p:nvGrpSpPr>
        <p:grpSpPr>
          <a:xfrm>
            <a:off x="1858909" y="975198"/>
            <a:ext cx="7543800" cy="2033783"/>
            <a:chOff x="1695450" y="1615374"/>
            <a:chExt cx="7543800" cy="203378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A36A36F-8CE5-488D-B60F-E7B8634DA6C0}"/>
                </a:ext>
              </a:extLst>
            </p:cNvPr>
            <p:cNvSpPr/>
            <p:nvPr/>
          </p:nvSpPr>
          <p:spPr>
            <a:xfrm>
              <a:off x="1695450" y="1615374"/>
              <a:ext cx="7543800" cy="2033783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B5E810-0FB1-4120-8DAC-54622F3F31D6}"/>
                </a:ext>
              </a:extLst>
            </p:cNvPr>
            <p:cNvSpPr txBox="1"/>
            <p:nvPr/>
          </p:nvSpPr>
          <p:spPr>
            <a:xfrm>
              <a:off x="1873132" y="1615374"/>
              <a:ext cx="70961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arenBoth"/>
              </a:pP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Giới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thiệu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ở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Khi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81C193-1D1A-425B-A444-43D470C2230E}"/>
              </a:ext>
            </a:extLst>
          </p:cNvPr>
          <p:cNvGrpSpPr/>
          <p:nvPr/>
        </p:nvGrpSpPr>
        <p:grpSpPr>
          <a:xfrm>
            <a:off x="1935109" y="3206591"/>
            <a:ext cx="7543800" cy="2243512"/>
            <a:chOff x="1695450" y="1615374"/>
            <a:chExt cx="7543800" cy="203378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11A437E-B1BF-465E-8DAC-8B6FF2833DA5}"/>
                </a:ext>
              </a:extLst>
            </p:cNvPr>
            <p:cNvSpPr/>
            <p:nvPr/>
          </p:nvSpPr>
          <p:spPr>
            <a:xfrm>
              <a:off x="1695450" y="1615374"/>
              <a:ext cx="7543800" cy="203378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70F3D0-0D1F-4C72-BA93-427834851CEF}"/>
                </a:ext>
              </a:extLst>
            </p:cNvPr>
            <p:cNvSpPr txBox="1"/>
            <p:nvPr/>
          </p:nvSpPr>
          <p:spPr>
            <a:xfrm>
              <a:off x="1962829" y="1662769"/>
              <a:ext cx="7096125" cy="175773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Nêu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biến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marL="285750" indent="-285750"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marL="285750" indent="-285750"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marL="285750" indent="-285750"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ấn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tượng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nhất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5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71F0FB74-EFAC-4553-AF85-6F8DD9E2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391" y="4003027"/>
            <a:ext cx="2681967" cy="27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E211E54-A0D7-4DB2-BFCC-75EF7CD98E11}"/>
              </a:ext>
            </a:extLst>
          </p:cNvPr>
          <p:cNvGrpSpPr/>
          <p:nvPr/>
        </p:nvGrpSpPr>
        <p:grpSpPr>
          <a:xfrm>
            <a:off x="1946168" y="5629432"/>
            <a:ext cx="7543800" cy="865148"/>
            <a:chOff x="1695450" y="1615374"/>
            <a:chExt cx="7543800" cy="203378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6550863-A262-46AE-8FEB-CE124906A740}"/>
                </a:ext>
              </a:extLst>
            </p:cNvPr>
            <p:cNvSpPr/>
            <p:nvPr/>
          </p:nvSpPr>
          <p:spPr>
            <a:xfrm>
              <a:off x="1695450" y="1615374"/>
              <a:ext cx="7543800" cy="2033783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91112A-6245-49D1-9938-562423A1051E}"/>
                </a:ext>
              </a:extLst>
            </p:cNvPr>
            <p:cNvSpPr txBox="1"/>
            <p:nvPr/>
          </p:nvSpPr>
          <p:spPr>
            <a:xfrm>
              <a:off x="1962830" y="1662768"/>
              <a:ext cx="7085066" cy="195350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1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416794" y="845811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1B21E0C-61B0-44F6-8714-9176069712EC}"/>
              </a:ext>
            </a:extLst>
          </p:cNvPr>
          <p:cNvSpPr txBox="1"/>
          <p:nvPr/>
        </p:nvSpPr>
        <p:spPr>
          <a:xfrm>
            <a:off x="3772166" y="1536658"/>
            <a:ext cx="4647666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THẢO LUẬN NHÓM BỐN</a:t>
            </a:r>
          </a:p>
        </p:txBody>
      </p:sp>
      <p:pic>
        <p:nvPicPr>
          <p:cNvPr id="3076" name="Picture 4" descr="Rainbow Sticker for iOS &amp;amp; Android | GIPHY">
            <a:extLst>
              <a:ext uri="{FF2B5EF4-FFF2-40B4-BE49-F238E27FC236}">
                <a16:creationId xmlns:a16="http://schemas.microsoft.com/office/drawing/2014/main" id="{D90A90CD-2A66-4F07-9348-E78EE5F0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oky Gook GIFs - Find &amp;amp; Share on GIPHY">
            <a:extLst>
              <a:ext uri="{FF2B5EF4-FFF2-40B4-BE49-F238E27FC236}">
                <a16:creationId xmlns:a16="http://schemas.microsoft.com/office/drawing/2014/main" id="{045E6EFF-1B6B-4FC1-B0BB-1868AF59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8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ooky Gook GIFs - Find &amp;amp; Share on GIPHY">
            <a:extLst>
              <a:ext uri="{FF2B5EF4-FFF2-40B4-BE49-F238E27FC236}">
                <a16:creationId xmlns:a16="http://schemas.microsoft.com/office/drawing/2014/main" id="{BB848E2C-EB57-49F6-BF3B-5E1427B7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02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63" y="4858422"/>
            <a:ext cx="3454400" cy="1999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82" name="Picture 10" descr="In Case You Care To Know Who I Is | The World of Second Chances">
            <a:extLst>
              <a:ext uri="{FF2B5EF4-FFF2-40B4-BE49-F238E27FC236}">
                <a16:creationId xmlns:a16="http://schemas.microsoft.com/office/drawing/2014/main" id="{0A04801D-1224-4542-9CAD-F5A7CEBE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435" y="0"/>
            <a:ext cx="2743200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D75154C-5432-485F-B472-7BF22778BA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19" y="4504832"/>
            <a:ext cx="36576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84904A9A-8442-4A71-9579-EFF3205A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43" y="1853263"/>
            <a:ext cx="3961989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68CCEC-0E4A-4230-B8F4-CC518AC7C434}"/>
              </a:ext>
            </a:extLst>
          </p:cNvPr>
          <p:cNvSpPr txBox="1"/>
          <p:nvPr/>
        </p:nvSpPr>
        <p:spPr>
          <a:xfrm>
            <a:off x="1399001" y="2125413"/>
            <a:ext cx="30005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(T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rả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lời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nhận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sơ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đồ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tư duy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523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3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3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1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9316F753-A59E-4AFA-9843-AD0285D76CA7}"/>
              </a:ext>
            </a:extLst>
          </p:cNvPr>
          <p:cNvSpPr/>
          <p:nvPr/>
        </p:nvSpPr>
        <p:spPr>
          <a:xfrm>
            <a:off x="323850" y="465374"/>
            <a:ext cx="2655324" cy="1371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thiệu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72" name="Group 7171">
            <a:extLst>
              <a:ext uri="{FF2B5EF4-FFF2-40B4-BE49-F238E27FC236}">
                <a16:creationId xmlns:a16="http://schemas.microsoft.com/office/drawing/2014/main" id="{5EBB6F0E-7174-4AD5-AE10-E710A55E95CA}"/>
              </a:ext>
            </a:extLst>
          </p:cNvPr>
          <p:cNvGrpSpPr/>
          <p:nvPr/>
        </p:nvGrpSpPr>
        <p:grpSpPr>
          <a:xfrm>
            <a:off x="4727111" y="1512830"/>
            <a:ext cx="3954047" cy="3749040"/>
            <a:chOff x="4256670" y="1512830"/>
            <a:chExt cx="4205460" cy="37490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74BEFFF-CC35-4662-9D0E-64FA7793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668" y="1512830"/>
              <a:ext cx="4160462" cy="37490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1351A0-4F1E-4615-B0D0-E64167AE145B}"/>
                </a:ext>
              </a:extLst>
            </p:cNvPr>
            <p:cNvSpPr txBox="1"/>
            <p:nvPr/>
          </p:nvSpPr>
          <p:spPr>
            <a:xfrm>
              <a:off x="4256670" y="2075688"/>
              <a:ext cx="2564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chung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đình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24ED1BD1-D356-4E7B-90CE-EAECFC7E699F}"/>
              </a:ext>
            </a:extLst>
          </p:cNvPr>
          <p:cNvCxnSpPr>
            <a:cxnSpLocks/>
          </p:cNvCxnSpPr>
          <p:nvPr/>
        </p:nvCxnSpPr>
        <p:spPr>
          <a:xfrm flipV="1">
            <a:off x="7644809" y="1151172"/>
            <a:ext cx="1071488" cy="954075"/>
          </a:xfrm>
          <a:prstGeom prst="curvedConnector3">
            <a:avLst/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>
            <a:extLst>
              <a:ext uri="{FF2B5EF4-FFF2-40B4-BE49-F238E27FC236}">
                <a16:creationId xmlns:a16="http://schemas.microsoft.com/office/drawing/2014/main" id="{53CE9A6E-A0EE-4EA2-91F0-3A2CA326F450}"/>
              </a:ext>
            </a:extLst>
          </p:cNvPr>
          <p:cNvSpPr/>
          <p:nvPr/>
        </p:nvSpPr>
        <p:spPr>
          <a:xfrm>
            <a:off x="8716297" y="1"/>
            <a:ext cx="3449310" cy="197268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D4C8E"/>
                </a:solidFill>
              </a:rPr>
              <a:t>Nêu</a:t>
            </a:r>
            <a:r>
              <a:rPr lang="en-US" sz="3600" b="1" dirty="0">
                <a:solidFill>
                  <a:srgbClr val="0D4C8E"/>
                </a:solidFill>
              </a:rPr>
              <a:t> </a:t>
            </a:r>
            <a:r>
              <a:rPr lang="en-US" sz="3600" b="1" dirty="0" err="1">
                <a:solidFill>
                  <a:srgbClr val="0D4C8E"/>
                </a:solidFill>
              </a:rPr>
              <a:t>diễn</a:t>
            </a:r>
            <a:r>
              <a:rPr lang="en-US" sz="3600" b="1" dirty="0">
                <a:solidFill>
                  <a:srgbClr val="0D4C8E"/>
                </a:solidFill>
              </a:rPr>
              <a:t> </a:t>
            </a:r>
            <a:r>
              <a:rPr lang="en-US" sz="3600" b="1" dirty="0" err="1">
                <a:solidFill>
                  <a:srgbClr val="0D4C8E"/>
                </a:solidFill>
              </a:rPr>
              <a:t>biến</a:t>
            </a:r>
            <a:r>
              <a:rPr lang="en-US" sz="3600" b="1" dirty="0">
                <a:solidFill>
                  <a:srgbClr val="0D4C8E"/>
                </a:solidFill>
              </a:rPr>
              <a:t> </a:t>
            </a:r>
            <a:r>
              <a:rPr lang="en-US" sz="3600" b="1" dirty="0" err="1">
                <a:solidFill>
                  <a:srgbClr val="0D4C8E"/>
                </a:solidFill>
              </a:rPr>
              <a:t>của</a:t>
            </a:r>
            <a:r>
              <a:rPr lang="en-US" sz="3600" b="1" dirty="0">
                <a:solidFill>
                  <a:srgbClr val="0D4C8E"/>
                </a:solidFill>
              </a:rPr>
              <a:t> </a:t>
            </a:r>
            <a:r>
              <a:rPr lang="en-US" sz="3600" b="1" dirty="0" err="1">
                <a:solidFill>
                  <a:srgbClr val="0D4C8E"/>
                </a:solidFill>
              </a:rPr>
              <a:t>hoạt</a:t>
            </a:r>
            <a:r>
              <a:rPr lang="en-US" sz="3600" b="1" dirty="0">
                <a:solidFill>
                  <a:srgbClr val="0D4C8E"/>
                </a:solidFill>
              </a:rPr>
              <a:t> </a:t>
            </a:r>
            <a:r>
              <a:rPr lang="en-US" sz="3600" b="1" dirty="0" err="1">
                <a:solidFill>
                  <a:srgbClr val="0D4C8E"/>
                </a:solidFill>
              </a:rPr>
              <a:t>động</a:t>
            </a:r>
            <a:endParaRPr lang="en-US" sz="3600" b="1" dirty="0">
              <a:solidFill>
                <a:srgbClr val="0D4C8E"/>
              </a:solidFill>
            </a:endParaRPr>
          </a:p>
        </p:txBody>
      </p: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CC35B5BC-F415-466F-A022-237073CB7167}"/>
              </a:ext>
            </a:extLst>
          </p:cNvPr>
          <p:cNvCxnSpPr>
            <a:cxnSpLocks/>
            <a:stCxn id="32" idx="1"/>
            <a:endCxn id="40" idx="3"/>
          </p:cNvCxnSpPr>
          <p:nvPr/>
        </p:nvCxnSpPr>
        <p:spPr>
          <a:xfrm rot="5400000">
            <a:off x="7901851" y="2425257"/>
            <a:ext cx="2993775" cy="2084428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>
            <a:extLst>
              <a:ext uri="{FF2B5EF4-FFF2-40B4-BE49-F238E27FC236}">
                <a16:creationId xmlns:a16="http://schemas.microsoft.com/office/drawing/2014/main" id="{02D9EE1C-19EB-4F71-9B05-EA19E6317538}"/>
              </a:ext>
            </a:extLst>
          </p:cNvPr>
          <p:cNvSpPr/>
          <p:nvPr/>
        </p:nvSpPr>
        <p:spPr>
          <a:xfrm>
            <a:off x="7343775" y="4900830"/>
            <a:ext cx="2025498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71CE4057-D209-4ABE-A8CB-A651C589174F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67124" y="2960701"/>
            <a:ext cx="1980248" cy="12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loud 45">
            <a:extLst>
              <a:ext uri="{FF2B5EF4-FFF2-40B4-BE49-F238E27FC236}">
                <a16:creationId xmlns:a16="http://schemas.microsoft.com/office/drawing/2014/main" id="{350FDF8D-3BBB-490C-8F24-BA2E2C468382}"/>
              </a:ext>
            </a:extLst>
          </p:cNvPr>
          <p:cNvSpPr/>
          <p:nvPr/>
        </p:nvSpPr>
        <p:spPr>
          <a:xfrm>
            <a:off x="9252244" y="3861953"/>
            <a:ext cx="2025498" cy="1205976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17877EC3-D919-4EF8-A9FF-861D1128AEC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78009" y="4382750"/>
            <a:ext cx="1879979" cy="758299"/>
          </a:xfrm>
          <a:prstGeom prst="curvedConnector3">
            <a:avLst>
              <a:gd name="adj1" fmla="val 50000"/>
            </a:avLst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loud 61">
            <a:extLst>
              <a:ext uri="{FF2B5EF4-FFF2-40B4-BE49-F238E27FC236}">
                <a16:creationId xmlns:a16="http://schemas.microsoft.com/office/drawing/2014/main" id="{CCFF4598-4366-41F8-A902-169F91E14724}"/>
              </a:ext>
            </a:extLst>
          </p:cNvPr>
          <p:cNvSpPr/>
          <p:nvPr/>
        </p:nvSpPr>
        <p:spPr>
          <a:xfrm>
            <a:off x="2822727" y="5079744"/>
            <a:ext cx="2910563" cy="169553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D4C8E"/>
                </a:solidFill>
              </a:rPr>
              <a:t>Cảm</a:t>
            </a:r>
            <a:r>
              <a:rPr lang="en-US" sz="3200" b="1" dirty="0">
                <a:solidFill>
                  <a:srgbClr val="0D4C8E"/>
                </a:solidFill>
              </a:rPr>
              <a:t> </a:t>
            </a:r>
            <a:r>
              <a:rPr lang="en-US" sz="3200" b="1" dirty="0" err="1">
                <a:solidFill>
                  <a:srgbClr val="0D4C8E"/>
                </a:solidFill>
              </a:rPr>
              <a:t>xúc</a:t>
            </a:r>
            <a:r>
              <a:rPr lang="en-US" sz="3200" b="1" dirty="0">
                <a:solidFill>
                  <a:srgbClr val="0D4C8E"/>
                </a:solidFill>
              </a:rPr>
              <a:t> </a:t>
            </a:r>
            <a:r>
              <a:rPr lang="en-US" sz="3200" b="1" dirty="0" err="1">
                <a:solidFill>
                  <a:srgbClr val="0D4C8E"/>
                </a:solidFill>
              </a:rPr>
              <a:t>của</a:t>
            </a:r>
            <a:r>
              <a:rPr lang="en-US" sz="3200" b="1" dirty="0">
                <a:solidFill>
                  <a:srgbClr val="0D4C8E"/>
                </a:solidFill>
              </a:rPr>
              <a:t> </a:t>
            </a:r>
            <a:r>
              <a:rPr lang="en-US" sz="3200" b="1" dirty="0" err="1">
                <a:solidFill>
                  <a:srgbClr val="0D4C8E"/>
                </a:solidFill>
              </a:rPr>
              <a:t>em</a:t>
            </a:r>
            <a:endParaRPr lang="en-US" sz="3200" b="1" dirty="0">
              <a:solidFill>
                <a:srgbClr val="0D4C8E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7CE72E3-4A70-4D53-B270-699EAAC521C5}"/>
              </a:ext>
            </a:extLst>
          </p:cNvPr>
          <p:cNvSpPr txBox="1"/>
          <p:nvPr/>
        </p:nvSpPr>
        <p:spPr>
          <a:xfrm>
            <a:off x="4373760" y="776763"/>
            <a:ext cx="3449311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SƠ ĐỒ TƯ DUY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F5C92FBC-B0F8-4400-80EE-51A147FA2296}"/>
              </a:ext>
            </a:extLst>
          </p:cNvPr>
          <p:cNvCxnSpPr>
            <a:cxnSpLocks/>
          </p:cNvCxnSpPr>
          <p:nvPr/>
        </p:nvCxnSpPr>
        <p:spPr>
          <a:xfrm rot="10800000">
            <a:off x="2979176" y="1151177"/>
            <a:ext cx="1824982" cy="954071"/>
          </a:xfrm>
          <a:prstGeom prst="curvedConnector3">
            <a:avLst/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D6BCC120-2A08-432F-86CA-4961332E103F}"/>
              </a:ext>
            </a:extLst>
          </p:cNvPr>
          <p:cNvCxnSpPr>
            <a:cxnSpLocks/>
            <a:stCxn id="32" idx="1"/>
            <a:endCxn id="31" idx="3"/>
          </p:cNvCxnSpPr>
          <p:nvPr/>
        </p:nvCxnSpPr>
        <p:spPr>
          <a:xfrm rot="16200000" flipH="1">
            <a:off x="10742721" y="1668815"/>
            <a:ext cx="301762" cy="905300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:a16="http://schemas.microsoft.com/office/drawing/2014/main" id="{CF966BA5-B590-4453-ADC2-FC2A2812A70C}"/>
              </a:ext>
            </a:extLst>
          </p:cNvPr>
          <p:cNvSpPr/>
          <p:nvPr/>
        </p:nvSpPr>
        <p:spPr>
          <a:xfrm>
            <a:off x="10526896" y="2183467"/>
            <a:ext cx="1638711" cy="1554480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cuối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F2CC15EF-1D66-4AC0-A1F8-A95DDBE3711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3829" y="1836971"/>
            <a:ext cx="1071838" cy="904451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loud 40">
            <a:extLst>
              <a:ext uri="{FF2B5EF4-FFF2-40B4-BE49-F238E27FC236}">
                <a16:creationId xmlns:a16="http://schemas.microsoft.com/office/drawing/2014/main" id="{12B6F3E8-35C5-4F7A-AFBB-226CAEF12345}"/>
              </a:ext>
            </a:extLst>
          </p:cNvPr>
          <p:cNvSpPr/>
          <p:nvPr/>
        </p:nvSpPr>
        <p:spPr>
          <a:xfrm>
            <a:off x="-69642" y="2741423"/>
            <a:ext cx="1508162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556CCA45-A530-476B-95E8-DEA0825894D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28921" y="1885673"/>
            <a:ext cx="772826" cy="761175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loud 44">
            <a:extLst>
              <a:ext uri="{FF2B5EF4-FFF2-40B4-BE49-F238E27FC236}">
                <a16:creationId xmlns:a16="http://schemas.microsoft.com/office/drawing/2014/main" id="{AA4575FC-126C-4A7D-8214-1D5375F7E50B}"/>
              </a:ext>
            </a:extLst>
          </p:cNvPr>
          <p:cNvSpPr/>
          <p:nvPr/>
        </p:nvSpPr>
        <p:spPr>
          <a:xfrm>
            <a:off x="1665104" y="2626834"/>
            <a:ext cx="1508162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điểm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AE02C8B7-0ACC-4025-A064-F85D9FED4E86}"/>
              </a:ext>
            </a:extLst>
          </p:cNvPr>
          <p:cNvCxnSpPr>
            <a:cxnSpLocks/>
          </p:cNvCxnSpPr>
          <p:nvPr/>
        </p:nvCxnSpPr>
        <p:spPr>
          <a:xfrm>
            <a:off x="1871788" y="1836971"/>
            <a:ext cx="2184749" cy="692077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loud 47">
            <a:extLst>
              <a:ext uri="{FF2B5EF4-FFF2-40B4-BE49-F238E27FC236}">
                <a16:creationId xmlns:a16="http://schemas.microsoft.com/office/drawing/2014/main" id="{98D0BF81-7A26-4309-A9CB-62FB477FDBA2}"/>
              </a:ext>
            </a:extLst>
          </p:cNvPr>
          <p:cNvSpPr/>
          <p:nvPr/>
        </p:nvSpPr>
        <p:spPr>
          <a:xfrm>
            <a:off x="3225719" y="2503208"/>
            <a:ext cx="1578439" cy="1503798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tham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gia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2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animBg="1"/>
      <p:bldP spid="40" grpId="0" animBg="1"/>
      <p:bldP spid="46" grpId="0" animBg="1"/>
      <p:bldP spid="62" grpId="0" animBg="1"/>
      <p:bldP spid="70" grpId="0"/>
      <p:bldP spid="31" grpId="0" animBg="1"/>
      <p:bldP spid="41" grpId="0" animBg="1"/>
      <p:bldP spid="45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368274" y="846818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3" name="Picture 32" descr="A group of dolls&#10;&#10;Description automatically generated">
            <a:extLst>
              <a:ext uri="{FF2B5EF4-FFF2-40B4-BE49-F238E27FC236}">
                <a16:creationId xmlns:a16="http://schemas.microsoft.com/office/drawing/2014/main" id="{3B86A71E-A159-44D0-9AA9-9D506B4A78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9" t="49518" r="67692" b="14070"/>
          <a:stretch/>
        </p:blipFill>
        <p:spPr>
          <a:xfrm>
            <a:off x="6231782" y="2219525"/>
            <a:ext cx="2296240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C2281A-3366-4F6F-801F-F2362D2A8A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15" t="49087" r="10697" b="13963"/>
          <a:stretch/>
        </p:blipFill>
        <p:spPr>
          <a:xfrm>
            <a:off x="3779356" y="2219525"/>
            <a:ext cx="2180263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Kooky Gook GIFs - Find &amp;amp; Share on GIPHY">
            <a:extLst>
              <a:ext uri="{FF2B5EF4-FFF2-40B4-BE49-F238E27FC236}">
                <a16:creationId xmlns:a16="http://schemas.microsoft.com/office/drawing/2014/main" id="{045E6EFF-1B6B-4FC1-B0BB-1868AF59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8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ooky Gook GIFs - Find &amp;amp; Share on GIPHY">
            <a:extLst>
              <a:ext uri="{FF2B5EF4-FFF2-40B4-BE49-F238E27FC236}">
                <a16:creationId xmlns:a16="http://schemas.microsoft.com/office/drawing/2014/main" id="{BB848E2C-EB57-49F6-BF3B-5E1427B7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02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63" y="4858422"/>
            <a:ext cx="3454400" cy="1999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D75154C-5432-485F-B472-7BF22778BA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19" y="4504832"/>
            <a:ext cx="36576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A3B7E3-545B-40DC-B3DC-1811A99AD13B}"/>
              </a:ext>
            </a:extLst>
          </p:cNvPr>
          <p:cNvGrpSpPr/>
          <p:nvPr/>
        </p:nvGrpSpPr>
        <p:grpSpPr>
          <a:xfrm>
            <a:off x="1367765" y="662608"/>
            <a:ext cx="2560320" cy="2560320"/>
            <a:chOff x="1367765" y="662608"/>
            <a:chExt cx="2560320" cy="2560320"/>
          </a:xfrm>
        </p:grpSpPr>
        <p:pic>
          <p:nvPicPr>
            <p:cNvPr id="6146" name="Picture 2" descr="Purple Bubble Transparent">
              <a:extLst>
                <a:ext uri="{FF2B5EF4-FFF2-40B4-BE49-F238E27FC236}">
                  <a16:creationId xmlns:a16="http://schemas.microsoft.com/office/drawing/2014/main" id="{0BD33E40-6D27-4EE5-9E1A-01A1CA913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765" y="662608"/>
              <a:ext cx="2560320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B614322-B9CD-4980-B020-DC905480F42E}"/>
                </a:ext>
              </a:extLst>
            </p:cNvPr>
            <p:cNvSpPr txBox="1"/>
            <p:nvPr/>
          </p:nvSpPr>
          <p:spPr>
            <a:xfrm>
              <a:off x="1680216" y="1450085"/>
              <a:ext cx="1935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TRÌNH BÀY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248539-B00A-46D3-8149-8E9261958C43}"/>
              </a:ext>
            </a:extLst>
          </p:cNvPr>
          <p:cNvGrpSpPr/>
          <p:nvPr/>
        </p:nvGrpSpPr>
        <p:grpSpPr>
          <a:xfrm>
            <a:off x="8163514" y="662608"/>
            <a:ext cx="2560320" cy="2560320"/>
            <a:chOff x="8163514" y="662608"/>
            <a:chExt cx="2560320" cy="2560320"/>
          </a:xfrm>
        </p:grpSpPr>
        <p:pic>
          <p:nvPicPr>
            <p:cNvPr id="17" name="Picture 2" descr="Purple Bubble Transparent">
              <a:extLst>
                <a:ext uri="{FF2B5EF4-FFF2-40B4-BE49-F238E27FC236}">
                  <a16:creationId xmlns:a16="http://schemas.microsoft.com/office/drawing/2014/main" id="{5827F7EA-9D63-4D5D-9216-D223AD888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63514" y="662608"/>
              <a:ext cx="2560320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325C05-252E-48D5-A395-14537A6C032C}"/>
                </a:ext>
              </a:extLst>
            </p:cNvPr>
            <p:cNvSpPr txBox="1"/>
            <p:nvPr/>
          </p:nvSpPr>
          <p:spPr>
            <a:xfrm>
              <a:off x="8480240" y="1450084"/>
              <a:ext cx="1935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 XÉT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490F10-5CFC-46F0-9F7F-8308DEA6D6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9934" y="1108432"/>
            <a:ext cx="41761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6EAED75D-402C-4D98-A987-944E9FB1D3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13162" r="63805" b="34730"/>
          <a:stretch/>
        </p:blipFill>
        <p:spPr>
          <a:xfrm>
            <a:off x="2195396" y="3472632"/>
            <a:ext cx="1921671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4E2DFAD-86CB-41F8-8EFD-C8B2031C03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2" t="40657" r="35244" b="9067"/>
          <a:stretch/>
        </p:blipFill>
        <p:spPr>
          <a:xfrm>
            <a:off x="5152417" y="3472632"/>
            <a:ext cx="1877823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746D3FA-BC9A-41DC-ADB8-3F064521F2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7" t="18459" r="7355" b="29956"/>
          <a:stretch/>
        </p:blipFill>
        <p:spPr>
          <a:xfrm>
            <a:off x="8074934" y="3474720"/>
            <a:ext cx="1846805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D3C220C-10B9-4D97-AF91-C40882BC29CC}"/>
              </a:ext>
            </a:extLst>
          </p:cNvPr>
          <p:cNvGrpSpPr/>
          <p:nvPr/>
        </p:nvGrpSpPr>
        <p:grpSpPr>
          <a:xfrm>
            <a:off x="8470120" y="1134348"/>
            <a:ext cx="3704506" cy="2468880"/>
            <a:chOff x="9026330" y="1381655"/>
            <a:chExt cx="3704506" cy="24688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76E97B-5E54-4448-96BE-6D6A2136C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1703497-05D0-4BE2-88E5-43FBD9EEDE6A}"/>
                </a:ext>
              </a:extLst>
            </p:cNvPr>
            <p:cNvSpPr txBox="1"/>
            <p:nvPr/>
          </p:nvSpPr>
          <p:spPr>
            <a:xfrm rot="79912">
              <a:off x="9553494" y="1992700"/>
              <a:ext cx="2182515" cy="1429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09E5DA-2239-4F0D-B69D-32988696B88D}"/>
              </a:ext>
            </a:extLst>
          </p:cNvPr>
          <p:cNvGrpSpPr/>
          <p:nvPr/>
        </p:nvGrpSpPr>
        <p:grpSpPr>
          <a:xfrm>
            <a:off x="4254832" y="997188"/>
            <a:ext cx="3672992" cy="2743200"/>
            <a:chOff x="4672461" y="1214043"/>
            <a:chExt cx="3672992" cy="27432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9AD539-1F73-484F-ADE6-6A6984171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F46114-F2D9-4EC6-97C6-4003117F1A7E}"/>
                </a:ext>
              </a:extLst>
            </p:cNvPr>
            <p:cNvSpPr txBox="1"/>
            <p:nvPr/>
          </p:nvSpPr>
          <p:spPr>
            <a:xfrm flipH="1">
              <a:off x="5125998" y="1631171"/>
              <a:ext cx="276702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B89C010-3E5E-4280-8E07-02D7BB819AAD}"/>
              </a:ext>
            </a:extLst>
          </p:cNvPr>
          <p:cNvGrpSpPr/>
          <p:nvPr/>
        </p:nvGrpSpPr>
        <p:grpSpPr>
          <a:xfrm rot="10374921" flipV="1">
            <a:off x="419481" y="1206020"/>
            <a:ext cx="3550560" cy="2651760"/>
            <a:chOff x="1758356" y="1446550"/>
            <a:chExt cx="3550560" cy="265176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4282E6F-EB55-4BC7-8073-3556C89FA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5C7DA2-D660-443F-A5F6-FBA788F95743}"/>
                </a:ext>
              </a:extLst>
            </p:cNvPr>
            <p:cNvSpPr txBox="1"/>
            <p:nvPr/>
          </p:nvSpPr>
          <p:spPr>
            <a:xfrm>
              <a:off x="2143481" y="2143723"/>
              <a:ext cx="26558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04F372C-04C4-4004-B0B4-B0EC37F02EA7}"/>
              </a:ext>
            </a:extLst>
          </p:cNvPr>
          <p:cNvSpPr txBox="1"/>
          <p:nvPr/>
        </p:nvSpPr>
        <p:spPr>
          <a:xfrm>
            <a:off x="3866734" y="645398"/>
            <a:ext cx="4464579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99999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Trao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đổi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viết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88900">
                  <a:srgbClr val="FFFF00">
                    <a:alpha val="70000"/>
                  </a:srgbClr>
                </a:glow>
              </a:effectLst>
              <a:uLnTx/>
              <a:uFillTx/>
              <a:latin typeface="SVN-Roselina Script" panose="02000000000000000000" pitchFamily="50" charset="0"/>
              <a:ea typeface="+mn-ea"/>
              <a:cs typeface="+mn-cs"/>
            </a:endParaRPr>
          </a:p>
        </p:txBody>
      </p:sp>
      <p:pic>
        <p:nvPicPr>
          <p:cNvPr id="2050" name="Picture 2" descr="Animated Butterflies Flying Wallpaper posted by Zoey Mercado">
            <a:extLst>
              <a:ext uri="{FF2B5EF4-FFF2-40B4-BE49-F238E27FC236}">
                <a16:creationId xmlns:a16="http://schemas.microsoft.com/office/drawing/2014/main" id="{4B84AFB1-F081-4CEB-BD18-BDDB4339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"/>
            <a:ext cx="23984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nimated Butterflies Flying Wallpaper posted by Zoey Mercado">
            <a:extLst>
              <a:ext uri="{FF2B5EF4-FFF2-40B4-BE49-F238E27FC236}">
                <a16:creationId xmlns:a16="http://schemas.microsoft.com/office/drawing/2014/main" id="{CD0C8E0D-9695-4D57-8A6F-7B4C9C42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3570" y="-635"/>
            <a:ext cx="23984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9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6991" y="431820"/>
            <a:ext cx="7938098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6C9D12-9981-4602-9C4C-2A6DDEF69639}"/>
              </a:ext>
            </a:extLst>
          </p:cNvPr>
          <p:cNvSpPr txBox="1"/>
          <p:nvPr/>
        </p:nvSpPr>
        <p:spPr>
          <a:xfrm>
            <a:off x="3362190" y="2144383"/>
            <a:ext cx="5886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TẠM BIỆT VÀ HẸN GẶP LẠI</a:t>
            </a:r>
            <a:endParaRPr kumimoji="0" lang="vi-VN" sz="66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SVN-Dumpling" panose="02000000000000000000" pitchFamily="50" charset="0"/>
              <a:ea typeface="LNTH-Kids  Chinese Font 1" panose="02010600030101010101" pitchFamily="2" charset="-128"/>
              <a:cs typeface="+mn-cs"/>
            </a:endParaRPr>
          </a:p>
        </p:txBody>
      </p:sp>
      <p:pic>
        <p:nvPicPr>
          <p:cNvPr id="12" name="Picture 4" descr="Rainbow Sticker for iOS &amp;amp; Android | GIPHY">
            <a:extLst>
              <a:ext uri="{FF2B5EF4-FFF2-40B4-BE49-F238E27FC236}">
                <a16:creationId xmlns:a16="http://schemas.microsoft.com/office/drawing/2014/main" id="{7FF5C157-04CB-482C-93D9-DE1A27EF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4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828800" y="650895"/>
            <a:ext cx="9261229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A488ED-1316-48B3-856C-C09E4E6DF2B2}"/>
              </a:ext>
            </a:extLst>
          </p:cNvPr>
          <p:cNvSpPr txBox="1"/>
          <p:nvPr/>
        </p:nvSpPr>
        <p:spPr>
          <a:xfrm>
            <a:off x="4882233" y="1519334"/>
            <a:ext cx="3385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TIẾNG VIỆT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FA8FC9-B8C2-4060-89CB-292BE005F718}"/>
              </a:ext>
            </a:extLst>
          </p:cNvPr>
          <p:cNvSpPr txBox="1"/>
          <p:nvPr/>
        </p:nvSpPr>
        <p:spPr>
          <a:xfrm>
            <a:off x="4346958" y="2878636"/>
            <a:ext cx="4031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 4 –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 4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A0F6DF-5171-4B32-88FE-8A88697831F5}"/>
              </a:ext>
            </a:extLst>
          </p:cNvPr>
          <p:cNvSpPr txBox="1"/>
          <p:nvPr/>
        </p:nvSpPr>
        <p:spPr>
          <a:xfrm>
            <a:off x="2323070" y="2215126"/>
            <a:ext cx="8280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thú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44B15"/>
              </a:solidFill>
              <a:effectLst/>
              <a:uLnTx/>
              <a:uFillTx/>
              <a:latin typeface="Patrick Hand" panose="00000500000000000000" pitchFamily="2" charset="0"/>
              <a:ea typeface="White Xmas PERSONAL USE" pitchFamily="50" charset="0"/>
              <a:cs typeface="Baloo" panose="03080902040302020200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6C9D12-9981-4602-9C4C-2A6DDEF69639}"/>
              </a:ext>
            </a:extLst>
          </p:cNvPr>
          <p:cNvSpPr txBox="1"/>
          <p:nvPr/>
        </p:nvSpPr>
        <p:spPr>
          <a:xfrm>
            <a:off x="1964724" y="3668282"/>
            <a:ext cx="8639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LNTH-Kids  Chinese Font 1" panose="02010600030101010101" pitchFamily="2" charset="-128"/>
                <a:cs typeface="Pattaya" panose="00000500000000000000" pitchFamily="2" charset="-34"/>
              </a:rPr>
              <a:t>Luyện tập: Viết đoạn văn kể lại một hoạt động em đã cùng làm với người thân trong gia đình.</a:t>
            </a:r>
          </a:p>
        </p:txBody>
      </p:sp>
      <p:pic>
        <p:nvPicPr>
          <p:cNvPr id="17" name="Picture 4" descr="Rainbow Sticker for iOS &amp;amp; Android | GIPHY">
            <a:extLst>
              <a:ext uri="{FF2B5EF4-FFF2-40B4-BE49-F238E27FC236}">
                <a16:creationId xmlns:a16="http://schemas.microsoft.com/office/drawing/2014/main" id="{D5E6D97B-9DAD-47BE-A01E-3A7DE5F0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011" y="665789"/>
            <a:ext cx="10860708" cy="5849311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298263" y="741757"/>
            <a:ext cx="10214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2543"/>
                </a:solidFill>
              </a:rPr>
              <a:t>4. Quan </a:t>
            </a:r>
            <a:r>
              <a:rPr lang="en-US" sz="3200" b="1" dirty="0" err="1">
                <a:solidFill>
                  <a:srgbClr val="FF2543"/>
                </a:solidFill>
              </a:rPr>
              <a:t>sát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tranh</a:t>
            </a:r>
            <a:r>
              <a:rPr lang="en-US" sz="3200" b="1" dirty="0">
                <a:solidFill>
                  <a:srgbClr val="FF2543"/>
                </a:solidFill>
              </a:rPr>
              <a:t>, </a:t>
            </a:r>
            <a:r>
              <a:rPr lang="en-US" sz="3200" b="1" dirty="0" err="1">
                <a:solidFill>
                  <a:srgbClr val="FF2543"/>
                </a:solidFill>
              </a:rPr>
              <a:t>kể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lại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các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hoạt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động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trong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từng</a:t>
            </a:r>
            <a:r>
              <a:rPr lang="en-US" sz="3200" b="1" dirty="0">
                <a:solidFill>
                  <a:srgbClr val="FF2543"/>
                </a:solidFill>
              </a:rPr>
              <a:t> </a:t>
            </a:r>
            <a:r>
              <a:rPr lang="en-US" sz="3200" b="1" dirty="0" err="1">
                <a:solidFill>
                  <a:srgbClr val="FF2543"/>
                </a:solidFill>
              </a:rPr>
              <a:t>tranh</a:t>
            </a:r>
            <a:endParaRPr lang="en-US" sz="3200" b="1" dirty="0">
              <a:solidFill>
                <a:srgbClr val="FF254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5469A-32F1-44CE-9FB2-A7C1947A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699" y="1594713"/>
            <a:ext cx="7458075" cy="48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416794" y="845811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3" name="Picture 32" descr="A group of dolls&#10;&#10;Description automatically generated">
            <a:extLst>
              <a:ext uri="{FF2B5EF4-FFF2-40B4-BE49-F238E27FC236}">
                <a16:creationId xmlns:a16="http://schemas.microsoft.com/office/drawing/2014/main" id="{3B86A71E-A159-44D0-9AA9-9D506B4A78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35" t="6368" r="38115" b="57043"/>
          <a:stretch/>
        </p:blipFill>
        <p:spPr>
          <a:xfrm>
            <a:off x="6389670" y="2219526"/>
            <a:ext cx="2309245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C2281A-3366-4F6F-801F-F2362D2A8A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6512" r="64958" b="56899"/>
          <a:stretch/>
        </p:blipFill>
        <p:spPr>
          <a:xfrm>
            <a:off x="3539169" y="2219526"/>
            <a:ext cx="2262753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Rainbow Sticker for iOS &amp;amp; Android | GIPHY">
            <a:extLst>
              <a:ext uri="{FF2B5EF4-FFF2-40B4-BE49-F238E27FC236}">
                <a16:creationId xmlns:a16="http://schemas.microsoft.com/office/drawing/2014/main" id="{D90A90CD-2A66-4F07-9348-E78EE5F0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oky Gook GIFs - Find &amp;amp; Share on GIPHY">
            <a:extLst>
              <a:ext uri="{FF2B5EF4-FFF2-40B4-BE49-F238E27FC236}">
                <a16:creationId xmlns:a16="http://schemas.microsoft.com/office/drawing/2014/main" id="{045E6EFF-1B6B-4FC1-B0BB-1868AF59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8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ooky Gook GIFs - Find &amp;amp; Share on GIPHY">
            <a:extLst>
              <a:ext uri="{FF2B5EF4-FFF2-40B4-BE49-F238E27FC236}">
                <a16:creationId xmlns:a16="http://schemas.microsoft.com/office/drawing/2014/main" id="{BB848E2C-EB57-49F6-BF3B-5E1427B7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02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63" y="4858422"/>
            <a:ext cx="3454400" cy="1999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82" name="Picture 10" descr="In Case You Care To Know Who I Is | The World of Second Chances">
            <a:extLst>
              <a:ext uri="{FF2B5EF4-FFF2-40B4-BE49-F238E27FC236}">
                <a16:creationId xmlns:a16="http://schemas.microsoft.com/office/drawing/2014/main" id="{0A04801D-1224-4542-9CAD-F5A7CEBE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435" y="0"/>
            <a:ext cx="2743200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D75154C-5432-485F-B472-7BF22778BA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19" y="4504832"/>
            <a:ext cx="36576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9621A-3E5A-4621-A9BF-A21D604773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18353" y="1278871"/>
            <a:ext cx="4755292" cy="12619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368274" y="846818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3" name="Picture 32" descr="A group of dolls&#10;&#10;Description automatically generated">
            <a:extLst>
              <a:ext uri="{FF2B5EF4-FFF2-40B4-BE49-F238E27FC236}">
                <a16:creationId xmlns:a16="http://schemas.microsoft.com/office/drawing/2014/main" id="{3B86A71E-A159-44D0-9AA9-9D506B4A78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9" t="49518" r="67692" b="14070"/>
          <a:stretch/>
        </p:blipFill>
        <p:spPr>
          <a:xfrm>
            <a:off x="6231782" y="2219525"/>
            <a:ext cx="2296240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C2281A-3366-4F6F-801F-F2362D2A8A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15" t="49087" r="10697" b="13963"/>
          <a:stretch/>
        </p:blipFill>
        <p:spPr>
          <a:xfrm>
            <a:off x="3779356" y="2219525"/>
            <a:ext cx="2180263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Kooky Gook GIFs - Find &amp;amp; Share on GIPHY">
            <a:extLst>
              <a:ext uri="{FF2B5EF4-FFF2-40B4-BE49-F238E27FC236}">
                <a16:creationId xmlns:a16="http://schemas.microsoft.com/office/drawing/2014/main" id="{045E6EFF-1B6B-4FC1-B0BB-1868AF59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8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ooky Gook GIFs - Find &amp;amp; Share on GIPHY">
            <a:extLst>
              <a:ext uri="{FF2B5EF4-FFF2-40B4-BE49-F238E27FC236}">
                <a16:creationId xmlns:a16="http://schemas.microsoft.com/office/drawing/2014/main" id="{BB848E2C-EB57-49F6-BF3B-5E1427B7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02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63" y="4858422"/>
            <a:ext cx="3454400" cy="1999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D75154C-5432-485F-B472-7BF22778BA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19" y="4504832"/>
            <a:ext cx="36576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A3B7E3-545B-40DC-B3DC-1811A99AD13B}"/>
              </a:ext>
            </a:extLst>
          </p:cNvPr>
          <p:cNvGrpSpPr/>
          <p:nvPr/>
        </p:nvGrpSpPr>
        <p:grpSpPr>
          <a:xfrm>
            <a:off x="1367765" y="662608"/>
            <a:ext cx="2560320" cy="2560320"/>
            <a:chOff x="1367765" y="662608"/>
            <a:chExt cx="2560320" cy="2560320"/>
          </a:xfrm>
        </p:grpSpPr>
        <p:pic>
          <p:nvPicPr>
            <p:cNvPr id="6146" name="Picture 2" descr="Purple Bubble Transparent">
              <a:extLst>
                <a:ext uri="{FF2B5EF4-FFF2-40B4-BE49-F238E27FC236}">
                  <a16:creationId xmlns:a16="http://schemas.microsoft.com/office/drawing/2014/main" id="{0BD33E40-6D27-4EE5-9E1A-01A1CA913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765" y="662608"/>
              <a:ext cx="2560320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B614322-B9CD-4980-B020-DC905480F42E}"/>
                </a:ext>
              </a:extLst>
            </p:cNvPr>
            <p:cNvSpPr txBox="1"/>
            <p:nvPr/>
          </p:nvSpPr>
          <p:spPr>
            <a:xfrm>
              <a:off x="1680216" y="1450085"/>
              <a:ext cx="1935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TRÌNH BÀY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248539-B00A-46D3-8149-8E9261958C43}"/>
              </a:ext>
            </a:extLst>
          </p:cNvPr>
          <p:cNvGrpSpPr/>
          <p:nvPr/>
        </p:nvGrpSpPr>
        <p:grpSpPr>
          <a:xfrm>
            <a:off x="8163514" y="662608"/>
            <a:ext cx="2560320" cy="2560320"/>
            <a:chOff x="8163514" y="662608"/>
            <a:chExt cx="2560320" cy="2560320"/>
          </a:xfrm>
        </p:grpSpPr>
        <p:pic>
          <p:nvPicPr>
            <p:cNvPr id="17" name="Picture 2" descr="Purple Bubble Transparent">
              <a:extLst>
                <a:ext uri="{FF2B5EF4-FFF2-40B4-BE49-F238E27FC236}">
                  <a16:creationId xmlns:a16="http://schemas.microsoft.com/office/drawing/2014/main" id="{5827F7EA-9D63-4D5D-9216-D223AD888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63514" y="662608"/>
              <a:ext cx="2560320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325C05-252E-48D5-A395-14537A6C032C}"/>
                </a:ext>
              </a:extLst>
            </p:cNvPr>
            <p:cNvSpPr txBox="1"/>
            <p:nvPr/>
          </p:nvSpPr>
          <p:spPr>
            <a:xfrm>
              <a:off x="8480240" y="1450084"/>
              <a:ext cx="1935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 XÉT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4FCE1AB-9002-43F8-84E7-120F613E73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87392" y="1087368"/>
            <a:ext cx="41761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4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646" y="171450"/>
            <a:ext cx="10860708" cy="6419849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4B9BDFF-3851-4FF9-8967-C3A2AC46E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09" y="294826"/>
            <a:ext cx="4343400" cy="27051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7E8A516-5F50-4888-9312-7026E07DDD85}"/>
              </a:ext>
            </a:extLst>
          </p:cNvPr>
          <p:cNvGrpSpPr/>
          <p:nvPr/>
        </p:nvGrpSpPr>
        <p:grpSpPr>
          <a:xfrm>
            <a:off x="5381625" y="609600"/>
            <a:ext cx="5581650" cy="2018559"/>
            <a:chOff x="5381625" y="609600"/>
            <a:chExt cx="5581650" cy="201855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898E856-C8CB-4AA5-AF30-4C80BD41C6DD}"/>
                </a:ext>
              </a:extLst>
            </p:cNvPr>
            <p:cNvSpPr/>
            <p:nvPr/>
          </p:nvSpPr>
          <p:spPr>
            <a:xfrm>
              <a:off x="5381625" y="609600"/>
              <a:ext cx="5581650" cy="2018559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A39642-0AC4-4A20-8B29-E4AFF8675896}"/>
                </a:ext>
              </a:extLst>
            </p:cNvPr>
            <p:cNvSpPr txBox="1"/>
            <p:nvPr/>
          </p:nvSpPr>
          <p:spPr>
            <a:xfrm>
              <a:off x="5495925" y="774108"/>
              <a:ext cx="51435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đình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tàu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gái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kéo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vali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đựng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Ai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hứng</a:t>
              </a:r>
              <a:endPara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9183D4C-C7EE-4663-BDF7-CC44CA412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09" y="3395437"/>
            <a:ext cx="4152900" cy="26479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D951CE6-C19A-4ACD-A16E-E54EA7C2D3E9}"/>
              </a:ext>
            </a:extLst>
          </p:cNvPr>
          <p:cNvGrpSpPr/>
          <p:nvPr/>
        </p:nvGrpSpPr>
        <p:grpSpPr>
          <a:xfrm>
            <a:off x="5562600" y="3559272"/>
            <a:ext cx="5581650" cy="2018559"/>
            <a:chOff x="5381625" y="609600"/>
            <a:chExt cx="5581650" cy="201855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5182F5E-75A9-4E34-837D-0B9537A4BB21}"/>
                </a:ext>
              </a:extLst>
            </p:cNvPr>
            <p:cNvSpPr/>
            <p:nvPr/>
          </p:nvSpPr>
          <p:spPr>
            <a:xfrm>
              <a:off x="5381625" y="609600"/>
              <a:ext cx="5581650" cy="2018559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ADBACA-2034-4A88-874F-5D47A41A80F7}"/>
                </a:ext>
              </a:extLst>
            </p:cNvPr>
            <p:cNvSpPr txBox="1"/>
            <p:nvPr/>
          </p:nvSpPr>
          <p:spPr>
            <a:xfrm>
              <a:off x="5495925" y="774108"/>
              <a:ext cx="51435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gái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xây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lâu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646" y="171450"/>
            <a:ext cx="10860708" cy="6419849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4B9BDFF-3851-4FF9-8967-C3A2AC46E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151" y="294826"/>
            <a:ext cx="4226115" cy="27051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7E8A516-5F50-4888-9312-7026E07DDD85}"/>
              </a:ext>
            </a:extLst>
          </p:cNvPr>
          <p:cNvGrpSpPr/>
          <p:nvPr/>
        </p:nvGrpSpPr>
        <p:grpSpPr>
          <a:xfrm>
            <a:off x="5381625" y="609600"/>
            <a:ext cx="5581650" cy="2018559"/>
            <a:chOff x="5381625" y="609600"/>
            <a:chExt cx="5581650" cy="201855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898E856-C8CB-4AA5-AF30-4C80BD41C6DD}"/>
                </a:ext>
              </a:extLst>
            </p:cNvPr>
            <p:cNvSpPr/>
            <p:nvPr/>
          </p:nvSpPr>
          <p:spPr>
            <a:xfrm>
              <a:off x="5381625" y="609600"/>
              <a:ext cx="5581650" cy="2018559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A39642-0AC4-4A20-8B29-E4AFF8675896}"/>
                </a:ext>
              </a:extLst>
            </p:cNvPr>
            <p:cNvSpPr txBox="1"/>
            <p:nvPr/>
          </p:nvSpPr>
          <p:spPr>
            <a:xfrm>
              <a:off x="5486400" y="710938"/>
              <a:ext cx="51435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Hai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9183D4C-C7EE-4663-BDF7-CC44CA412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009" y="3405262"/>
            <a:ext cx="4152900" cy="262829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D951CE6-C19A-4ACD-A16E-E54EA7C2D3E9}"/>
              </a:ext>
            </a:extLst>
          </p:cNvPr>
          <p:cNvGrpSpPr/>
          <p:nvPr/>
        </p:nvGrpSpPr>
        <p:grpSpPr>
          <a:xfrm>
            <a:off x="5562600" y="3559272"/>
            <a:ext cx="5581650" cy="2018559"/>
            <a:chOff x="5381625" y="609600"/>
            <a:chExt cx="5581650" cy="201855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5182F5E-75A9-4E34-837D-0B9537A4BB21}"/>
                </a:ext>
              </a:extLst>
            </p:cNvPr>
            <p:cNvSpPr/>
            <p:nvPr/>
          </p:nvSpPr>
          <p:spPr>
            <a:xfrm>
              <a:off x="5381625" y="609600"/>
              <a:ext cx="5581650" cy="2018559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ADBACA-2034-4A88-874F-5D47A41A80F7}"/>
                </a:ext>
              </a:extLst>
            </p:cNvPr>
            <p:cNvSpPr txBox="1"/>
            <p:nvPr/>
          </p:nvSpPr>
          <p:spPr>
            <a:xfrm>
              <a:off x="5495925" y="774108"/>
              <a:ext cx="51816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cõng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3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368275" y="846818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28" y="4767016"/>
            <a:ext cx="5048343" cy="2103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6FEFF-BE8B-4B16-8AAF-BFFA479EDFA2}"/>
              </a:ext>
            </a:extLst>
          </p:cNvPr>
          <p:cNvSpPr txBox="1"/>
          <p:nvPr/>
        </p:nvSpPr>
        <p:spPr>
          <a:xfrm>
            <a:off x="2295602" y="2613007"/>
            <a:ext cx="7503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C5CD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 VĂN NHÍ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96480F-EC8F-4F35-92D9-0659063B3CE3}"/>
              </a:ext>
            </a:extLst>
          </p:cNvPr>
          <p:cNvSpPr txBox="1"/>
          <p:nvPr/>
        </p:nvSpPr>
        <p:spPr>
          <a:xfrm>
            <a:off x="2344122" y="2559133"/>
            <a:ext cx="7503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 VĂN NHÍ</a:t>
            </a:r>
          </a:p>
        </p:txBody>
      </p:sp>
      <p:pic>
        <p:nvPicPr>
          <p:cNvPr id="10" name="Picture 9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F90F3FA6-8E8A-4BFF-9241-7B19ACA9B6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366" b="10519"/>
          <a:stretch/>
        </p:blipFill>
        <p:spPr>
          <a:xfrm>
            <a:off x="8047607" y="2766962"/>
            <a:ext cx="4143757" cy="40910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1084DC-12DA-496E-A11C-87699401DB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362">
            <a:off x="-151658" y="-166616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011" y="342900"/>
            <a:ext cx="10860708" cy="6383639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454239" y="336350"/>
            <a:ext cx="9099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71F0FB74-EFAC-4553-AF85-6F8DD9E2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391" y="4003027"/>
            <a:ext cx="2681967" cy="27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EEA218-6A2C-46E2-8877-33DD227FA1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227" y="921125"/>
            <a:ext cx="10178514" cy="60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443</Words>
  <Application>Microsoft Office PowerPoint</Application>
  <PresentationFormat>Widescreen</PresentationFormat>
  <Paragraphs>52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SVN-Sign Painter House Script</vt:lpstr>
      <vt:lpstr>SVN-Dumpling</vt:lpstr>
      <vt:lpstr>Patrick Hand</vt:lpstr>
      <vt:lpstr>Arial-Rounded</vt:lpstr>
      <vt:lpstr>字魂59号-创粗黑</vt:lpstr>
      <vt:lpstr>Pattaya</vt:lpstr>
      <vt:lpstr>Arial</vt:lpstr>
      <vt:lpstr>Coiny</vt:lpstr>
      <vt:lpstr>等线</vt:lpstr>
      <vt:lpstr>黑体</vt:lpstr>
      <vt:lpstr>SVN-Roselina Script</vt:lpstr>
      <vt:lpstr>Calibri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nguyenthithu nguyenthithu</cp:lastModifiedBy>
  <cp:revision>23</cp:revision>
  <dcterms:created xsi:type="dcterms:W3CDTF">2022-06-11T00:25:14Z</dcterms:created>
  <dcterms:modified xsi:type="dcterms:W3CDTF">2025-09-17T01:44:24Z</dcterms:modified>
</cp:coreProperties>
</file>