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14"/>
  </p:notesMasterIdLst>
  <p:sldIdLst>
    <p:sldId id="293" r:id="rId5"/>
    <p:sldId id="390" r:id="rId6"/>
    <p:sldId id="386" r:id="rId7"/>
    <p:sldId id="387" r:id="rId8"/>
    <p:sldId id="329" r:id="rId9"/>
    <p:sldId id="388" r:id="rId10"/>
    <p:sldId id="389" r:id="rId11"/>
    <p:sldId id="291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svg"/><Relationship Id="rId7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0.svg"/><Relationship Id="rId7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sv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svg"/><Relationship Id="rId7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3.sv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svg"/><Relationship Id="rId7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32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3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8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9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4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6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0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60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9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731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76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396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40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9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860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35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82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615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05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90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08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62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300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FB70F1-5841-2384-F407-10819C1578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A5596-BC81-8A36-FE53-FDBAA827AE17}"/>
              </a:ext>
            </a:extLst>
          </p:cNvPr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D6917-7A3D-0814-79C8-1E241409875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B872059-AEF2-5D55-DFC2-7D14E5C6923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A240FC-EA5D-F898-5BCC-35D2BA4CB9A6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2CB90-9FDC-B27E-43D3-B44D6160FBB0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3B8C0-72FB-E093-21EE-EE6DCB53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4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6EDC2-6405-BB83-F24A-4B296CADA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E0AE0D-3C30-544E-6499-C442A70C9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133648"/>
            <a:ext cx="1885652" cy="1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rẻ Em Hôm Nay Thế Giới Ngày Mai_720pFH">
            <a:hlinkClick r:id="" action="ppaction://media"/>
            <a:extLst>
              <a:ext uri="{FF2B5EF4-FFF2-40B4-BE49-F238E27FC236}">
                <a16:creationId xmlns:a16="http://schemas.microsoft.com/office/drawing/2014/main" id="{43AE706A-06CE-A9C9-BAD7-B6433C292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>
            <a:extLst>
              <a:ext uri="{FF2B5EF4-FFF2-40B4-BE49-F238E27FC236}">
                <a16:creationId xmlns:a16="http://schemas.microsoft.com/office/drawing/2014/main" id="{0F064979-4E0C-B400-B5F1-C16113FA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3324E-1B30-43BA-43E6-E007C3A43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9929F3-A931-FBAB-8993-77A702EB22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AB8135E-A9C1-7611-1DDF-CE0BF4884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5460A-65F2-3222-38FA-5393FF8D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971804"/>
            <a:ext cx="8672512" cy="5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BA66-F840-4FC4-3D87-01568409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1442038"/>
            <a:ext cx="3395662" cy="48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1704976" y="687749"/>
            <a:ext cx="9172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783478" y="2094419"/>
            <a:ext cx="5191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G: Em có thể đọc những câu thơ hoặc đoạn thơ em yêu thích và chia sẻ với bạn.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Tình cảm, cảm xúc của nhà thơ dối với trẻ em được thể hiện trong bài thơ.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Suy nghĩ, cảm xúc của em sau khi đọc bài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3" name="Picture 4" descr="Children education">
            <a:extLst>
              <a:ext uri="{FF2B5EF4-FFF2-40B4-BE49-F238E27FC236}">
                <a16:creationId xmlns:a16="http://schemas.microsoft.com/office/drawing/2014/main" id="{9327CFDD-26A7-41C8-99EC-5610CFA2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4" y="2562225"/>
            <a:ext cx="6359156" cy="4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65D8D-2483-CEC5-77EE-5BE008A8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365411" y="307814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BÀI HỌC TIẾP THEO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2361002" y="3046211"/>
            <a:ext cx="824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9A0780"/>
                </a:solidFill>
                <a:cs typeface="Arial" panose="020B0604020202020204" pitchFamily="34" charset="0"/>
              </a:rPr>
              <a:t>- Đ</a:t>
            </a:r>
            <a:r>
              <a:rPr lang="vi-VN" sz="3200">
                <a:solidFill>
                  <a:srgbClr val="9A0780"/>
                </a:solidFill>
                <a:cs typeface="Arial" panose="020B0604020202020204" pitchFamily="34" charset="0"/>
              </a:rPr>
              <a:t>ọc </a:t>
            </a:r>
            <a:r>
              <a:rPr lang="en-US" sz="3200">
                <a:solidFill>
                  <a:srgbClr val="9A0780"/>
                </a:solidFill>
                <a:cs typeface="Arial" panose="020B0604020202020204" pitchFamily="34" charset="0"/>
              </a:rPr>
              <a:t>và trả lời câu hỏi bài: Bộ sưu tập độc đáo</a:t>
            </a:r>
            <a:endParaRPr lang="vi-VN" sz="3200" dirty="0">
              <a:solidFill>
                <a:srgbClr val="9A0780"/>
              </a:solidFill>
              <a:cs typeface="Arial" panose="020B0604020202020204" pitchFamily="34" charset="0"/>
            </a:endParaRPr>
          </a:p>
          <a:p>
            <a:pPr lvl="0" algn="just"/>
            <a:r>
              <a:rPr lang="en-US" sz="2800">
                <a:solidFill>
                  <a:srgbClr val="9A0780"/>
                </a:solidFill>
                <a:cs typeface="Arial" panose="020B0604020202020204" pitchFamily="34" charset="0"/>
              </a:rPr>
              <a:t> - </a:t>
            </a:r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Suy </a:t>
            </a:r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nghĩ, cảm xúc của em sau khi </a:t>
            </a:r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đọc bài.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164</Words>
  <Application>Microsoft Office PowerPoint</Application>
  <PresentationFormat>Widescreen</PresentationFormat>
  <Paragraphs>14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#9Slide07 HoneyCream</vt:lpstr>
      <vt:lpstr>Arial</vt:lpstr>
      <vt:lpstr>Calibri</vt:lpstr>
      <vt:lpstr>Calibri Light</vt:lpstr>
      <vt:lpstr>Cambria</vt:lpstr>
      <vt:lpstr>字魂95号-手刻宋</vt:lpstr>
      <vt:lpstr>默认设计模板</vt:lpstr>
      <vt:lpstr>1_Custom Design</vt:lpstr>
      <vt:lpstr>1_Tema de Office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</cp:revision>
  <dcterms:created xsi:type="dcterms:W3CDTF">2024-06-24T05:01:31Z</dcterms:created>
  <dcterms:modified xsi:type="dcterms:W3CDTF">2024-09-26T08:53:02Z</dcterms:modified>
</cp:coreProperties>
</file>