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1" r:id="rId3"/>
  </p:sldMasterIdLst>
  <p:notesMasterIdLst>
    <p:notesMasterId r:id="rId14"/>
  </p:notesMasterIdLst>
  <p:sldIdLst>
    <p:sldId id="518" r:id="rId4"/>
    <p:sldId id="315" r:id="rId5"/>
    <p:sldId id="372" r:id="rId6"/>
    <p:sldId id="373" r:id="rId7"/>
    <p:sldId id="374" r:id="rId8"/>
    <p:sldId id="390" r:id="rId9"/>
    <p:sldId id="400" r:id="rId10"/>
    <p:sldId id="401" r:id="rId11"/>
    <p:sldId id="3275" r:id="rId12"/>
    <p:sldId id="3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D2FF1D10-B332-443C-9AB8-11E91913A518}"/>
    <pc:docChg chg="delSld delMainMaster">
      <pc:chgData name="nguyenthithu nguyenthithu" userId="d2b08f955c77d556" providerId="LiveId" clId="{D2FF1D10-B332-443C-9AB8-11E91913A518}" dt="2025-09-17T01:41:09.153" v="16" actId="2696"/>
      <pc:docMkLst>
        <pc:docMk/>
      </pc:docMkLst>
      <pc:sldChg chg="del">
        <pc:chgData name="nguyenthithu nguyenthithu" userId="d2b08f955c77d556" providerId="LiveId" clId="{D2FF1D10-B332-443C-9AB8-11E91913A518}" dt="2025-09-17T01:40:46.990" v="9" actId="2696"/>
        <pc:sldMkLst>
          <pc:docMk/>
          <pc:sldMk cId="2109254013" sldId="256"/>
        </pc:sldMkLst>
      </pc:sldChg>
      <pc:sldChg chg="del">
        <pc:chgData name="nguyenthithu nguyenthithu" userId="d2b08f955c77d556" providerId="LiveId" clId="{D2FF1D10-B332-443C-9AB8-11E91913A518}" dt="2025-09-17T01:40:49.275" v="10" actId="2696"/>
        <pc:sldMkLst>
          <pc:docMk/>
          <pc:sldMk cId="1127365193" sldId="257"/>
        </pc:sldMkLst>
      </pc:sldChg>
      <pc:sldChg chg="del">
        <pc:chgData name="nguyenthithu nguyenthithu" userId="d2b08f955c77d556" providerId="LiveId" clId="{D2FF1D10-B332-443C-9AB8-11E91913A518}" dt="2025-09-17T01:40:51.041" v="11" actId="2696"/>
        <pc:sldMkLst>
          <pc:docMk/>
          <pc:sldMk cId="4202885804" sldId="258"/>
        </pc:sldMkLst>
      </pc:sldChg>
      <pc:sldChg chg="del">
        <pc:chgData name="nguyenthithu nguyenthithu" userId="d2b08f955c77d556" providerId="LiveId" clId="{D2FF1D10-B332-443C-9AB8-11E91913A518}" dt="2025-09-17T01:40:53.446" v="12" actId="2696"/>
        <pc:sldMkLst>
          <pc:docMk/>
          <pc:sldMk cId="3985453322" sldId="259"/>
        </pc:sldMkLst>
      </pc:sldChg>
      <pc:sldChg chg="del">
        <pc:chgData name="nguyenthithu nguyenthithu" userId="d2b08f955c77d556" providerId="LiveId" clId="{D2FF1D10-B332-443C-9AB8-11E91913A518}" dt="2025-09-17T01:40:45.043" v="8" actId="2696"/>
        <pc:sldMkLst>
          <pc:docMk/>
          <pc:sldMk cId="64956848" sldId="264"/>
        </pc:sldMkLst>
      </pc:sldChg>
      <pc:sldChg chg="del">
        <pc:chgData name="nguyenthithu nguyenthithu" userId="d2b08f955c77d556" providerId="LiveId" clId="{D2FF1D10-B332-443C-9AB8-11E91913A518}" dt="2025-09-17T01:40:30.969" v="4" actId="2696"/>
        <pc:sldMkLst>
          <pc:docMk/>
          <pc:sldMk cId="2080255792" sldId="362"/>
        </pc:sldMkLst>
      </pc:sldChg>
      <pc:sldChg chg="del">
        <pc:chgData name="nguyenthithu nguyenthithu" userId="d2b08f955c77d556" providerId="LiveId" clId="{D2FF1D10-B332-443C-9AB8-11E91913A518}" dt="2025-09-17T01:40:23.875" v="1" actId="2696"/>
        <pc:sldMkLst>
          <pc:docMk/>
          <pc:sldMk cId="2622562851" sldId="392"/>
        </pc:sldMkLst>
      </pc:sldChg>
      <pc:sldChg chg="del">
        <pc:chgData name="nguyenthithu nguyenthithu" userId="d2b08f955c77d556" providerId="LiveId" clId="{D2FF1D10-B332-443C-9AB8-11E91913A518}" dt="2025-09-17T01:40:26.244" v="2" actId="2696"/>
        <pc:sldMkLst>
          <pc:docMk/>
          <pc:sldMk cId="1228055286" sldId="393"/>
        </pc:sldMkLst>
      </pc:sldChg>
      <pc:sldChg chg="del">
        <pc:chgData name="nguyenthithu nguyenthithu" userId="d2b08f955c77d556" providerId="LiveId" clId="{D2FF1D10-B332-443C-9AB8-11E91913A518}" dt="2025-09-17T01:40:29.100" v="3" actId="2696"/>
        <pc:sldMkLst>
          <pc:docMk/>
          <pc:sldMk cId="2924539709" sldId="394"/>
        </pc:sldMkLst>
      </pc:sldChg>
      <pc:sldChg chg="del">
        <pc:chgData name="nguyenthithu nguyenthithu" userId="d2b08f955c77d556" providerId="LiveId" clId="{D2FF1D10-B332-443C-9AB8-11E91913A518}" dt="2025-09-17T01:40:33.229" v="5" actId="2696"/>
        <pc:sldMkLst>
          <pc:docMk/>
          <pc:sldMk cId="2604687156" sldId="395"/>
        </pc:sldMkLst>
      </pc:sldChg>
      <pc:sldChg chg="del">
        <pc:chgData name="nguyenthithu nguyenthithu" userId="d2b08f955c77d556" providerId="LiveId" clId="{D2FF1D10-B332-443C-9AB8-11E91913A518}" dt="2025-09-17T01:40:35.288" v="6" actId="2696"/>
        <pc:sldMkLst>
          <pc:docMk/>
          <pc:sldMk cId="3319511322" sldId="396"/>
        </pc:sldMkLst>
      </pc:sldChg>
      <pc:sldChg chg="del">
        <pc:chgData name="nguyenthithu nguyenthithu" userId="d2b08f955c77d556" providerId="LiveId" clId="{D2FF1D10-B332-443C-9AB8-11E91913A518}" dt="2025-09-17T01:40:37.341" v="7" actId="2696"/>
        <pc:sldMkLst>
          <pc:docMk/>
          <pc:sldMk cId="2286983490" sldId="397"/>
        </pc:sldMkLst>
      </pc:sldChg>
      <pc:sldChg chg="del">
        <pc:chgData name="nguyenthithu nguyenthithu" userId="d2b08f955c77d556" providerId="LiveId" clId="{D2FF1D10-B332-443C-9AB8-11E91913A518}" dt="2025-09-17T01:41:02.800" v="14" actId="2696"/>
        <pc:sldMkLst>
          <pc:docMk/>
          <pc:sldMk cId="1450217805" sldId="399"/>
        </pc:sldMkLst>
      </pc:sldChg>
      <pc:sldChg chg="del">
        <pc:chgData name="nguyenthithu nguyenthithu" userId="d2b08f955c77d556" providerId="LiveId" clId="{D2FF1D10-B332-443C-9AB8-11E91913A518}" dt="2025-09-17T01:40:16.899" v="0" actId="2696"/>
        <pc:sldMkLst>
          <pc:docMk/>
          <pc:sldMk cId="0" sldId="517"/>
        </pc:sldMkLst>
      </pc:sldChg>
      <pc:sldChg chg="del">
        <pc:chgData name="nguyenthithu nguyenthithu" userId="d2b08f955c77d556" providerId="LiveId" clId="{D2FF1D10-B332-443C-9AB8-11E91913A518}" dt="2025-09-17T01:41:00.801" v="13" actId="2696"/>
        <pc:sldMkLst>
          <pc:docMk/>
          <pc:sldMk cId="508091254" sldId="3276"/>
        </pc:sldMkLst>
      </pc:sldChg>
      <pc:sldChg chg="del">
        <pc:chgData name="nguyenthithu nguyenthithu" userId="d2b08f955c77d556" providerId="LiveId" clId="{D2FF1D10-B332-443C-9AB8-11E91913A518}" dt="2025-09-17T01:41:09.153" v="16" actId="2696"/>
        <pc:sldMkLst>
          <pc:docMk/>
          <pc:sldMk cId="3088763621" sldId="3277"/>
        </pc:sldMkLst>
      </pc:sldChg>
      <pc:sldChg chg="del">
        <pc:chgData name="nguyenthithu nguyenthithu" userId="d2b08f955c77d556" providerId="LiveId" clId="{D2FF1D10-B332-443C-9AB8-11E91913A518}" dt="2025-09-17T01:41:05.604" v="15" actId="2696"/>
        <pc:sldMkLst>
          <pc:docMk/>
          <pc:sldMk cId="3111227635" sldId="3278"/>
        </pc:sldMkLst>
      </pc:sldChg>
      <pc:sldMasterChg chg="del delSldLayout">
        <pc:chgData name="nguyenthithu nguyenthithu" userId="d2b08f955c77d556" providerId="LiveId" clId="{D2FF1D10-B332-443C-9AB8-11E91913A518}" dt="2025-09-17T01:40:53.446" v="12" actId="2696"/>
        <pc:sldMasterMkLst>
          <pc:docMk/>
          <pc:sldMasterMk cId="2393684940" sldId="2147483672"/>
        </pc:sldMasterMkLst>
        <pc:sldLayoutChg chg="del">
          <pc:chgData name="nguyenthithu nguyenthithu" userId="d2b08f955c77d556" providerId="LiveId" clId="{D2FF1D10-B332-443C-9AB8-11E91913A518}" dt="2025-09-17T01:40:53.446" v="12" actId="2696"/>
          <pc:sldLayoutMkLst>
            <pc:docMk/>
            <pc:sldMasterMk cId="2393684940" sldId="2147483672"/>
            <pc:sldLayoutMk cId="2991210137" sldId="2147483673"/>
          </pc:sldLayoutMkLst>
        </pc:sldLayoutChg>
        <pc:sldLayoutChg chg="del">
          <pc:chgData name="nguyenthithu nguyenthithu" userId="d2b08f955c77d556" providerId="LiveId" clId="{D2FF1D10-B332-443C-9AB8-11E91913A518}" dt="2025-09-17T01:40:53.446" v="12" actId="2696"/>
          <pc:sldLayoutMkLst>
            <pc:docMk/>
            <pc:sldMasterMk cId="2393684940" sldId="2147483672"/>
            <pc:sldLayoutMk cId="365334659" sldId="2147483674"/>
          </pc:sldLayoutMkLst>
        </pc:sldLayoutChg>
        <pc:sldLayoutChg chg="del">
          <pc:chgData name="nguyenthithu nguyenthithu" userId="d2b08f955c77d556" providerId="LiveId" clId="{D2FF1D10-B332-443C-9AB8-11E91913A518}" dt="2025-09-17T01:40:53.446" v="12" actId="2696"/>
          <pc:sldLayoutMkLst>
            <pc:docMk/>
            <pc:sldMasterMk cId="2393684940" sldId="2147483672"/>
            <pc:sldLayoutMk cId="2906385432" sldId="2147483675"/>
          </pc:sldLayoutMkLst>
        </pc:sldLayoutChg>
        <pc:sldLayoutChg chg="del">
          <pc:chgData name="nguyenthithu nguyenthithu" userId="d2b08f955c77d556" providerId="LiveId" clId="{D2FF1D10-B332-443C-9AB8-11E91913A518}" dt="2025-09-17T01:40:53.446" v="12" actId="2696"/>
          <pc:sldLayoutMkLst>
            <pc:docMk/>
            <pc:sldMasterMk cId="2393684940" sldId="2147483672"/>
            <pc:sldLayoutMk cId="3669923704" sldId="2147483676"/>
          </pc:sldLayoutMkLst>
        </pc:sldLayoutChg>
        <pc:sldLayoutChg chg="del">
          <pc:chgData name="nguyenthithu nguyenthithu" userId="d2b08f955c77d556" providerId="LiveId" clId="{D2FF1D10-B332-443C-9AB8-11E91913A518}" dt="2025-09-17T01:40:53.446" v="12" actId="2696"/>
          <pc:sldLayoutMkLst>
            <pc:docMk/>
            <pc:sldMasterMk cId="2393684940" sldId="2147483672"/>
            <pc:sldLayoutMk cId="1539732887" sldId="2147483677"/>
          </pc:sldLayoutMkLst>
        </pc:sldLayoutChg>
        <pc:sldLayoutChg chg="del">
          <pc:chgData name="nguyenthithu nguyenthithu" userId="d2b08f955c77d556" providerId="LiveId" clId="{D2FF1D10-B332-443C-9AB8-11E91913A518}" dt="2025-09-17T01:40:53.446" v="12" actId="2696"/>
          <pc:sldLayoutMkLst>
            <pc:docMk/>
            <pc:sldMasterMk cId="2393684940" sldId="2147483672"/>
            <pc:sldLayoutMk cId="1015528947" sldId="2147483678"/>
          </pc:sldLayoutMkLst>
        </pc:sldLayoutChg>
        <pc:sldLayoutChg chg="del">
          <pc:chgData name="nguyenthithu nguyenthithu" userId="d2b08f955c77d556" providerId="LiveId" clId="{D2FF1D10-B332-443C-9AB8-11E91913A518}" dt="2025-09-17T01:40:53.446" v="12" actId="2696"/>
          <pc:sldLayoutMkLst>
            <pc:docMk/>
            <pc:sldMasterMk cId="2393684940" sldId="2147483672"/>
            <pc:sldLayoutMk cId="645360436" sldId="2147483679"/>
          </pc:sldLayoutMkLst>
        </pc:sldLayoutChg>
        <pc:sldLayoutChg chg="del">
          <pc:chgData name="nguyenthithu nguyenthithu" userId="d2b08f955c77d556" providerId="LiveId" clId="{D2FF1D10-B332-443C-9AB8-11E91913A518}" dt="2025-09-17T01:40:53.446" v="12" actId="2696"/>
          <pc:sldLayoutMkLst>
            <pc:docMk/>
            <pc:sldMasterMk cId="2393684940" sldId="2147483672"/>
            <pc:sldLayoutMk cId="4018931847" sldId="2147483680"/>
          </pc:sldLayoutMkLst>
        </pc:sldLayoutChg>
        <pc:sldLayoutChg chg="del">
          <pc:chgData name="nguyenthithu nguyenthithu" userId="d2b08f955c77d556" providerId="LiveId" clId="{D2FF1D10-B332-443C-9AB8-11E91913A518}" dt="2025-09-17T01:40:53.446" v="12" actId="2696"/>
          <pc:sldLayoutMkLst>
            <pc:docMk/>
            <pc:sldMasterMk cId="2393684940" sldId="2147483672"/>
            <pc:sldLayoutMk cId="2244705688" sldId="2147483681"/>
          </pc:sldLayoutMkLst>
        </pc:sldLayoutChg>
        <pc:sldLayoutChg chg="del">
          <pc:chgData name="nguyenthithu nguyenthithu" userId="d2b08f955c77d556" providerId="LiveId" clId="{D2FF1D10-B332-443C-9AB8-11E91913A518}" dt="2025-09-17T01:40:53.446" v="12" actId="2696"/>
          <pc:sldLayoutMkLst>
            <pc:docMk/>
            <pc:sldMasterMk cId="2393684940" sldId="2147483672"/>
            <pc:sldLayoutMk cId="1920162838" sldId="2147483682"/>
          </pc:sldLayoutMkLst>
        </pc:sldLayoutChg>
        <pc:sldLayoutChg chg="del">
          <pc:chgData name="nguyenthithu nguyenthithu" userId="d2b08f955c77d556" providerId="LiveId" clId="{D2FF1D10-B332-443C-9AB8-11E91913A518}" dt="2025-09-17T01:40:53.446" v="12" actId="2696"/>
          <pc:sldLayoutMkLst>
            <pc:docMk/>
            <pc:sldMasterMk cId="2393684940" sldId="2147483672"/>
            <pc:sldLayoutMk cId="3669198638" sldId="2147483683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09-17T01:40:16.899" v="0" actId="2696"/>
        <pc:sldMasterMkLst>
          <pc:docMk/>
          <pc:sldMasterMk cId="3077770738" sldId="2147483684"/>
        </pc:sldMasterMkLst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1593199905" sldId="2147483685"/>
          </pc:sldLayoutMkLst>
        </pc:sldLayoutChg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932871944" sldId="2147483686"/>
          </pc:sldLayoutMkLst>
        </pc:sldLayoutChg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927374460" sldId="2147483687"/>
          </pc:sldLayoutMkLst>
        </pc:sldLayoutChg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1857142802" sldId="2147483688"/>
          </pc:sldLayoutMkLst>
        </pc:sldLayoutChg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3064176060" sldId="2147483689"/>
          </pc:sldLayoutMkLst>
        </pc:sldLayoutChg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268386357" sldId="2147483690"/>
          </pc:sldLayoutMkLst>
        </pc:sldLayoutChg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4034664054" sldId="2147483691"/>
          </pc:sldLayoutMkLst>
        </pc:sldLayoutChg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2228288630" sldId="2147483692"/>
          </pc:sldLayoutMkLst>
        </pc:sldLayoutChg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707916844" sldId="2147483693"/>
          </pc:sldLayoutMkLst>
        </pc:sldLayoutChg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741033914" sldId="2147483694"/>
          </pc:sldLayoutMkLst>
        </pc:sldLayoutChg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2852898784" sldId="2147483695"/>
          </pc:sldLayoutMkLst>
        </pc:sldLayoutChg>
        <pc:sldLayoutChg chg="del">
          <pc:chgData name="nguyenthithu nguyenthithu" userId="d2b08f955c77d556" providerId="LiveId" clId="{D2FF1D10-B332-443C-9AB8-11E91913A518}" dt="2025-09-17T01:40:16.899" v="0" actId="2696"/>
          <pc:sldLayoutMkLst>
            <pc:docMk/>
            <pc:sldMasterMk cId="3077770738" sldId="2147483684"/>
            <pc:sldLayoutMk cId="2866878699" sldId="2147483696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09-17T01:41:05.604" v="15" actId="2696"/>
        <pc:sldMasterMkLst>
          <pc:docMk/>
          <pc:sldMasterMk cId="3638632911" sldId="2147483706"/>
        </pc:sldMasterMkLst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1173502090" sldId="2147483707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2500110373" sldId="2147483708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2191406295" sldId="2147483709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1683715419" sldId="2147483710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2685310546" sldId="2147483711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1701060561" sldId="2147483712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383934474" sldId="2147483713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3638923409" sldId="2147483714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841203387" sldId="2147483715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272356569" sldId="2147483716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1345342549" sldId="2147483717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68241284" sldId="2147483718"/>
          </pc:sldLayoutMkLst>
        </pc:sldLayoutChg>
        <pc:sldLayoutChg chg="del">
          <pc:chgData name="nguyenthithu nguyenthithu" userId="d2b08f955c77d556" providerId="LiveId" clId="{D2FF1D10-B332-443C-9AB8-11E91913A518}" dt="2025-09-17T01:41:05.604" v="15" actId="2696"/>
          <pc:sldLayoutMkLst>
            <pc:docMk/>
            <pc:sldMasterMk cId="3638632911" sldId="2147483706"/>
            <pc:sldLayoutMk cId="594313177" sldId="214748371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7DDF4-2698-4451-B3F1-7E97CC34E2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12D87-4DE5-4C8B-88EC-CE6463FD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7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1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2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48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68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7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83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BB5D4-1C09-4BDC-A027-D7590F4C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192AE0-8E04-4EA8-8789-BEFBEF4C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B412D-CEF6-49BE-B04E-3AE14DDE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CED22-C00A-4B41-817F-D618D55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8118A-34F3-49EA-83E9-BCA0253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2398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82F01-534E-4A5A-8BB8-552A0EB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FD9CC-1136-4FE3-AB8C-A136F9DD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A9E7D-D105-4BDD-846B-BC0DAFD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3E2BE-E080-420B-8288-6B95AAC7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50523-7054-4CEE-ABBC-DA9101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0921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219AE3-5539-4480-AFC6-70ED425D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1F140-BA40-43C3-9C66-D1E03B7F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F13B-69E3-4395-A144-0891094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DAA03-72C4-43D4-9739-7E5852D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83D9C-8B49-491A-9975-221D049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9645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327" y="240436"/>
            <a:ext cx="10515600" cy="53542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4682A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3469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790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77742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34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8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3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8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53117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AA971-54E7-4FCE-8F3D-C59C5570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1AE51-F535-4D3D-A4B6-CDCECC5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B56-3333-4924-97C8-90BA5A0D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78CF9D-3AC2-4DDB-A9D6-EDBE06F3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9165-0FA2-4E7B-B96E-A0BA907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6877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89EE2-DDB9-480B-82DB-3FDCB3B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D91A-D500-4BA8-9AAB-76FB41714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786C68-5CF3-4E81-B230-175C7BD2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52FB20-D502-4E29-BB5B-69EDCDF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D0DD2-8905-43B9-8AB2-16BB622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8570F-195B-457E-B51D-4902FBB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8040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A326-142D-4640-B016-632A84F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93AE08-316A-4593-9C3D-158B9BA7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95476-02E4-4BCC-B274-F8381DC6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6422D2-0406-46E9-B3ED-986F1509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6E2EB-3BCF-4F93-80A7-D707A14D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74F111-56CD-4E96-86F9-9C8A85E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2F6ED-F4FD-49D9-BE1C-92141EE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C390E7-BD97-4DF8-BA07-212DDF00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9535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8442F-2238-48EA-ABED-A08E98C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B842B-4894-4573-9E43-3DC5264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38844-BA5A-4705-8004-70D965D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269F6D-45BC-4CDD-B3F9-5F0BFF6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62" y="0"/>
            <a:ext cx="1593762" cy="15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907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65CE0-0F8E-4F11-B659-2BEF7B2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B8654-1F19-4758-AE73-3DC85C8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10346A-401D-4D5F-BA67-FA62703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0954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C337-61C9-4B42-9CAC-42EB0A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FAC66-8C37-49E8-8672-5109656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239439-8146-47F1-ADF3-BF26337F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F4C04F-986B-4000-801A-2D84D010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C72FF8-B1A9-48DD-A888-CEBEC1FB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6FCC8-6146-423D-8804-9DAD615A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633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ED49-AB26-4658-BFF9-312A497F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F096A-BE01-486A-858D-EB6B1E5F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95D07-61CD-4943-B942-D9F17B4BD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532BF5-54EA-499C-A0D8-2BF0B2B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A303D2-B63D-4125-9356-7C13DC0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AF85C-1F01-417A-829B-4D0CCB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991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C6E1-0462-4756-AD2D-2297276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45894-9C45-45DA-8507-3715A5E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023B3-5B31-4C40-9078-DE509E0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16-B2C5-4816-BAC6-EF93849ABAF8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ECB2F-0BC8-4E34-9252-3B6A4F25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2F9DD-0354-43EC-AA5E-7CCB407C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80160" y="3319975"/>
            <a:ext cx="2897945" cy="2039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204A85-8503-4F8D-BF31-C348181E34C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0" y="375592"/>
            <a:ext cx="1304627" cy="13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55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66900" y="288290"/>
            <a:ext cx="9070340" cy="4171950"/>
            <a:chOff x="2940" y="454"/>
            <a:chExt cx="14284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40" y="2813"/>
              <a:ext cx="14285" cy="30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759" y="1697778"/>
            <a:ext cx="6468481" cy="285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HOẠT ĐỘNG TIẾP NỐI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-1161859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2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0523" y="865252"/>
            <a:ext cx="4890827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8575">
                  <a:solidFill>
                    <a:srgbClr val="51AEB3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YÊU CẦU CẦN ĐẠT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05238" y="1728040"/>
            <a:ext cx="9025135" cy="1323438"/>
            <a:chOff x="1284067" y="1140343"/>
            <a:chExt cx="6768851" cy="99257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ounded Rectangle 57"/>
            <p:cNvSpPr/>
            <p:nvPr/>
          </p:nvSpPr>
          <p:spPr>
            <a:xfrm>
              <a:off x="1284067" y="1208470"/>
              <a:ext cx="6768851" cy="782442"/>
            </a:xfrm>
            <a:prstGeom prst="roundRect">
              <a:avLst/>
            </a:prstGeom>
            <a:grpFill/>
            <a:ln w="12700" cap="flat" cmpd="sng" algn="ctr">
              <a:solidFill>
                <a:srgbClr val="FFC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微软雅黑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96372" y="1140343"/>
              <a:ext cx="6388353" cy="99257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1.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Thực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hiện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tính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nhẩm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phép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nhân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,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phép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chia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bảng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học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.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5" y="1734661"/>
            <a:ext cx="942013" cy="8769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05238" y="3292564"/>
            <a:ext cx="9050016" cy="1358156"/>
            <a:chOff x="1284067" y="2343192"/>
            <a:chExt cx="6806171" cy="101861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Rounded Rectangle 68"/>
            <p:cNvSpPr/>
            <p:nvPr/>
          </p:nvSpPr>
          <p:spPr>
            <a:xfrm>
              <a:off x="1284067" y="2343192"/>
              <a:ext cx="6806171" cy="780880"/>
            </a:xfrm>
            <a:prstGeom prst="roundRect">
              <a:avLst/>
            </a:prstGeom>
            <a:grpFill/>
            <a:ln w="12700" cap="flat" cmpd="sng" algn="ctr">
              <a:solidFill>
                <a:srgbClr val="FFC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微软雅黑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02450" y="2369229"/>
              <a:ext cx="6514492" cy="9925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2.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Thực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hiện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tính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nhẩm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phép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nhân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,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phép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chia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có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số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0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.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" y="3290536"/>
            <a:ext cx="905636" cy="876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679" y="3454232"/>
            <a:ext cx="3467870" cy="34678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b="66013"/>
          <a:stretch>
            <a:fillRect/>
          </a:stretch>
        </p:blipFill>
        <p:spPr>
          <a:xfrm>
            <a:off x="2488154" y="-516685"/>
            <a:ext cx="6859588" cy="1416959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2635" y="-258599"/>
            <a:ext cx="2162865" cy="25892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DCBD3FF-D028-4B71-D2FA-8BA0A145BB9A}"/>
              </a:ext>
            </a:extLst>
          </p:cNvPr>
          <p:cNvGrpSpPr/>
          <p:nvPr/>
        </p:nvGrpSpPr>
        <p:grpSpPr>
          <a:xfrm>
            <a:off x="1368729" y="4975417"/>
            <a:ext cx="9050016" cy="1973708"/>
            <a:chOff x="1284067" y="2343192"/>
            <a:chExt cx="6806171" cy="148028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Rounded Rectangle 68">
              <a:extLst>
                <a:ext uri="{FF2B5EF4-FFF2-40B4-BE49-F238E27FC236}">
                  <a16:creationId xmlns:a16="http://schemas.microsoft.com/office/drawing/2014/main" id="{373B9A3D-DFC0-6EBA-D60D-D317A1113D1D}"/>
                </a:ext>
              </a:extLst>
            </p:cNvPr>
            <p:cNvSpPr/>
            <p:nvPr/>
          </p:nvSpPr>
          <p:spPr>
            <a:xfrm>
              <a:off x="1284067" y="2343192"/>
              <a:ext cx="6806171" cy="780880"/>
            </a:xfrm>
            <a:prstGeom prst="roundRect">
              <a:avLst/>
            </a:prstGeom>
            <a:grpFill/>
            <a:ln w="12700" cap="flat" cmpd="sng" algn="ctr">
              <a:solidFill>
                <a:srgbClr val="FFC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微软雅黑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C4E3AB-2639-6AE6-4E09-9A1CE0B4FA55}"/>
                </a:ext>
              </a:extLst>
            </p:cNvPr>
            <p:cNvSpPr/>
            <p:nvPr/>
          </p:nvSpPr>
          <p:spPr>
            <a:xfrm>
              <a:off x="1402450" y="2369229"/>
              <a:ext cx="6514492" cy="14542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3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.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Tính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độ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dài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đường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gấp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khúc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dựa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phép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nhân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,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giải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toán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liên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quan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đến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phép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nhân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học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.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02EE1AF-BF7E-6F26-B435-916303620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5" y="4939606"/>
            <a:ext cx="905636" cy="8769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99245" y="1039642"/>
            <a:ext cx="11346876" cy="5438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56007" y="-377034"/>
            <a:ext cx="2936383" cy="2833352"/>
            <a:chOff x="4656007" y="-377034"/>
            <a:chExt cx="2936383" cy="28333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07" y="-377034"/>
              <a:ext cx="2833352" cy="28333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59038" y="800798"/>
              <a:ext cx="2833352" cy="90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tập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1521" y="1931831"/>
            <a:ext cx="837127" cy="812530"/>
            <a:chOff x="901521" y="1931831"/>
            <a:chExt cx="837127" cy="812530"/>
          </a:xfrm>
        </p:grpSpPr>
        <p:sp>
          <p:nvSpPr>
            <p:cNvPr id="6" name="Flowchart: Extract 5"/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8265" y="1931831"/>
              <a:ext cx="54091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38648" y="1931831"/>
            <a:ext cx="394093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mẫu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9E9238-A36E-4B28-9AAD-65291E66934A}"/>
              </a:ext>
            </a:extLst>
          </p:cNvPr>
          <p:cNvSpPr/>
          <p:nvPr/>
        </p:nvSpPr>
        <p:spPr>
          <a:xfrm>
            <a:off x="674531" y="2942355"/>
            <a:ext cx="4084507" cy="1905000"/>
          </a:xfrm>
          <a:prstGeom prst="roundRect">
            <a:avLst/>
          </a:prstGeom>
          <a:solidFill>
            <a:srgbClr val="009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x 2 = ?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x 2 = 0 + 0 = 0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x 2 =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93467B-877F-4348-9324-99A1EB88940F}"/>
              </a:ext>
            </a:extLst>
          </p:cNvPr>
          <p:cNvSpPr txBox="1"/>
          <p:nvPr/>
        </p:nvSpPr>
        <p:spPr>
          <a:xfrm>
            <a:off x="5672957" y="3017692"/>
            <a:ext cx="27359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3 </a:t>
            </a:r>
          </a:p>
          <a:p>
            <a:pPr algn="l"/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4</a:t>
            </a:r>
          </a:p>
          <a:p>
            <a:pPr algn="l"/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38AFBD-B9E5-46C6-B7C4-73DAF9554D4A}"/>
              </a:ext>
            </a:extLst>
          </p:cNvPr>
          <p:cNvSpPr txBox="1"/>
          <p:nvPr/>
        </p:nvSpPr>
        <p:spPr>
          <a:xfrm>
            <a:off x="6818243" y="2976401"/>
            <a:ext cx="87903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74CFF2-D93D-49F4-BA7F-5A91AD1B0FB0}"/>
              </a:ext>
            </a:extLst>
          </p:cNvPr>
          <p:cNvSpPr txBox="1"/>
          <p:nvPr/>
        </p:nvSpPr>
        <p:spPr>
          <a:xfrm>
            <a:off x="6818243" y="3533475"/>
            <a:ext cx="87903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EC750B-EFE6-473C-A709-1B6A9A5F243D}"/>
              </a:ext>
            </a:extLst>
          </p:cNvPr>
          <p:cNvSpPr txBox="1"/>
          <p:nvPr/>
        </p:nvSpPr>
        <p:spPr>
          <a:xfrm>
            <a:off x="6811879" y="4101424"/>
            <a:ext cx="87903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5C43A326-5217-4DF8-A232-0209E5640242}"/>
              </a:ext>
            </a:extLst>
          </p:cNvPr>
          <p:cNvSpPr/>
          <p:nvPr/>
        </p:nvSpPr>
        <p:spPr>
          <a:xfrm>
            <a:off x="2156525" y="5396248"/>
            <a:ext cx="8153802" cy="10174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ight Arrow 11">
            <a:extLst>
              <a:ext uri="{FF2B5EF4-FFF2-40B4-BE49-F238E27FC236}">
                <a16:creationId xmlns:a16="http://schemas.microsoft.com/office/drawing/2014/main" id="{111DD1E9-06EB-4F6C-BEAD-6F61C3F14D50}"/>
              </a:ext>
            </a:extLst>
          </p:cNvPr>
          <p:cNvSpPr/>
          <p:nvPr/>
        </p:nvSpPr>
        <p:spPr>
          <a:xfrm>
            <a:off x="969085" y="5556898"/>
            <a:ext cx="824248" cy="707195"/>
          </a:xfrm>
          <a:prstGeom prst="rightArrow">
            <a:avLst/>
          </a:prstGeom>
          <a:solidFill>
            <a:srgbClr val="009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pic>
        <p:nvPicPr>
          <p:cNvPr id="16" name="Picture 15" descr="A cartoon of a robot pointing&#10;&#10;Description automatically generated">
            <a:extLst>
              <a:ext uri="{FF2B5EF4-FFF2-40B4-BE49-F238E27FC236}">
                <a16:creationId xmlns:a16="http://schemas.microsoft.com/office/drawing/2014/main" id="{D5B65053-335B-50CD-2A8B-49725C8A5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06" y="1251530"/>
            <a:ext cx="2844863" cy="380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40" grpId="0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2" name="Oval 1"/>
          <p:cNvSpPr/>
          <p:nvPr/>
        </p:nvSpPr>
        <p:spPr>
          <a:xfrm>
            <a:off x="636105" y="1010560"/>
            <a:ext cx="1110324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459" y="1082188"/>
            <a:ext cx="21765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0965E-4B54-465A-AFC8-6258BE5DC9FC}"/>
              </a:ext>
            </a:extLst>
          </p:cNvPr>
          <p:cNvSpPr txBox="1"/>
          <p:nvPr/>
        </p:nvSpPr>
        <p:spPr>
          <a:xfrm>
            <a:off x="1196837" y="2165074"/>
            <a:ext cx="1036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6            0 x 7            0 x 8            0 x 9</a:t>
            </a:r>
          </a:p>
          <a:p>
            <a:pPr algn="l"/>
            <a:endParaRPr lang="en-US" sz="36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: 6             0 : 7             0 : 8             0 :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567C8-7536-4EDA-B931-A17FDB7447F7}"/>
              </a:ext>
            </a:extLst>
          </p:cNvPr>
          <p:cNvSpPr txBox="1"/>
          <p:nvPr/>
        </p:nvSpPr>
        <p:spPr>
          <a:xfrm>
            <a:off x="2307535" y="209344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9DFE45-F4E6-4072-82A4-99101DBA2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87" y="3619502"/>
            <a:ext cx="4548585" cy="45485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193EB80-7BF0-474A-8A96-6042F42F069E}"/>
              </a:ext>
            </a:extLst>
          </p:cNvPr>
          <p:cNvSpPr txBox="1"/>
          <p:nvPr/>
        </p:nvSpPr>
        <p:spPr>
          <a:xfrm>
            <a:off x="4881770" y="209344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C73E3B-CA14-402A-8571-3171FFAC36F9}"/>
              </a:ext>
            </a:extLst>
          </p:cNvPr>
          <p:cNvSpPr txBox="1"/>
          <p:nvPr/>
        </p:nvSpPr>
        <p:spPr>
          <a:xfrm>
            <a:off x="7456005" y="209344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0A0D84-EA4B-4A2F-B1B6-F752C0B191A4}"/>
              </a:ext>
            </a:extLst>
          </p:cNvPr>
          <p:cNvSpPr txBox="1"/>
          <p:nvPr/>
        </p:nvSpPr>
        <p:spPr>
          <a:xfrm>
            <a:off x="9940787" y="2089701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AC812E-8D22-464F-B0AE-992BC370906A}"/>
              </a:ext>
            </a:extLst>
          </p:cNvPr>
          <p:cNvSpPr txBox="1"/>
          <p:nvPr/>
        </p:nvSpPr>
        <p:spPr>
          <a:xfrm>
            <a:off x="2307535" y="3164431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976096-0483-4B3D-9D23-5244A882B70A}"/>
              </a:ext>
            </a:extLst>
          </p:cNvPr>
          <p:cNvSpPr txBox="1"/>
          <p:nvPr/>
        </p:nvSpPr>
        <p:spPr>
          <a:xfrm>
            <a:off x="4881770" y="318182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B0C69-E469-4E25-B8DE-ADF6FA1CA84E}"/>
              </a:ext>
            </a:extLst>
          </p:cNvPr>
          <p:cNvSpPr txBox="1"/>
          <p:nvPr/>
        </p:nvSpPr>
        <p:spPr>
          <a:xfrm>
            <a:off x="7493623" y="3223814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526484-622D-4389-8399-D85C757BE8E4}"/>
              </a:ext>
            </a:extLst>
          </p:cNvPr>
          <p:cNvSpPr txBox="1"/>
          <p:nvPr/>
        </p:nvSpPr>
        <p:spPr>
          <a:xfrm>
            <a:off x="9940787" y="3141917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450D0E12-A5D1-4450-8769-4E948540D30B}"/>
              </a:ext>
            </a:extLst>
          </p:cNvPr>
          <p:cNvSpPr/>
          <p:nvPr/>
        </p:nvSpPr>
        <p:spPr>
          <a:xfrm>
            <a:off x="1849459" y="5127468"/>
            <a:ext cx="7910312" cy="10174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 chia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ight Arrow 11">
            <a:extLst>
              <a:ext uri="{FF2B5EF4-FFF2-40B4-BE49-F238E27FC236}">
                <a16:creationId xmlns:a16="http://schemas.microsoft.com/office/drawing/2014/main" id="{B1F38CD1-7FB7-442A-968A-FC72D97F1A0C}"/>
              </a:ext>
            </a:extLst>
          </p:cNvPr>
          <p:cNvSpPr/>
          <p:nvPr/>
        </p:nvSpPr>
        <p:spPr>
          <a:xfrm>
            <a:off x="846443" y="5140245"/>
            <a:ext cx="824248" cy="707195"/>
          </a:xfrm>
          <a:prstGeom prst="rightArrow">
            <a:avLst/>
          </a:prstGeom>
          <a:solidFill>
            <a:srgbClr val="009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467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78296" y="772732"/>
            <a:ext cx="11678478" cy="5859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43" name="Oval 42"/>
          <p:cNvSpPr/>
          <p:nvPr/>
        </p:nvSpPr>
        <p:spPr>
          <a:xfrm>
            <a:off x="656822" y="1204968"/>
            <a:ext cx="940157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00010" y="1276596"/>
            <a:ext cx="9835168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Hai phép tính nào dưới đây có cùng kết 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8EF1F99B-2D8A-4009-981A-57E9349E4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0" y="1642850"/>
            <a:ext cx="2206487" cy="2206487"/>
          </a:xfrm>
          <a:prstGeom prst="rect">
            <a:avLst/>
          </a:prstGeom>
        </p:spPr>
      </p:pic>
      <p:pic>
        <p:nvPicPr>
          <p:cNvPr id="73" name="Picture 72" descr="Icon&#10;&#10;Description automatically generated with low confidence">
            <a:extLst>
              <a:ext uri="{FF2B5EF4-FFF2-40B4-BE49-F238E27FC236}">
                <a16:creationId xmlns:a16="http://schemas.microsoft.com/office/drawing/2014/main" id="{00241AD1-8C61-4329-B9A6-A927E523E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70" y="1496189"/>
            <a:ext cx="2206487" cy="2206487"/>
          </a:xfrm>
          <a:prstGeom prst="rect">
            <a:avLst/>
          </a:prstGeom>
        </p:spPr>
      </p:pic>
      <p:pic>
        <p:nvPicPr>
          <p:cNvPr id="83" name="Picture 82" descr="Icon&#10;&#10;Description automatically generated with low confidence">
            <a:extLst>
              <a:ext uri="{FF2B5EF4-FFF2-40B4-BE49-F238E27FC236}">
                <a16:creationId xmlns:a16="http://schemas.microsoft.com/office/drawing/2014/main" id="{4688ADF7-5A26-45AC-A3D9-7DB4FAB36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91" y="1447815"/>
            <a:ext cx="2206487" cy="2206487"/>
          </a:xfrm>
          <a:prstGeom prst="rect">
            <a:avLst/>
          </a:prstGeom>
        </p:spPr>
      </p:pic>
      <p:pic>
        <p:nvPicPr>
          <p:cNvPr id="84" name="Picture 83" descr="Icon&#10;&#10;Description automatically generated with low confidence">
            <a:extLst>
              <a:ext uri="{FF2B5EF4-FFF2-40B4-BE49-F238E27FC236}">
                <a16:creationId xmlns:a16="http://schemas.microsoft.com/office/drawing/2014/main" id="{FEA2F1A9-82CB-4D06-A0C3-E3E6278EC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905" y="1429259"/>
            <a:ext cx="2206487" cy="22064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339A67-382B-42D4-B373-1147B3D1BC90}"/>
              </a:ext>
            </a:extLst>
          </p:cNvPr>
          <p:cNvSpPr/>
          <p:nvPr/>
        </p:nvSpPr>
        <p:spPr>
          <a:xfrm>
            <a:off x="669170" y="5260126"/>
            <a:ext cx="2593275" cy="1053548"/>
          </a:xfrm>
          <a:prstGeom prst="ellipse">
            <a:avLst/>
          </a:prstGeom>
          <a:solidFill>
            <a:srgbClr val="009EDE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EF01FDF-F5F0-4E61-ADFD-2C7D1674E2E5}"/>
              </a:ext>
            </a:extLst>
          </p:cNvPr>
          <p:cNvSpPr/>
          <p:nvPr/>
        </p:nvSpPr>
        <p:spPr>
          <a:xfrm>
            <a:off x="3502725" y="5260126"/>
            <a:ext cx="2593275" cy="1053548"/>
          </a:xfrm>
          <a:prstGeom prst="ellipse">
            <a:avLst/>
          </a:prstGeom>
          <a:solidFill>
            <a:srgbClr val="009EDE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20BBF4F-96EE-4A68-82A9-5EC3431DE290}"/>
              </a:ext>
            </a:extLst>
          </p:cNvPr>
          <p:cNvSpPr/>
          <p:nvPr/>
        </p:nvSpPr>
        <p:spPr>
          <a:xfrm>
            <a:off x="6456683" y="5180613"/>
            <a:ext cx="2593275" cy="1053548"/>
          </a:xfrm>
          <a:prstGeom prst="ellipse">
            <a:avLst/>
          </a:prstGeom>
          <a:solidFill>
            <a:srgbClr val="009EDE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7611BCC-C235-4AA9-B1D0-303CC59E35DE}"/>
              </a:ext>
            </a:extLst>
          </p:cNvPr>
          <p:cNvSpPr/>
          <p:nvPr/>
        </p:nvSpPr>
        <p:spPr>
          <a:xfrm>
            <a:off x="9250466" y="5255739"/>
            <a:ext cx="2593275" cy="1053548"/>
          </a:xfrm>
          <a:prstGeom prst="ellipse">
            <a:avLst/>
          </a:prstGeom>
          <a:solidFill>
            <a:srgbClr val="009EDE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02B61F-C800-4B05-8EE7-E6911629F399}"/>
              </a:ext>
            </a:extLst>
          </p:cNvPr>
          <p:cNvSpPr/>
          <p:nvPr/>
        </p:nvSpPr>
        <p:spPr>
          <a:xfrm>
            <a:off x="1257230" y="2666584"/>
            <a:ext cx="1368496" cy="5197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: 6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836551C-9B49-4F91-AFA4-A2B0E951AB41}"/>
              </a:ext>
            </a:extLst>
          </p:cNvPr>
          <p:cNvSpPr/>
          <p:nvPr/>
        </p:nvSpPr>
        <p:spPr>
          <a:xfrm>
            <a:off x="4133252" y="2507783"/>
            <a:ext cx="1368496" cy="5197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15: 3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135DA71-1E07-4D99-B206-10FD59DCE828}"/>
              </a:ext>
            </a:extLst>
          </p:cNvPr>
          <p:cNvSpPr/>
          <p:nvPr/>
        </p:nvSpPr>
        <p:spPr>
          <a:xfrm>
            <a:off x="7274692" y="2486212"/>
            <a:ext cx="1201082" cy="5197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x 4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E047EFC-38FC-4F6A-8AE4-E7316991BA66}"/>
              </a:ext>
            </a:extLst>
          </p:cNvPr>
          <p:cNvSpPr/>
          <p:nvPr/>
        </p:nvSpPr>
        <p:spPr>
          <a:xfrm>
            <a:off x="9893212" y="2446348"/>
            <a:ext cx="1365070" cy="5197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 :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41D70-8141-49E6-8896-B972080A5F74}"/>
              </a:ext>
            </a:extLst>
          </p:cNvPr>
          <p:cNvSpPr txBox="1"/>
          <p:nvPr/>
        </p:nvSpPr>
        <p:spPr>
          <a:xfrm>
            <a:off x="1257230" y="5413726"/>
            <a:ext cx="2038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28 : 4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EA46985-51F0-4847-B724-9DF5DE65C8A0}"/>
              </a:ext>
            </a:extLst>
          </p:cNvPr>
          <p:cNvSpPr txBox="1"/>
          <p:nvPr/>
        </p:nvSpPr>
        <p:spPr>
          <a:xfrm>
            <a:off x="4169856" y="5356507"/>
            <a:ext cx="2038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 x 0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95BE2E7-FB83-421D-BAEB-CC2FF4A736A5}"/>
              </a:ext>
            </a:extLst>
          </p:cNvPr>
          <p:cNvSpPr txBox="1"/>
          <p:nvPr/>
        </p:nvSpPr>
        <p:spPr>
          <a:xfrm>
            <a:off x="7074299" y="5356507"/>
            <a:ext cx="2038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25 : 5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40CEDDC-0E0C-4E9E-B59F-87CA05A98BC9}"/>
              </a:ext>
            </a:extLst>
          </p:cNvPr>
          <p:cNvSpPr txBox="1"/>
          <p:nvPr/>
        </p:nvSpPr>
        <p:spPr>
          <a:xfrm>
            <a:off x="9930773" y="5371787"/>
            <a:ext cx="2038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 x 6</a:t>
            </a:r>
          </a:p>
        </p:txBody>
      </p:sp>
    </p:spTree>
    <p:extLst>
      <p:ext uri="{BB962C8B-B14F-4D97-AF65-F5344CB8AC3E}">
        <p14:creationId xmlns:p14="http://schemas.microsoft.com/office/powerpoint/2010/main" val="27094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6" grpId="0" animBg="1"/>
      <p:bldP spid="85" grpId="0" animBg="1"/>
      <p:bldP spid="86" grpId="0" animBg="1"/>
      <p:bldP spid="87" grpId="0" animBg="1"/>
      <p:bldP spid="7" grpId="0" animBg="1"/>
      <p:bldP spid="88" grpId="0" animBg="1"/>
      <p:bldP spid="89" grpId="0" animBg="1"/>
      <p:bldP spid="108" grpId="0" animBg="1"/>
      <p:bldP spid="8" grpId="0"/>
      <p:bldP spid="136" grpId="0"/>
      <p:bldP spid="137" grpId="0"/>
      <p:bldP spid="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8417" y="506896"/>
            <a:ext cx="11668540" cy="61124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15" name="Oval 14"/>
          <p:cNvSpPr/>
          <p:nvPr/>
        </p:nvSpPr>
        <p:spPr>
          <a:xfrm>
            <a:off x="448787" y="1097411"/>
            <a:ext cx="729763" cy="6816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3954" y="829055"/>
            <a:ext cx="10609259" cy="21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Tổ Một có 8 bạn, mỗi bạn góp 5 quyển vở để giúp đỡ các bạn vùng bị lũ lụt. Hỏi tổ Một góp được bao nhiêu quyển vở?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1FD54CD-D609-44C2-A230-7168AC22D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6" y="2240312"/>
            <a:ext cx="4701215" cy="470121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5D09ED-4330-48FE-AC2D-56BBBAD53DA5}"/>
              </a:ext>
            </a:extLst>
          </p:cNvPr>
          <p:cNvCxnSpPr>
            <a:cxnSpLocks/>
          </p:cNvCxnSpPr>
          <p:nvPr/>
        </p:nvCxnSpPr>
        <p:spPr>
          <a:xfrm flipV="1">
            <a:off x="1283853" y="1438258"/>
            <a:ext cx="3089363" cy="15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FE126F-4064-4AB7-B20E-023DD7E2B744}"/>
              </a:ext>
            </a:extLst>
          </p:cNvPr>
          <p:cNvCxnSpPr>
            <a:cxnSpLocks/>
          </p:cNvCxnSpPr>
          <p:nvPr/>
        </p:nvCxnSpPr>
        <p:spPr>
          <a:xfrm flipV="1">
            <a:off x="4712853" y="1438258"/>
            <a:ext cx="4600112" cy="31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ADCFE8-FADB-4BA8-9835-9EB318DEE78F}"/>
              </a:ext>
            </a:extLst>
          </p:cNvPr>
          <p:cNvCxnSpPr>
            <a:cxnSpLocks/>
          </p:cNvCxnSpPr>
          <p:nvPr/>
        </p:nvCxnSpPr>
        <p:spPr>
          <a:xfrm flipV="1">
            <a:off x="6397129" y="2199496"/>
            <a:ext cx="5211775" cy="31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65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6761" y="663401"/>
            <a:ext cx="11678478" cy="5859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A0DCCA-4A05-4390-B944-CA1674231FCE}"/>
              </a:ext>
            </a:extLst>
          </p:cNvPr>
          <p:cNvSpPr txBox="1"/>
          <p:nvPr/>
        </p:nvSpPr>
        <p:spPr>
          <a:xfrm>
            <a:off x="668383" y="638343"/>
            <a:ext cx="919212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:...?..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78296" y="382120"/>
            <a:ext cx="11678478" cy="62222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43" name="Oval 42"/>
          <p:cNvSpPr/>
          <p:nvPr/>
        </p:nvSpPr>
        <p:spPr>
          <a:xfrm>
            <a:off x="752072" y="528693"/>
            <a:ext cx="940157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5260" y="600321"/>
            <a:ext cx="9835168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dài </a:t>
            </a: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gấp khúc ABCDE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84FF54-2B06-401E-A352-185A7BC160ED}"/>
              </a:ext>
            </a:extLst>
          </p:cNvPr>
          <p:cNvGrpSpPr/>
          <p:nvPr/>
        </p:nvGrpSpPr>
        <p:grpSpPr>
          <a:xfrm>
            <a:off x="3467100" y="1171380"/>
            <a:ext cx="6230597" cy="3400522"/>
            <a:chOff x="3429000" y="2209605"/>
            <a:chExt cx="6230597" cy="340052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4A38C7-239D-4A4F-B439-971D3B173DC5}"/>
                </a:ext>
              </a:extLst>
            </p:cNvPr>
            <p:cNvGrpSpPr/>
            <p:nvPr/>
          </p:nvGrpSpPr>
          <p:grpSpPr>
            <a:xfrm>
              <a:off x="3429000" y="2209605"/>
              <a:ext cx="6230597" cy="3400522"/>
              <a:chOff x="3429000" y="2209605"/>
              <a:chExt cx="6230597" cy="3400522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2BE5F433-6EF7-473A-836C-E1D587D83BC0}"/>
                  </a:ext>
                </a:extLst>
              </p:cNvPr>
              <p:cNvCxnSpPr/>
              <p:nvPr/>
            </p:nvCxnSpPr>
            <p:spPr>
              <a:xfrm flipV="1">
                <a:off x="3749629" y="3020042"/>
                <a:ext cx="1384346" cy="1895475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79F44B-5B4C-420A-B3CB-D5669F4C68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33976" y="3020041"/>
                <a:ext cx="1219199" cy="1895476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021D7DB-A22B-444E-81C0-7A3A7BEFB6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3175" y="2943842"/>
                <a:ext cx="1066800" cy="1971677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FBC9D4A-0BD3-47B5-99A1-968DC69FA3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9976" y="2943843"/>
                <a:ext cx="1429995" cy="2014676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695829-B449-4351-8556-A4E8FCFDD04F}"/>
                  </a:ext>
                </a:extLst>
              </p:cNvPr>
              <p:cNvSpPr txBox="1"/>
              <p:nvPr/>
            </p:nvSpPr>
            <p:spPr>
              <a:xfrm>
                <a:off x="3429000" y="4615520"/>
                <a:ext cx="895350" cy="88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BE1864-4BB7-4CF7-B89D-50D089768340}"/>
                  </a:ext>
                </a:extLst>
              </p:cNvPr>
              <p:cNvSpPr txBox="1"/>
              <p:nvPr/>
            </p:nvSpPr>
            <p:spPr>
              <a:xfrm>
                <a:off x="4857752" y="2284379"/>
                <a:ext cx="895350" cy="88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76B0D25-4498-417E-9D28-B62D29F63B7D}"/>
                  </a:ext>
                </a:extLst>
              </p:cNvPr>
              <p:cNvSpPr txBox="1"/>
              <p:nvPr/>
            </p:nvSpPr>
            <p:spPr>
              <a:xfrm>
                <a:off x="6162675" y="4729180"/>
                <a:ext cx="895350" cy="88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415B78-215D-4766-B713-4B9EEEF382BC}"/>
                  </a:ext>
                </a:extLst>
              </p:cNvPr>
              <p:cNvSpPr txBox="1"/>
              <p:nvPr/>
            </p:nvSpPr>
            <p:spPr>
              <a:xfrm>
                <a:off x="7183098" y="2209605"/>
                <a:ext cx="895350" cy="88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751D07-159E-46AD-AEE0-33E6750D8883}"/>
                  </a:ext>
                </a:extLst>
              </p:cNvPr>
              <p:cNvSpPr txBox="1"/>
              <p:nvPr/>
            </p:nvSpPr>
            <p:spPr>
              <a:xfrm>
                <a:off x="8764247" y="4468991"/>
                <a:ext cx="895350" cy="88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61B637-4FC0-4615-9E5F-72865FB0BEB5}"/>
                </a:ext>
              </a:extLst>
            </p:cNvPr>
            <p:cNvSpPr txBox="1"/>
            <p:nvPr/>
          </p:nvSpPr>
          <p:spPr>
            <a:xfrm rot="18618982">
              <a:off x="3484917" y="3388867"/>
              <a:ext cx="1182754" cy="6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3 cm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E0B6884-4F27-4486-B3F5-01E3F21915EC}"/>
                </a:ext>
              </a:extLst>
            </p:cNvPr>
            <p:cNvSpPr txBox="1"/>
            <p:nvPr/>
          </p:nvSpPr>
          <p:spPr>
            <a:xfrm rot="3514655">
              <a:off x="5428702" y="3394262"/>
              <a:ext cx="1182754" cy="6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3 cm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32B13B-50A9-4091-A995-819022907DAD}"/>
                </a:ext>
              </a:extLst>
            </p:cNvPr>
            <p:cNvSpPr txBox="1"/>
            <p:nvPr/>
          </p:nvSpPr>
          <p:spPr>
            <a:xfrm rot="17232361">
              <a:off x="6055473" y="3194058"/>
              <a:ext cx="1182754" cy="6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3 cm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8B7D644-4925-488E-B2C5-627B773829B7}"/>
                </a:ext>
              </a:extLst>
            </p:cNvPr>
            <p:cNvSpPr txBox="1"/>
            <p:nvPr/>
          </p:nvSpPr>
          <p:spPr>
            <a:xfrm rot="3244572">
              <a:off x="7891883" y="3373473"/>
              <a:ext cx="1182754" cy="6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3 cm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8A8C71D-C9D6-9954-45FF-CA2230C90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50" y="1029312"/>
            <a:ext cx="2547463" cy="23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6761" y="625684"/>
            <a:ext cx="11678478" cy="62222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43" name="Oval 42"/>
          <p:cNvSpPr/>
          <p:nvPr/>
        </p:nvSpPr>
        <p:spPr>
          <a:xfrm>
            <a:off x="184999" y="57501"/>
            <a:ext cx="940157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25156" y="-65567"/>
            <a:ext cx="9835168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0780-28C3-F621-A590-83E04EFCA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5" y="1274386"/>
            <a:ext cx="10758610" cy="49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55|0.056|0.254"/>
</p:tagLst>
</file>

<file path=ppt/theme/theme1.xml><?xml version="1.0" encoding="utf-8"?>
<a:theme xmlns:a="http://schemas.openxmlformats.org/drawingml/2006/main" name="千图网海量PPT模板www.58pic.com​​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ource Han Sans Light"/>
        <a:ea typeface="Source Han Sans Light"/>
        <a:cs typeface=""/>
      </a:majorFont>
      <a:minorFont>
        <a:latin typeface="Source Han Sans Regular"/>
        <a:ea typeface="Source Han Sans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dirty="0">
            <a:solidFill>
              <a:schemeClr val="tx1">
                <a:lumMod val="75000"/>
                <a:lumOff val="25000"/>
              </a:schemeClr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31">
      <a:dk1>
        <a:sysClr val="windowText" lastClr="000000"/>
      </a:dk1>
      <a:lt1>
        <a:sysClr val="window" lastClr="FFFFFF"/>
      </a:lt1>
      <a:dk2>
        <a:srgbClr val="877CB4"/>
      </a:dk2>
      <a:lt2>
        <a:srgbClr val="F75F88"/>
      </a:lt2>
      <a:accent1>
        <a:srgbClr val="51AEB3"/>
      </a:accent1>
      <a:accent2>
        <a:srgbClr val="877CB4"/>
      </a:accent2>
      <a:accent3>
        <a:srgbClr val="F75F88"/>
      </a:accent3>
      <a:accent4>
        <a:srgbClr val="51AEB3"/>
      </a:accent4>
      <a:accent5>
        <a:srgbClr val="877CB4"/>
      </a:accent5>
      <a:accent6>
        <a:srgbClr val="F75F8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324</Words>
  <Application>Microsoft Office PowerPoint</Application>
  <PresentationFormat>Widescreen</PresentationFormat>
  <Paragraphs>78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Arial</vt:lpstr>
      <vt:lpstr>Arial Black</vt:lpstr>
      <vt:lpstr>Calibri</vt:lpstr>
      <vt:lpstr>Coiny</vt:lpstr>
      <vt:lpstr>iCiel Cadena</vt:lpstr>
      <vt:lpstr>Source Han Sans Light</vt:lpstr>
      <vt:lpstr>Source Han Sans Regular</vt:lpstr>
      <vt:lpstr>UTM Cookies</vt:lpstr>
      <vt:lpstr>杨任东竹石体-Medium</vt:lpstr>
      <vt:lpstr>千图网海量PPT模板www.58pic.com​​​​</vt:lpstr>
      <vt:lpstr>1_Office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62</cp:revision>
  <dcterms:created xsi:type="dcterms:W3CDTF">2022-06-24T08:00:03Z</dcterms:created>
  <dcterms:modified xsi:type="dcterms:W3CDTF">2025-09-17T01:41:10Z</dcterms:modified>
</cp:coreProperties>
</file>