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764" r:id="rId3"/>
  </p:sldMasterIdLst>
  <p:notesMasterIdLst>
    <p:notesMasterId r:id="rId15"/>
  </p:notesMasterIdLst>
  <p:sldIdLst>
    <p:sldId id="869" r:id="rId4"/>
    <p:sldId id="315" r:id="rId5"/>
    <p:sldId id="308" r:id="rId6"/>
    <p:sldId id="443" r:id="rId7"/>
    <p:sldId id="2651" r:id="rId8"/>
    <p:sldId id="2649" r:id="rId9"/>
    <p:sldId id="870" r:id="rId10"/>
    <p:sldId id="2650" r:id="rId11"/>
    <p:sldId id="2640" r:id="rId12"/>
    <p:sldId id="2642" r:id="rId13"/>
    <p:sldId id="5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D2FF1D10-B332-443C-9AB8-11E91913A518}"/>
    <pc:docChg chg="delSld delMainMaster">
      <pc:chgData name="nguyenthithu nguyenthithu" userId="d2b08f955c77d556" providerId="LiveId" clId="{D2FF1D10-B332-443C-9AB8-11E91913A518}" dt="2025-09-17T01:40:05.142" v="19" actId="2696"/>
      <pc:docMkLst>
        <pc:docMk/>
      </pc:docMkLst>
      <pc:sldChg chg="del">
        <pc:chgData name="nguyenthithu nguyenthithu" userId="d2b08f955c77d556" providerId="LiveId" clId="{D2FF1D10-B332-443C-9AB8-11E91913A518}" dt="2025-09-17T01:40:05.142" v="19" actId="2696"/>
        <pc:sldMkLst>
          <pc:docMk/>
          <pc:sldMk cId="204512252" sldId="257"/>
        </pc:sldMkLst>
      </pc:sldChg>
      <pc:sldChg chg="del">
        <pc:chgData name="nguyenthithu nguyenthithu" userId="d2b08f955c77d556" providerId="LiveId" clId="{D2FF1D10-B332-443C-9AB8-11E91913A518}" dt="2025-09-17T01:39:10.450" v="0" actId="2696"/>
        <pc:sldMkLst>
          <pc:docMk/>
          <pc:sldMk cId="0" sldId="258"/>
        </pc:sldMkLst>
      </pc:sldChg>
      <pc:sldChg chg="del">
        <pc:chgData name="nguyenthithu nguyenthithu" userId="d2b08f955c77d556" providerId="LiveId" clId="{D2FF1D10-B332-443C-9AB8-11E91913A518}" dt="2025-09-17T01:40:02.812" v="18" actId="2696"/>
        <pc:sldMkLst>
          <pc:docMk/>
          <pc:sldMk cId="356294320" sldId="259"/>
        </pc:sldMkLst>
      </pc:sldChg>
      <pc:sldChg chg="del">
        <pc:chgData name="nguyenthithu nguyenthithu" userId="d2b08f955c77d556" providerId="LiveId" clId="{D2FF1D10-B332-443C-9AB8-11E91913A518}" dt="2025-09-17T01:40:00.556" v="17" actId="2696"/>
        <pc:sldMkLst>
          <pc:docMk/>
          <pc:sldMk cId="497003742" sldId="260"/>
        </pc:sldMkLst>
      </pc:sldChg>
      <pc:sldChg chg="del">
        <pc:chgData name="nguyenthithu nguyenthithu" userId="d2b08f955c77d556" providerId="LiveId" clId="{D2FF1D10-B332-443C-9AB8-11E91913A518}" dt="2025-09-17T01:39:41.468" v="10" actId="2696"/>
        <pc:sldMkLst>
          <pc:docMk/>
          <pc:sldMk cId="3048805798" sldId="262"/>
        </pc:sldMkLst>
      </pc:sldChg>
      <pc:sldChg chg="del">
        <pc:chgData name="nguyenthithu nguyenthithu" userId="d2b08f955c77d556" providerId="LiveId" clId="{D2FF1D10-B332-443C-9AB8-11E91913A518}" dt="2025-09-17T01:39:30.464" v="7" actId="2696"/>
        <pc:sldMkLst>
          <pc:docMk/>
          <pc:sldMk cId="0" sldId="263"/>
        </pc:sldMkLst>
      </pc:sldChg>
      <pc:sldChg chg="del">
        <pc:chgData name="nguyenthithu nguyenthithu" userId="d2b08f955c77d556" providerId="LiveId" clId="{D2FF1D10-B332-443C-9AB8-11E91913A518}" dt="2025-09-17T01:39:20.890" v="3" actId="2696"/>
        <pc:sldMkLst>
          <pc:docMk/>
          <pc:sldMk cId="0" sldId="309"/>
        </pc:sldMkLst>
      </pc:sldChg>
      <pc:sldChg chg="del">
        <pc:chgData name="nguyenthithu nguyenthithu" userId="d2b08f955c77d556" providerId="LiveId" clId="{D2FF1D10-B332-443C-9AB8-11E91913A518}" dt="2025-09-17T01:39:23.581" v="4" actId="2696"/>
        <pc:sldMkLst>
          <pc:docMk/>
          <pc:sldMk cId="0" sldId="311"/>
        </pc:sldMkLst>
      </pc:sldChg>
      <pc:sldChg chg="del">
        <pc:chgData name="nguyenthithu nguyenthithu" userId="d2b08f955c77d556" providerId="LiveId" clId="{D2FF1D10-B332-443C-9AB8-11E91913A518}" dt="2025-09-17T01:39:26.034" v="5" actId="2696"/>
        <pc:sldMkLst>
          <pc:docMk/>
          <pc:sldMk cId="0" sldId="312"/>
        </pc:sldMkLst>
      </pc:sldChg>
      <pc:sldChg chg="del">
        <pc:chgData name="nguyenthithu nguyenthithu" userId="d2b08f955c77d556" providerId="LiveId" clId="{D2FF1D10-B332-443C-9AB8-11E91913A518}" dt="2025-09-17T01:39:27.829" v="6" actId="2696"/>
        <pc:sldMkLst>
          <pc:docMk/>
          <pc:sldMk cId="0" sldId="313"/>
        </pc:sldMkLst>
      </pc:sldChg>
      <pc:sldChg chg="del">
        <pc:chgData name="nguyenthithu nguyenthithu" userId="d2b08f955c77d556" providerId="LiveId" clId="{D2FF1D10-B332-443C-9AB8-11E91913A518}" dt="2025-09-17T01:39:35.637" v="8" actId="2696"/>
        <pc:sldMkLst>
          <pc:docMk/>
          <pc:sldMk cId="1795483478" sldId="319"/>
        </pc:sldMkLst>
      </pc:sldChg>
      <pc:sldChg chg="del">
        <pc:chgData name="nguyenthithu nguyenthithu" userId="d2b08f955c77d556" providerId="LiveId" clId="{D2FF1D10-B332-443C-9AB8-11E91913A518}" dt="2025-09-17T01:39:12.429" v="1" actId="2696"/>
        <pc:sldMkLst>
          <pc:docMk/>
          <pc:sldMk cId="0" sldId="517"/>
        </pc:sldMkLst>
      </pc:sldChg>
      <pc:sldChg chg="del">
        <pc:chgData name="nguyenthithu nguyenthithu" userId="d2b08f955c77d556" providerId="LiveId" clId="{D2FF1D10-B332-443C-9AB8-11E91913A518}" dt="2025-09-17T01:39:38.875" v="9" actId="2696"/>
        <pc:sldMkLst>
          <pc:docMk/>
          <pc:sldMk cId="0" sldId="574"/>
        </pc:sldMkLst>
      </pc:sldChg>
      <pc:sldChg chg="del">
        <pc:chgData name="nguyenthithu nguyenthithu" userId="d2b08f955c77d556" providerId="LiveId" clId="{D2FF1D10-B332-443C-9AB8-11E91913A518}" dt="2025-09-17T01:39:14.344" v="2" actId="2696"/>
        <pc:sldMkLst>
          <pc:docMk/>
          <pc:sldMk cId="0" sldId="583"/>
        </pc:sldMkLst>
      </pc:sldChg>
      <pc:sldChg chg="del">
        <pc:chgData name="nguyenthithu nguyenthithu" userId="d2b08f955c77d556" providerId="LiveId" clId="{D2FF1D10-B332-443C-9AB8-11E91913A518}" dt="2025-09-17T01:39:52.308" v="13" actId="2696"/>
        <pc:sldMkLst>
          <pc:docMk/>
          <pc:sldMk cId="1684527503" sldId="2643"/>
        </pc:sldMkLst>
      </pc:sldChg>
      <pc:sldChg chg="del">
        <pc:chgData name="nguyenthithu nguyenthithu" userId="d2b08f955c77d556" providerId="LiveId" clId="{D2FF1D10-B332-443C-9AB8-11E91913A518}" dt="2025-09-17T01:39:58.272" v="16" actId="2696"/>
        <pc:sldMkLst>
          <pc:docMk/>
          <pc:sldMk cId="3041578545" sldId="2644"/>
        </pc:sldMkLst>
      </pc:sldChg>
      <pc:sldChg chg="del">
        <pc:chgData name="nguyenthithu nguyenthithu" userId="d2b08f955c77d556" providerId="LiveId" clId="{D2FF1D10-B332-443C-9AB8-11E91913A518}" dt="2025-09-17T01:39:56.118" v="15" actId="2696"/>
        <pc:sldMkLst>
          <pc:docMk/>
          <pc:sldMk cId="3974586126" sldId="2645"/>
        </pc:sldMkLst>
      </pc:sldChg>
      <pc:sldChg chg="del">
        <pc:chgData name="nguyenthithu nguyenthithu" userId="d2b08f955c77d556" providerId="LiveId" clId="{D2FF1D10-B332-443C-9AB8-11E91913A518}" dt="2025-09-17T01:39:45.887" v="12" actId="2696"/>
        <pc:sldMkLst>
          <pc:docMk/>
          <pc:sldMk cId="661548704" sldId="2646"/>
        </pc:sldMkLst>
      </pc:sldChg>
      <pc:sldChg chg="del">
        <pc:chgData name="nguyenthithu nguyenthithu" userId="d2b08f955c77d556" providerId="LiveId" clId="{D2FF1D10-B332-443C-9AB8-11E91913A518}" dt="2025-09-17T01:39:53.963" v="14" actId="2696"/>
        <pc:sldMkLst>
          <pc:docMk/>
          <pc:sldMk cId="1485081539" sldId="2647"/>
        </pc:sldMkLst>
      </pc:sldChg>
      <pc:sldChg chg="del">
        <pc:chgData name="nguyenthithu nguyenthithu" userId="d2b08f955c77d556" providerId="LiveId" clId="{D2FF1D10-B332-443C-9AB8-11E91913A518}" dt="2025-09-17T01:39:43.777" v="11" actId="2696"/>
        <pc:sldMkLst>
          <pc:docMk/>
          <pc:sldMk cId="4094769670" sldId="2648"/>
        </pc:sldMkLst>
      </pc:sldChg>
      <pc:sldMasterChg chg="del delSldLayout">
        <pc:chgData name="nguyenthithu nguyenthithu" userId="d2b08f955c77d556" providerId="LiveId" clId="{D2FF1D10-B332-443C-9AB8-11E91913A518}" dt="2025-09-17T01:40:05.142" v="19" actId="2696"/>
        <pc:sldMasterMkLst>
          <pc:docMk/>
          <pc:sldMasterMk cId="402295605" sldId="2147483667"/>
        </pc:sldMasterMkLst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3110946196" sldId="2147483668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1564840992" sldId="2147483669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2450484450" sldId="2147483670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3416553062" sldId="2147483671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3453567302" sldId="2147483672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656533281" sldId="2147483673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2238675007" sldId="2147483674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1096095802" sldId="2147483675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4215044479" sldId="2147483676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1295161752" sldId="2147483677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22875042" sldId="2147483678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4221741483" sldId="2147483679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2066949536" sldId="2147483680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2760709424" sldId="2147483681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388333674" sldId="2147483682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2121864731" sldId="2147483683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1874831438" sldId="2147483684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285948986" sldId="2147483685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551413050" sldId="2147483686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1504573132" sldId="2147483687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1070601238" sldId="2147483688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2269171403" sldId="2147483689"/>
          </pc:sldLayoutMkLst>
        </pc:sldLayoutChg>
        <pc:sldLayoutChg chg="del">
          <pc:chgData name="nguyenthithu nguyenthithu" userId="d2b08f955c77d556" providerId="LiveId" clId="{D2FF1D10-B332-443C-9AB8-11E91913A518}" dt="2025-09-17T01:40:05.142" v="19" actId="2696"/>
          <pc:sldLayoutMkLst>
            <pc:docMk/>
            <pc:sldMasterMk cId="402295605" sldId="2147483667"/>
            <pc:sldLayoutMk cId="3005729206" sldId="2147483690"/>
          </pc:sldLayoutMkLst>
        </pc:sldLayoutChg>
      </pc:sldMasterChg>
      <pc:sldMasterChg chg="del delSldLayout">
        <pc:chgData name="nguyenthithu nguyenthithu" userId="d2b08f955c77d556" providerId="LiveId" clId="{D2FF1D10-B332-443C-9AB8-11E91913A518}" dt="2025-09-17T01:39:35.637" v="8" actId="2696"/>
        <pc:sldMasterMkLst>
          <pc:docMk/>
          <pc:sldMasterMk cId="2104396981" sldId="2147483691"/>
        </pc:sldMasterMkLst>
        <pc:sldLayoutChg chg="del">
          <pc:chgData name="nguyenthithu nguyenthithu" userId="d2b08f955c77d556" providerId="LiveId" clId="{D2FF1D10-B332-443C-9AB8-11E91913A518}" dt="2025-09-17T01:39:20.890" v="3" actId="2696"/>
          <pc:sldLayoutMkLst>
            <pc:docMk/>
            <pc:sldMasterMk cId="2104396981" sldId="2147483691"/>
            <pc:sldLayoutMk cId="1363093907" sldId="2147483692"/>
          </pc:sldLayoutMkLst>
        </pc:sldLayoutChg>
        <pc:sldLayoutChg chg="del">
          <pc:chgData name="nguyenthithu nguyenthithu" userId="d2b08f955c77d556" providerId="LiveId" clId="{D2FF1D10-B332-443C-9AB8-11E91913A518}" dt="2025-09-17T01:39:35.637" v="8" actId="2696"/>
          <pc:sldLayoutMkLst>
            <pc:docMk/>
            <pc:sldMasterMk cId="2104396981" sldId="2147483691"/>
            <pc:sldLayoutMk cId="216814165" sldId="2147483709"/>
          </pc:sldLayoutMkLst>
        </pc:sldLayoutChg>
        <pc:sldLayoutChg chg="del">
          <pc:chgData name="nguyenthithu nguyenthithu" userId="d2b08f955c77d556" providerId="LiveId" clId="{D2FF1D10-B332-443C-9AB8-11E91913A518}" dt="2025-09-17T01:39:35.637" v="8" actId="2696"/>
          <pc:sldLayoutMkLst>
            <pc:docMk/>
            <pc:sldMasterMk cId="2104396981" sldId="2147483691"/>
            <pc:sldLayoutMk cId="2275457298" sldId="2147483742"/>
          </pc:sldLayoutMkLst>
        </pc:sldLayoutChg>
        <pc:sldLayoutChg chg="del">
          <pc:chgData name="nguyenthithu nguyenthithu" userId="d2b08f955c77d556" providerId="LiveId" clId="{D2FF1D10-B332-443C-9AB8-11E91913A518}" dt="2025-09-17T01:39:35.637" v="8" actId="2696"/>
          <pc:sldLayoutMkLst>
            <pc:docMk/>
            <pc:sldMasterMk cId="2104396981" sldId="2147483691"/>
            <pc:sldLayoutMk cId="116115878" sldId="2147483743"/>
          </pc:sldLayoutMkLst>
        </pc:sldLayoutChg>
        <pc:sldLayoutChg chg="del">
          <pc:chgData name="nguyenthithu nguyenthithu" userId="d2b08f955c77d556" providerId="LiveId" clId="{D2FF1D10-B332-443C-9AB8-11E91913A518}" dt="2025-09-17T01:39:35.637" v="8" actId="2696"/>
          <pc:sldLayoutMkLst>
            <pc:docMk/>
            <pc:sldMasterMk cId="2104396981" sldId="2147483691"/>
            <pc:sldLayoutMk cId="4241429830" sldId="2147483744"/>
          </pc:sldLayoutMkLst>
        </pc:sldLayoutChg>
        <pc:sldLayoutChg chg="del">
          <pc:chgData name="nguyenthithu nguyenthithu" userId="d2b08f955c77d556" providerId="LiveId" clId="{D2FF1D10-B332-443C-9AB8-11E91913A518}" dt="2025-09-17T01:39:35.637" v="8" actId="2696"/>
          <pc:sldLayoutMkLst>
            <pc:docMk/>
            <pc:sldMasterMk cId="2104396981" sldId="2147483691"/>
            <pc:sldLayoutMk cId="2899297593" sldId="2147483745"/>
          </pc:sldLayoutMkLst>
        </pc:sldLayoutChg>
        <pc:sldLayoutChg chg="del">
          <pc:chgData name="nguyenthithu nguyenthithu" userId="d2b08f955c77d556" providerId="LiveId" clId="{D2FF1D10-B332-443C-9AB8-11E91913A518}" dt="2025-09-17T01:39:35.637" v="8" actId="2696"/>
          <pc:sldLayoutMkLst>
            <pc:docMk/>
            <pc:sldMasterMk cId="2104396981" sldId="2147483691"/>
            <pc:sldLayoutMk cId="556613667" sldId="2147483746"/>
          </pc:sldLayoutMkLst>
        </pc:sldLayoutChg>
        <pc:sldLayoutChg chg="del">
          <pc:chgData name="nguyenthithu nguyenthithu" userId="d2b08f955c77d556" providerId="LiveId" clId="{D2FF1D10-B332-443C-9AB8-11E91913A518}" dt="2025-09-17T01:39:35.637" v="8" actId="2696"/>
          <pc:sldLayoutMkLst>
            <pc:docMk/>
            <pc:sldMasterMk cId="2104396981" sldId="2147483691"/>
            <pc:sldLayoutMk cId="155569688" sldId="2147483747"/>
          </pc:sldLayoutMkLst>
        </pc:sldLayoutChg>
        <pc:sldLayoutChg chg="del">
          <pc:chgData name="nguyenthithu nguyenthithu" userId="d2b08f955c77d556" providerId="LiveId" clId="{D2FF1D10-B332-443C-9AB8-11E91913A518}" dt="2025-09-17T01:39:35.637" v="8" actId="2696"/>
          <pc:sldLayoutMkLst>
            <pc:docMk/>
            <pc:sldMasterMk cId="2104396981" sldId="2147483691"/>
            <pc:sldLayoutMk cId="1871649458" sldId="2147483748"/>
          </pc:sldLayoutMkLst>
        </pc:sldLayoutChg>
        <pc:sldLayoutChg chg="del">
          <pc:chgData name="nguyenthithu nguyenthithu" userId="d2b08f955c77d556" providerId="LiveId" clId="{D2FF1D10-B332-443C-9AB8-11E91913A518}" dt="2025-09-17T01:39:35.637" v="8" actId="2696"/>
          <pc:sldLayoutMkLst>
            <pc:docMk/>
            <pc:sldMasterMk cId="2104396981" sldId="2147483691"/>
            <pc:sldLayoutMk cId="4055184351" sldId="2147483749"/>
          </pc:sldLayoutMkLst>
        </pc:sldLayoutChg>
        <pc:sldLayoutChg chg="del">
          <pc:chgData name="nguyenthithu nguyenthithu" userId="d2b08f955c77d556" providerId="LiveId" clId="{D2FF1D10-B332-443C-9AB8-11E91913A518}" dt="2025-09-17T01:39:35.637" v="8" actId="2696"/>
          <pc:sldLayoutMkLst>
            <pc:docMk/>
            <pc:sldMasterMk cId="2104396981" sldId="2147483691"/>
            <pc:sldLayoutMk cId="4041520180" sldId="2147483750"/>
          </pc:sldLayoutMkLst>
        </pc:sldLayoutChg>
      </pc:sldMasterChg>
      <pc:sldMasterChg chg="del delSldLayout">
        <pc:chgData name="nguyenthithu nguyenthithu" userId="d2b08f955c77d556" providerId="LiveId" clId="{D2FF1D10-B332-443C-9AB8-11E91913A518}" dt="2025-09-17T01:39:12.429" v="1" actId="2696"/>
        <pc:sldMasterMkLst>
          <pc:docMk/>
          <pc:sldMasterMk cId="4181082594" sldId="2147483751"/>
        </pc:sldMasterMkLst>
        <pc:sldLayoutChg chg="del">
          <pc:chgData name="nguyenthithu nguyenthithu" userId="d2b08f955c77d556" providerId="LiveId" clId="{D2FF1D10-B332-443C-9AB8-11E91913A518}" dt="2025-09-17T01:39:12.429" v="1" actId="2696"/>
          <pc:sldLayoutMkLst>
            <pc:docMk/>
            <pc:sldMasterMk cId="4181082594" sldId="2147483751"/>
            <pc:sldLayoutMk cId="1310942928" sldId="2147483752"/>
          </pc:sldLayoutMkLst>
        </pc:sldLayoutChg>
        <pc:sldLayoutChg chg="del">
          <pc:chgData name="nguyenthithu nguyenthithu" userId="d2b08f955c77d556" providerId="LiveId" clId="{D2FF1D10-B332-443C-9AB8-11E91913A518}" dt="2025-09-17T01:39:12.429" v="1" actId="2696"/>
          <pc:sldLayoutMkLst>
            <pc:docMk/>
            <pc:sldMasterMk cId="4181082594" sldId="2147483751"/>
            <pc:sldLayoutMk cId="2320749846" sldId="2147483753"/>
          </pc:sldLayoutMkLst>
        </pc:sldLayoutChg>
        <pc:sldLayoutChg chg="del">
          <pc:chgData name="nguyenthithu nguyenthithu" userId="d2b08f955c77d556" providerId="LiveId" clId="{D2FF1D10-B332-443C-9AB8-11E91913A518}" dt="2025-09-17T01:39:12.429" v="1" actId="2696"/>
          <pc:sldLayoutMkLst>
            <pc:docMk/>
            <pc:sldMasterMk cId="4181082594" sldId="2147483751"/>
            <pc:sldLayoutMk cId="3456329367" sldId="2147483754"/>
          </pc:sldLayoutMkLst>
        </pc:sldLayoutChg>
        <pc:sldLayoutChg chg="del">
          <pc:chgData name="nguyenthithu nguyenthithu" userId="d2b08f955c77d556" providerId="LiveId" clId="{D2FF1D10-B332-443C-9AB8-11E91913A518}" dt="2025-09-17T01:39:12.429" v="1" actId="2696"/>
          <pc:sldLayoutMkLst>
            <pc:docMk/>
            <pc:sldMasterMk cId="4181082594" sldId="2147483751"/>
            <pc:sldLayoutMk cId="1795813358" sldId="2147483755"/>
          </pc:sldLayoutMkLst>
        </pc:sldLayoutChg>
        <pc:sldLayoutChg chg="del">
          <pc:chgData name="nguyenthithu nguyenthithu" userId="d2b08f955c77d556" providerId="LiveId" clId="{D2FF1D10-B332-443C-9AB8-11E91913A518}" dt="2025-09-17T01:39:12.429" v="1" actId="2696"/>
          <pc:sldLayoutMkLst>
            <pc:docMk/>
            <pc:sldMasterMk cId="4181082594" sldId="2147483751"/>
            <pc:sldLayoutMk cId="3326022001" sldId="2147483756"/>
          </pc:sldLayoutMkLst>
        </pc:sldLayoutChg>
        <pc:sldLayoutChg chg="del">
          <pc:chgData name="nguyenthithu nguyenthithu" userId="d2b08f955c77d556" providerId="LiveId" clId="{D2FF1D10-B332-443C-9AB8-11E91913A518}" dt="2025-09-17T01:39:12.429" v="1" actId="2696"/>
          <pc:sldLayoutMkLst>
            <pc:docMk/>
            <pc:sldMasterMk cId="4181082594" sldId="2147483751"/>
            <pc:sldLayoutMk cId="352652690" sldId="2147483757"/>
          </pc:sldLayoutMkLst>
        </pc:sldLayoutChg>
        <pc:sldLayoutChg chg="del">
          <pc:chgData name="nguyenthithu nguyenthithu" userId="d2b08f955c77d556" providerId="LiveId" clId="{D2FF1D10-B332-443C-9AB8-11E91913A518}" dt="2025-09-17T01:39:12.429" v="1" actId="2696"/>
          <pc:sldLayoutMkLst>
            <pc:docMk/>
            <pc:sldMasterMk cId="4181082594" sldId="2147483751"/>
            <pc:sldLayoutMk cId="631332834" sldId="2147483758"/>
          </pc:sldLayoutMkLst>
        </pc:sldLayoutChg>
        <pc:sldLayoutChg chg="del">
          <pc:chgData name="nguyenthithu nguyenthithu" userId="d2b08f955c77d556" providerId="LiveId" clId="{D2FF1D10-B332-443C-9AB8-11E91913A518}" dt="2025-09-17T01:39:12.429" v="1" actId="2696"/>
          <pc:sldLayoutMkLst>
            <pc:docMk/>
            <pc:sldMasterMk cId="4181082594" sldId="2147483751"/>
            <pc:sldLayoutMk cId="3739472788" sldId="2147483759"/>
          </pc:sldLayoutMkLst>
        </pc:sldLayoutChg>
        <pc:sldLayoutChg chg="del">
          <pc:chgData name="nguyenthithu nguyenthithu" userId="d2b08f955c77d556" providerId="LiveId" clId="{D2FF1D10-B332-443C-9AB8-11E91913A518}" dt="2025-09-17T01:39:12.429" v="1" actId="2696"/>
          <pc:sldLayoutMkLst>
            <pc:docMk/>
            <pc:sldMasterMk cId="4181082594" sldId="2147483751"/>
            <pc:sldLayoutMk cId="992717840" sldId="2147483760"/>
          </pc:sldLayoutMkLst>
        </pc:sldLayoutChg>
        <pc:sldLayoutChg chg="del">
          <pc:chgData name="nguyenthithu nguyenthithu" userId="d2b08f955c77d556" providerId="LiveId" clId="{D2FF1D10-B332-443C-9AB8-11E91913A518}" dt="2025-09-17T01:39:12.429" v="1" actId="2696"/>
          <pc:sldLayoutMkLst>
            <pc:docMk/>
            <pc:sldMasterMk cId="4181082594" sldId="2147483751"/>
            <pc:sldLayoutMk cId="1357812891" sldId="2147483761"/>
          </pc:sldLayoutMkLst>
        </pc:sldLayoutChg>
        <pc:sldLayoutChg chg="del">
          <pc:chgData name="nguyenthithu nguyenthithu" userId="d2b08f955c77d556" providerId="LiveId" clId="{D2FF1D10-B332-443C-9AB8-11E91913A518}" dt="2025-09-17T01:39:12.429" v="1" actId="2696"/>
          <pc:sldLayoutMkLst>
            <pc:docMk/>
            <pc:sldMasterMk cId="4181082594" sldId="2147483751"/>
            <pc:sldLayoutMk cId="2651528338" sldId="2147483762"/>
          </pc:sldLayoutMkLst>
        </pc:sldLayoutChg>
        <pc:sldLayoutChg chg="del">
          <pc:chgData name="nguyenthithu nguyenthithu" userId="d2b08f955c77d556" providerId="LiveId" clId="{D2FF1D10-B332-443C-9AB8-11E91913A518}" dt="2025-09-17T01:39:12.429" v="1" actId="2696"/>
          <pc:sldLayoutMkLst>
            <pc:docMk/>
            <pc:sldMasterMk cId="4181082594" sldId="2147483751"/>
            <pc:sldLayoutMk cId="2195782375" sldId="21474837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AE45-0CDA-403A-A9CC-DC9FE66921F9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9730-ECF6-4BA5-AB0D-B1BA58FD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068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3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59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252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1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0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1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4284-6E8C-4757-BA56-CFB0D4215E06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3400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9327" y="240436"/>
            <a:ext cx="10515600" cy="53542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4682A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06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1171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6901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2106CF-24DB-4404-80B4-D983F672AF3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3644A80B-3B48-4816-BE8B-ED3942BB539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4284-6E8C-4757-BA56-CFB0D4215E06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5C0C82-0F92-4155-B83A-3364CB374A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04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013958" y="1801274"/>
            <a:ext cx="8749553" cy="2691753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47005" y="573621"/>
            <a:ext cx="4083386" cy="984885"/>
            <a:chOff x="7012" y="1646"/>
            <a:chExt cx="3411" cy="1551"/>
          </a:xfrm>
        </p:grpSpPr>
        <p:pic>
          <p:nvPicPr>
            <p:cNvPr id="3" name="Picture 2"/>
            <p:cNvPicPr/>
            <p:nvPr/>
          </p:nvPicPr>
          <p:blipFill>
            <a:blip r:embed="rId12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8157" y="1876"/>
              <a:ext cx="1283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矩形: 圆角 13">
            <a:extLst>
              <a:ext uri="{FF2B5EF4-FFF2-40B4-BE49-F238E27FC236}">
                <a16:creationId xmlns:a16="http://schemas.microsoft.com/office/drawing/2014/main" id="{0E6CC5C6-7EAF-4638-815B-0E61A9325F5F}"/>
              </a:ext>
            </a:extLst>
          </p:cNvPr>
          <p:cNvSpPr/>
          <p:nvPr/>
        </p:nvSpPr>
        <p:spPr>
          <a:xfrm>
            <a:off x="1660562" y="2677138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Bài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8: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Luyện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tập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chung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(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6" y="-16550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35009" y="154444"/>
            <a:ext cx="2131673" cy="828675"/>
            <a:chOff x="237" y="674"/>
            <a:chExt cx="3405" cy="1305"/>
          </a:xfrm>
        </p:grpSpPr>
        <p:sp>
          <p:nvSpPr>
            <p:cNvPr id="422" name="Text Box 421"/>
            <p:cNvSpPr txBox="1"/>
            <p:nvPr/>
          </p:nvSpPr>
          <p:spPr>
            <a:xfrm>
              <a:off x="1000" y="748"/>
              <a:ext cx="2642" cy="1231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237" y="674"/>
              <a:ext cx="1334" cy="1210"/>
              <a:chOff x="5866724" y="1616903"/>
              <a:chExt cx="581207" cy="527781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66724" y="1616903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A6FED4-ECC4-44EE-9F4B-DD20787B3BC4}"/>
              </a:ext>
            </a:extLst>
          </p:cNvPr>
          <p:cNvSpPr txBox="1"/>
          <p:nvPr/>
        </p:nvSpPr>
        <p:spPr>
          <a:xfrm>
            <a:off x="290504" y="1180700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5A6EB4-5937-45B3-8F21-D4915F6CE719}"/>
              </a:ext>
            </a:extLst>
          </p:cNvPr>
          <p:cNvGrpSpPr/>
          <p:nvPr/>
        </p:nvGrpSpPr>
        <p:grpSpPr>
          <a:xfrm>
            <a:off x="1279272" y="1206221"/>
            <a:ext cx="3246120" cy="707886"/>
            <a:chOff x="1417320" y="1194360"/>
            <a:chExt cx="3246120" cy="70788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5274CE2-B283-4207-8FB9-1DD2FFD932FE}"/>
                </a:ext>
              </a:extLst>
            </p:cNvPr>
            <p:cNvSpPr txBox="1"/>
            <p:nvPr/>
          </p:nvSpPr>
          <p:spPr>
            <a:xfrm>
              <a:off x="1417320" y="1194360"/>
              <a:ext cx="3246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4 x      = 8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2D57D43-DA55-4323-A898-4F50C5485F1A}"/>
                </a:ext>
              </a:extLst>
            </p:cNvPr>
            <p:cNvSpPr/>
            <p:nvPr/>
          </p:nvSpPr>
          <p:spPr>
            <a:xfrm>
              <a:off x="2267074" y="1258356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B29A70F-77A5-47B6-92D5-E946B711F86F}"/>
              </a:ext>
            </a:extLst>
          </p:cNvPr>
          <p:cNvGrpSpPr/>
          <p:nvPr/>
        </p:nvGrpSpPr>
        <p:grpSpPr>
          <a:xfrm>
            <a:off x="1152144" y="2309268"/>
            <a:ext cx="3522215" cy="707886"/>
            <a:chOff x="1141225" y="1194360"/>
            <a:chExt cx="3522215" cy="707886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E4884E2-83FB-4058-BCFA-11B0E067F62B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D4A472CC-5D7C-4959-B9C7-517BB0DEF33E}"/>
                </a:ext>
              </a:extLst>
            </p:cNvPr>
            <p:cNvSpPr/>
            <p:nvPr/>
          </p:nvSpPr>
          <p:spPr>
            <a:xfrm>
              <a:off x="2175634" y="1248461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6DDC87-C126-4FA7-B44A-7BABEA04C84B}"/>
              </a:ext>
            </a:extLst>
          </p:cNvPr>
          <p:cNvGrpSpPr/>
          <p:nvPr/>
        </p:nvGrpSpPr>
        <p:grpSpPr>
          <a:xfrm>
            <a:off x="1141225" y="3429000"/>
            <a:ext cx="3522215" cy="707886"/>
            <a:chOff x="1141225" y="1194360"/>
            <a:chExt cx="3522215" cy="707886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3B0D50E-7680-4C90-839B-9894F401509C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 x      = 18</a:t>
              </a: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F2B651EA-EB0F-42AA-8011-FABECEB550A4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6162115-4360-41AF-B169-95117CC647C9}"/>
              </a:ext>
            </a:extLst>
          </p:cNvPr>
          <p:cNvGrpSpPr/>
          <p:nvPr/>
        </p:nvGrpSpPr>
        <p:grpSpPr>
          <a:xfrm>
            <a:off x="1152144" y="4484183"/>
            <a:ext cx="3522215" cy="707886"/>
            <a:chOff x="1141225" y="1194360"/>
            <a:chExt cx="3522215" cy="707886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69559A2-7AD6-4D45-AF98-C1897E55E32E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25:       = 5</a:t>
              </a:r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id="{323ECE00-258A-45D1-9B4B-8F2F43889FBE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D5483A99-C1A2-44F4-A182-44F37CD89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8" y="836112"/>
            <a:ext cx="1337227" cy="127557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6CE02323-0D87-418F-A782-49229ED2E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2" y="3055942"/>
            <a:ext cx="1338882" cy="114271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C3BBA74C-B4AA-4816-B39A-D7EC45D54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8" y="1813229"/>
            <a:ext cx="1288368" cy="127561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2CB58D3B-8E34-4333-839C-73DD0704D7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13" y="4219323"/>
            <a:ext cx="1597898" cy="1142716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0C48D15D-77FC-47B9-B99F-11FAFC3BC3E5}"/>
              </a:ext>
            </a:extLst>
          </p:cNvPr>
          <p:cNvSpPr txBox="1"/>
          <p:nvPr/>
        </p:nvSpPr>
        <p:spPr>
          <a:xfrm>
            <a:off x="3795492" y="252422"/>
            <a:ext cx="7387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F5432336-B8A8-47B2-9C13-C5CBE64861E7}"/>
              </a:ext>
            </a:extLst>
          </p:cNvPr>
          <p:cNvSpPr txBox="1"/>
          <p:nvPr/>
        </p:nvSpPr>
        <p:spPr>
          <a:xfrm>
            <a:off x="5080242" y="1119956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47FB75-D191-4190-8A0F-D74939B79DE7}"/>
              </a:ext>
            </a:extLst>
          </p:cNvPr>
          <p:cNvGrpSpPr/>
          <p:nvPr/>
        </p:nvGrpSpPr>
        <p:grpSpPr>
          <a:xfrm>
            <a:off x="7979294" y="1661575"/>
            <a:ext cx="3291840" cy="2562125"/>
            <a:chOff x="7029388" y="2196919"/>
            <a:chExt cx="3291840" cy="25621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3675A1-611F-4E9E-96CE-B3621EC19CEB}"/>
                </a:ext>
              </a:extLst>
            </p:cNvPr>
            <p:cNvSpPr/>
            <p:nvPr/>
          </p:nvSpPr>
          <p:spPr>
            <a:xfrm>
              <a:off x="7029388" y="405115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28DC7A0-D63A-4145-9CFF-79491DAE5745}"/>
                </a:ext>
              </a:extLst>
            </p:cNvPr>
            <p:cNvSpPr/>
            <p:nvPr/>
          </p:nvSpPr>
          <p:spPr>
            <a:xfrm>
              <a:off x="7852348" y="402272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2E6E177-3936-43C9-B515-E778C4CE2458}"/>
                </a:ext>
              </a:extLst>
            </p:cNvPr>
            <p:cNvSpPr/>
            <p:nvPr/>
          </p:nvSpPr>
          <p:spPr>
            <a:xfrm>
              <a:off x="867530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21C3338-116A-4ECA-9E0A-C826533CFD7E}"/>
                </a:ext>
              </a:extLst>
            </p:cNvPr>
            <p:cNvSpPr/>
            <p:nvPr/>
          </p:nvSpPr>
          <p:spPr>
            <a:xfrm>
              <a:off x="949826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CD37500-31F8-4962-937D-BF213C9064EF}"/>
                </a:ext>
              </a:extLst>
            </p:cNvPr>
            <p:cNvSpPr/>
            <p:nvPr/>
          </p:nvSpPr>
          <p:spPr>
            <a:xfrm>
              <a:off x="7489301" y="345108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F560EDCC-E126-4848-9A38-EAD0C207E77A}"/>
                </a:ext>
              </a:extLst>
            </p:cNvPr>
            <p:cNvSpPr/>
            <p:nvPr/>
          </p:nvSpPr>
          <p:spPr>
            <a:xfrm>
              <a:off x="8312261" y="339526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A285C8E-E467-4922-A4EA-F95DE6534F80}"/>
                </a:ext>
              </a:extLst>
            </p:cNvPr>
            <p:cNvSpPr/>
            <p:nvPr/>
          </p:nvSpPr>
          <p:spPr>
            <a:xfrm>
              <a:off x="9137733" y="3381060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45494BE-B623-4C59-B481-56E5AC9383D5}"/>
                </a:ext>
              </a:extLst>
            </p:cNvPr>
            <p:cNvSpPr/>
            <p:nvPr/>
          </p:nvSpPr>
          <p:spPr>
            <a:xfrm>
              <a:off x="7889862" y="28243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44DE1A-5391-4FF1-87DF-08555397CBE5}"/>
                </a:ext>
              </a:extLst>
            </p:cNvPr>
            <p:cNvSpPr/>
            <p:nvPr/>
          </p:nvSpPr>
          <p:spPr>
            <a:xfrm>
              <a:off x="8723741" y="278693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EC37890-18E0-4570-98D4-2CA14EA0F867}"/>
                </a:ext>
              </a:extLst>
            </p:cNvPr>
            <p:cNvSpPr/>
            <p:nvPr/>
          </p:nvSpPr>
          <p:spPr>
            <a:xfrm>
              <a:off x="8257762" y="219691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8CA4AE-02E7-42CF-B650-5C0EDCE13189}"/>
              </a:ext>
            </a:extLst>
          </p:cNvPr>
          <p:cNvGrpSpPr/>
          <p:nvPr/>
        </p:nvGrpSpPr>
        <p:grpSpPr>
          <a:xfrm>
            <a:off x="8420215" y="4221983"/>
            <a:ext cx="822960" cy="824627"/>
            <a:chOff x="8420215" y="4221983"/>
            <a:chExt cx="822960" cy="824627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1A380E00-2ABF-4DCD-84A2-F36828A61ECA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EC362-C4DA-405E-963C-C6CAD06EC2FD}"/>
                </a:ext>
              </a:extLst>
            </p:cNvPr>
            <p:cNvSpPr txBox="1"/>
            <p:nvPr/>
          </p:nvSpPr>
          <p:spPr>
            <a:xfrm>
              <a:off x="8632301" y="4461835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CFC02CB-8CDD-4CA1-B2E9-55AF3749FC5E}"/>
              </a:ext>
            </a:extLst>
          </p:cNvPr>
          <p:cNvSpPr/>
          <p:nvPr/>
        </p:nvSpPr>
        <p:spPr>
          <a:xfrm>
            <a:off x="8629789" y="3055942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BED4BD0-B97A-4F04-B1C7-11F82EF81C8C}"/>
              </a:ext>
            </a:extLst>
          </p:cNvPr>
          <p:cNvGrpSpPr/>
          <p:nvPr/>
        </p:nvGrpSpPr>
        <p:grpSpPr>
          <a:xfrm>
            <a:off x="9269268" y="4216308"/>
            <a:ext cx="822960" cy="856772"/>
            <a:chOff x="8420215" y="4221983"/>
            <a:chExt cx="822960" cy="856772"/>
          </a:xfrm>
        </p:grpSpPr>
        <p:sp>
          <p:nvSpPr>
            <p:cNvPr id="267" name="Left Brace 266">
              <a:extLst>
                <a:ext uri="{FF2B5EF4-FFF2-40B4-BE49-F238E27FC236}">
                  <a16:creationId xmlns:a16="http://schemas.microsoft.com/office/drawing/2014/main" id="{8DC86499-987D-4D46-BD8D-EA47F99F3548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3AA6D2EE-8D85-4B8C-BB65-321C900A8E3B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69" name="Oval 268">
            <a:extLst>
              <a:ext uri="{FF2B5EF4-FFF2-40B4-BE49-F238E27FC236}">
                <a16:creationId xmlns:a16="http://schemas.microsoft.com/office/drawing/2014/main" id="{D3C65FD8-58C9-4AA1-910E-79C03616EC2D}"/>
              </a:ext>
            </a:extLst>
          </p:cNvPr>
          <p:cNvSpPr/>
          <p:nvPr/>
        </p:nvSpPr>
        <p:spPr>
          <a:xfrm>
            <a:off x="9420660" y="3010949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E63A277-E644-466D-BCF2-006541ACF8F2}"/>
              </a:ext>
            </a:extLst>
          </p:cNvPr>
          <p:cNvGrpSpPr/>
          <p:nvPr/>
        </p:nvGrpSpPr>
        <p:grpSpPr>
          <a:xfrm>
            <a:off x="10171177" y="4219323"/>
            <a:ext cx="822960" cy="856772"/>
            <a:chOff x="8420215" y="4221983"/>
            <a:chExt cx="822960" cy="856772"/>
          </a:xfrm>
        </p:grpSpPr>
        <p:sp>
          <p:nvSpPr>
            <p:cNvPr id="275" name="Left Brace 274">
              <a:extLst>
                <a:ext uri="{FF2B5EF4-FFF2-40B4-BE49-F238E27FC236}">
                  <a16:creationId xmlns:a16="http://schemas.microsoft.com/office/drawing/2014/main" id="{8694232F-C234-4B98-B4AC-37FB01D42BB4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584CE37-83A4-4E67-B151-83CD84233445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20F219E-47F2-4B21-8FDA-BD33DF918348}"/>
              </a:ext>
            </a:extLst>
          </p:cNvPr>
          <p:cNvSpPr/>
          <p:nvPr/>
        </p:nvSpPr>
        <p:spPr>
          <a:xfrm>
            <a:off x="10180288" y="2955676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CB6A60C6-7103-4B8F-B786-B9691EC9100E}"/>
              </a:ext>
            </a:extLst>
          </p:cNvPr>
          <p:cNvSpPr/>
          <p:nvPr/>
        </p:nvSpPr>
        <p:spPr>
          <a:xfrm>
            <a:off x="9746668" y="2343218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E57E854F-9094-4717-AF6A-81EF65AD914B}"/>
              </a:ext>
            </a:extLst>
          </p:cNvPr>
          <p:cNvSpPr/>
          <p:nvPr/>
        </p:nvSpPr>
        <p:spPr>
          <a:xfrm>
            <a:off x="8991833" y="2361763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B3A867B-7FDE-4FD9-87B1-66C098095A0D}"/>
              </a:ext>
            </a:extLst>
          </p:cNvPr>
          <p:cNvSpPr/>
          <p:nvPr/>
        </p:nvSpPr>
        <p:spPr>
          <a:xfrm>
            <a:off x="9215758" y="1687412"/>
            <a:ext cx="849053" cy="67626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472236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12" grpId="0" animBg="1"/>
      <p:bldP spid="269" grpId="0" animBg="1"/>
      <p:bldP spid="13" grpId="0" animBg="1"/>
      <p:bldP spid="277" grpId="0" animBg="1"/>
      <p:bldP spid="278" grpId="0" animBg="1"/>
      <p:bldP spid="2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0523" y="865252"/>
            <a:ext cx="4890827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8575">
                  <a:solidFill>
                    <a:srgbClr val="51AEB3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YÊU CẦU CẦN ĐẠT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05238" y="1728040"/>
            <a:ext cx="9025135" cy="1323438"/>
            <a:chOff x="1284067" y="1140343"/>
            <a:chExt cx="6768851" cy="99257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Rounded Rectangle 57"/>
            <p:cNvSpPr/>
            <p:nvPr/>
          </p:nvSpPr>
          <p:spPr>
            <a:xfrm>
              <a:off x="1284067" y="1208470"/>
              <a:ext cx="6768851" cy="782442"/>
            </a:xfrm>
            <a:prstGeom prst="roundRect">
              <a:avLst/>
            </a:prstGeom>
            <a:grpFill/>
            <a:ln w="12700" cap="flat" cmpd="sng" algn="ctr">
              <a:solidFill>
                <a:srgbClr val="FFC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2" charset="0"/>
                <a:ea typeface="微软雅黑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96372" y="1140343"/>
              <a:ext cx="6388353" cy="99257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1.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Thực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hiện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được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tính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nhẩm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phép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nhân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,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phép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chia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trong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bảng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đã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học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.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5" y="1734661"/>
            <a:ext cx="942013" cy="87695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80359" y="3292564"/>
            <a:ext cx="9074895" cy="1358156"/>
            <a:chOff x="1284067" y="2343192"/>
            <a:chExt cx="6806171" cy="101861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" name="Rounded Rectangle 68"/>
            <p:cNvSpPr/>
            <p:nvPr/>
          </p:nvSpPr>
          <p:spPr>
            <a:xfrm>
              <a:off x="1284067" y="2343192"/>
              <a:ext cx="6806171" cy="780880"/>
            </a:xfrm>
            <a:prstGeom prst="roundRect">
              <a:avLst/>
            </a:prstGeom>
            <a:grpFill/>
            <a:ln w="12700" cap="flat" cmpd="sng" algn="ctr">
              <a:solidFill>
                <a:srgbClr val="FFC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Ciel Cadena" panose="02000503000000020004" pitchFamily="2" charset="0"/>
                <a:ea typeface="微软雅黑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02450" y="2369229"/>
              <a:ext cx="6514492" cy="9925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2.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Thực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hiện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được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tính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nhẩm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phép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nhân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,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phép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chia </a:t>
              </a:r>
              <a:r>
                <a:rPr lang="en-US" sz="40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cho</a:t>
              </a:r>
              <a:r>
                <a:rPr lang="en-US" sz="40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 1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SimSun" panose="02010600030101010101" pitchFamily="2" charset="-122"/>
                  <a:cs typeface="Calibri" panose="020F0502020204030204" pitchFamily="34" charset="0"/>
                </a:rPr>
                <a:t>.</a:t>
              </a:r>
              <a:endPara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8" y="3290536"/>
            <a:ext cx="905636" cy="876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679" y="3454232"/>
            <a:ext cx="3467870" cy="34678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 b="66013"/>
          <a:stretch>
            <a:fillRect/>
          </a:stretch>
        </p:blipFill>
        <p:spPr>
          <a:xfrm>
            <a:off x="2488154" y="-516685"/>
            <a:ext cx="6859588" cy="1380923"/>
          </a:xfrm>
          <a:prstGeom prst="rect">
            <a:avLst/>
          </a:prstGeom>
        </p:spPr>
      </p:pic>
      <p:pic>
        <p:nvPicPr>
          <p:cNvPr id="1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2635" y="-258599"/>
            <a:ext cx="2162865" cy="258925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5741" y="4939606"/>
            <a:ext cx="12192000" cy="2531277"/>
            <a:chOff x="0" y="4248805"/>
            <a:chExt cx="12592953" cy="3804138"/>
          </a:xfrm>
        </p:grpSpPr>
        <p:pic>
          <p:nvPicPr>
            <p:cNvPr id="19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726" y="4248805"/>
              <a:ext cx="5542625" cy="3695083"/>
            </a:xfrm>
            <a:prstGeom prst="rect">
              <a:avLst/>
            </a:prstGeom>
          </p:spPr>
        </p:pic>
        <p:pic>
          <p:nvPicPr>
            <p:cNvPr id="20" name="图片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38190"/>
              <a:ext cx="4902897" cy="3268598"/>
            </a:xfrm>
            <a:prstGeom prst="rect">
              <a:avLst/>
            </a:prstGeom>
          </p:spPr>
        </p:pic>
        <p:pic>
          <p:nvPicPr>
            <p:cNvPr id="21" name="图片 1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30" t="8778" r="51552" b="-3008"/>
            <a:stretch>
              <a:fillRect/>
            </a:stretch>
          </p:blipFill>
          <p:spPr>
            <a:xfrm>
              <a:off x="9728650" y="4571104"/>
              <a:ext cx="2864303" cy="3481839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096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66900" y="288290"/>
            <a:ext cx="9070340" cy="4171950"/>
            <a:chOff x="2940" y="454"/>
            <a:chExt cx="14284" cy="65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" y="454"/>
              <a:ext cx="12840" cy="6571"/>
            </a:xfrm>
            <a:prstGeom prst="rect">
              <a:avLst/>
            </a:prstGeom>
          </p:spPr>
        </p:pic>
        <p:pic>
          <p:nvPicPr>
            <p:cNvPr id="3" name="Picture 2" descr="Picture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40" y="2801"/>
              <a:ext cx="14285" cy="317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450840"/>
            <a:ext cx="1995170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3592830" cy="854075"/>
            <a:chOff x="193" y="680"/>
            <a:chExt cx="5658" cy="1345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231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1ECFDC-AD4F-4FB1-9890-A58D545C51F3}"/>
              </a:ext>
            </a:extLst>
          </p:cNvPr>
          <p:cNvSpPr/>
          <p:nvPr/>
        </p:nvSpPr>
        <p:spPr>
          <a:xfrm>
            <a:off x="778510" y="1440956"/>
            <a:ext cx="10683388" cy="48109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C87A0-C7CE-4502-910C-B6DF4196960D}"/>
              </a:ext>
            </a:extLst>
          </p:cNvPr>
          <p:cNvSpPr txBox="1"/>
          <p:nvPr/>
        </p:nvSpPr>
        <p:spPr>
          <a:xfrm>
            <a:off x="871519" y="2584153"/>
            <a:ext cx="11752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2 x 1           3 x 1           4 x 1             5 x 1</a:t>
            </a:r>
          </a:p>
          <a:p>
            <a:pPr algn="l"/>
            <a:r>
              <a:rPr lang="pt-BR" sz="4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2 : 1            3 : 1            4 : 1              5 :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450840"/>
            <a:ext cx="1995170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3592830" cy="854075"/>
            <a:chOff x="193" y="680"/>
            <a:chExt cx="5658" cy="1345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231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1ECFDC-AD4F-4FB1-9890-A58D545C51F3}"/>
              </a:ext>
            </a:extLst>
          </p:cNvPr>
          <p:cNvSpPr/>
          <p:nvPr/>
        </p:nvSpPr>
        <p:spPr>
          <a:xfrm>
            <a:off x="716915" y="1376732"/>
            <a:ext cx="10683388" cy="48109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C87A0-C7CE-4502-910C-B6DF4196960D}"/>
              </a:ext>
            </a:extLst>
          </p:cNvPr>
          <p:cNvSpPr txBox="1"/>
          <p:nvPr/>
        </p:nvSpPr>
        <p:spPr>
          <a:xfrm>
            <a:off x="605988" y="2596798"/>
            <a:ext cx="109798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x 1</a:t>
            </a:r>
            <a:r>
              <a:rPr lang="pt-B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     3 x 1 = 3          4 x 1 = 4        5 x 1 =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: 1= 2      3 : 1 = 3           4 : 1 = 4         5 : 1 = 5</a:t>
            </a:r>
          </a:p>
        </p:txBody>
      </p:sp>
    </p:spTree>
    <p:extLst>
      <p:ext uri="{BB962C8B-B14F-4D97-AF65-F5344CB8AC3E}">
        <p14:creationId xmlns:p14="http://schemas.microsoft.com/office/powerpoint/2010/main" val="38810539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249FB5B-2BD5-43E0-B1D6-FBEBAC8F88EA}"/>
              </a:ext>
            </a:extLst>
          </p:cNvPr>
          <p:cNvGrpSpPr/>
          <p:nvPr/>
        </p:nvGrpSpPr>
        <p:grpSpPr>
          <a:xfrm flipH="1">
            <a:off x="-286871" y="-730813"/>
            <a:ext cx="12084422" cy="5977211"/>
            <a:chOff x="8031612" y="156491"/>
            <a:chExt cx="4047717" cy="3657600"/>
          </a:xfrm>
        </p:grpSpPr>
        <p:pic>
          <p:nvPicPr>
            <p:cNvPr id="19" name="Picture 18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C3C5060B-C186-46BC-8651-D72E2B07D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31612" y="156491"/>
              <a:ext cx="4047717" cy="36576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EE2397-BFA1-4884-B088-9C04E8E8C4C2}"/>
                </a:ext>
              </a:extLst>
            </p:cNvPr>
            <p:cNvSpPr txBox="1"/>
            <p:nvPr/>
          </p:nvSpPr>
          <p:spPr>
            <a:xfrm>
              <a:off x="8361414" y="1302964"/>
              <a:ext cx="3159903" cy="1073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36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1 </a:t>
              </a:r>
              <a:r>
                <a:rPr lang="en-US" sz="36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21" name="Picture 20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AD2F896C-61A7-48F8-B44D-DD1A06DEEE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8446008" y="3749040"/>
            <a:ext cx="3662890" cy="29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6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5273932" cy="856652"/>
            <a:chOff x="193" y="680"/>
            <a:chExt cx="6783" cy="1307"/>
          </a:xfrm>
        </p:grpSpPr>
        <p:sp>
          <p:nvSpPr>
            <p:cNvPr id="422" name="Text Box 421"/>
            <p:cNvSpPr txBox="1"/>
            <p:nvPr/>
          </p:nvSpPr>
          <p:spPr>
            <a:xfrm>
              <a:off x="1527" y="794"/>
              <a:ext cx="5449" cy="1193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4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US" sz="4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4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r>
                <a:rPr lang="en-US" sz="40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111E1F4-CB09-448A-93E0-23C54E95678A}"/>
              </a:ext>
            </a:extLst>
          </p:cNvPr>
          <p:cNvGrpSpPr/>
          <p:nvPr/>
        </p:nvGrpSpPr>
        <p:grpSpPr>
          <a:xfrm>
            <a:off x="393707" y="1870716"/>
            <a:ext cx="4498437" cy="2308324"/>
            <a:chOff x="375315" y="1336067"/>
            <a:chExt cx="4498437" cy="230832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BE38016-4B24-48A9-83E9-EC8F576E24BC}"/>
                </a:ext>
              </a:extLst>
            </p:cNvPr>
            <p:cNvSpPr/>
            <p:nvPr/>
          </p:nvSpPr>
          <p:spPr>
            <a:xfrm>
              <a:off x="375315" y="1406665"/>
              <a:ext cx="4498437" cy="2167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56BE34-9E18-445C-A976-561F2A89BD73}"/>
                </a:ext>
              </a:extLst>
            </p:cNvPr>
            <p:cNvSpPr txBox="1"/>
            <p:nvPr/>
          </p:nvSpPr>
          <p:spPr>
            <a:xfrm>
              <a:off x="677496" y="1336067"/>
              <a:ext cx="389407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 x 2 = ?</a:t>
              </a:r>
            </a:p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 x 2 = 1 + 1</a:t>
              </a:r>
            </a:p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1 x 2 = 2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443B8C22-F8B6-4A27-8A96-4C0D449FCA32}"/>
              </a:ext>
            </a:extLst>
          </p:cNvPr>
          <p:cNvSpPr txBox="1"/>
          <p:nvPr/>
        </p:nvSpPr>
        <p:spPr>
          <a:xfrm>
            <a:off x="5567302" y="2363470"/>
            <a:ext cx="61859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x 3                1 x 4</a:t>
            </a:r>
          </a:p>
          <a:p>
            <a:pPr algn="l"/>
            <a:r>
              <a:rPr lang="en-US" sz="40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x 6                1 x 5</a:t>
            </a:r>
          </a:p>
        </p:txBody>
      </p:sp>
    </p:spTree>
    <p:extLst>
      <p:ext uri="{BB962C8B-B14F-4D97-AF65-F5344CB8AC3E}">
        <p14:creationId xmlns:p14="http://schemas.microsoft.com/office/powerpoint/2010/main" val="316674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249FB5B-2BD5-43E0-B1D6-FBEBAC8F88EA}"/>
              </a:ext>
            </a:extLst>
          </p:cNvPr>
          <p:cNvGrpSpPr/>
          <p:nvPr/>
        </p:nvGrpSpPr>
        <p:grpSpPr>
          <a:xfrm flipH="1">
            <a:off x="850929" y="-721849"/>
            <a:ext cx="8833105" cy="5977211"/>
            <a:chOff x="8042748" y="161976"/>
            <a:chExt cx="3657600" cy="3657600"/>
          </a:xfrm>
        </p:grpSpPr>
        <p:pic>
          <p:nvPicPr>
            <p:cNvPr id="19" name="Picture 18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C3C5060B-C186-46BC-8651-D72E2B07D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42748" y="161976"/>
              <a:ext cx="3657600" cy="36576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EE2397-BFA1-4884-B088-9C04E8E8C4C2}"/>
                </a:ext>
              </a:extLst>
            </p:cNvPr>
            <p:cNvSpPr txBox="1"/>
            <p:nvPr/>
          </p:nvSpPr>
          <p:spPr>
            <a:xfrm>
              <a:off x="8482187" y="1132907"/>
              <a:ext cx="2756451" cy="11865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272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i="0" dirty="0" err="1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b="1" i="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4000" b="1" i="0" dirty="0" err="1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4000" b="1" i="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0" b="1" i="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b="1" i="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4000" b="1" i="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4000" b="1" i="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b="1" i="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4000" b="1" i="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b="1" i="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0" dirty="0" err="1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4000" b="1" i="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AD2F896C-61A7-48F8-B44D-DD1A06DEEE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8446008" y="3749040"/>
            <a:ext cx="3662890" cy="29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494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104264" y="310462"/>
            <a:ext cx="2162810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3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ố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3</a:t>
                </a:r>
                <a:endPara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C49AE20-BF7F-4E2D-BB3E-0CAAD9297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731" y="1657540"/>
            <a:ext cx="9555766" cy="434881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EAC4C0-1A73-49A1-BA2B-3DAD42034BEE}"/>
              </a:ext>
            </a:extLst>
          </p:cNvPr>
          <p:cNvSpPr/>
          <p:nvPr/>
        </p:nvSpPr>
        <p:spPr>
          <a:xfrm>
            <a:off x="3712464" y="2148840"/>
            <a:ext cx="612648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3C193316-0B73-4037-A9AF-688B306C4435}"/>
              </a:ext>
            </a:extLst>
          </p:cNvPr>
          <p:cNvSpPr/>
          <p:nvPr/>
        </p:nvSpPr>
        <p:spPr>
          <a:xfrm>
            <a:off x="5166360" y="2148840"/>
            <a:ext cx="612648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882D4BCB-68B0-4A78-9B53-D42C2B242015}"/>
              </a:ext>
            </a:extLst>
          </p:cNvPr>
          <p:cNvSpPr/>
          <p:nvPr/>
        </p:nvSpPr>
        <p:spPr>
          <a:xfrm>
            <a:off x="6841520" y="2148840"/>
            <a:ext cx="848583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89EF9691-6100-405A-B83E-856D6AFE5E2E}"/>
              </a:ext>
            </a:extLst>
          </p:cNvPr>
          <p:cNvSpPr/>
          <p:nvPr/>
        </p:nvSpPr>
        <p:spPr>
          <a:xfrm>
            <a:off x="8130825" y="2679192"/>
            <a:ext cx="56512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EBDDB8D9-7EB8-4BB6-9B7B-079D90B4E384}"/>
              </a:ext>
            </a:extLst>
          </p:cNvPr>
          <p:cNvSpPr/>
          <p:nvPr/>
        </p:nvSpPr>
        <p:spPr>
          <a:xfrm>
            <a:off x="6177624" y="3872012"/>
            <a:ext cx="693135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1B22448A-8714-43E3-9259-9BD515BD608C}"/>
              </a:ext>
            </a:extLst>
          </p:cNvPr>
          <p:cNvSpPr/>
          <p:nvPr/>
        </p:nvSpPr>
        <p:spPr>
          <a:xfrm>
            <a:off x="3099816" y="4226968"/>
            <a:ext cx="612648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03CF598C-1031-4FD8-85D6-514EC649B3F0}"/>
              </a:ext>
            </a:extLst>
          </p:cNvPr>
          <p:cNvSpPr/>
          <p:nvPr/>
        </p:nvSpPr>
        <p:spPr>
          <a:xfrm>
            <a:off x="2587752" y="4743260"/>
            <a:ext cx="612648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87A7B3FE-2084-4F0D-A553-605D6C2F66E5}"/>
              </a:ext>
            </a:extLst>
          </p:cNvPr>
          <p:cNvSpPr/>
          <p:nvPr/>
        </p:nvSpPr>
        <p:spPr>
          <a:xfrm>
            <a:off x="3712464" y="5200460"/>
            <a:ext cx="768096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32D94E4B-B7FF-4C0E-812D-135C26653906}"/>
              </a:ext>
            </a:extLst>
          </p:cNvPr>
          <p:cNvSpPr/>
          <p:nvPr/>
        </p:nvSpPr>
        <p:spPr>
          <a:xfrm>
            <a:off x="5409528" y="5086366"/>
            <a:ext cx="768096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61D10079-EF3F-490B-AE4B-6C2DFEE45853}"/>
              </a:ext>
            </a:extLst>
          </p:cNvPr>
          <p:cNvSpPr/>
          <p:nvPr/>
        </p:nvSpPr>
        <p:spPr>
          <a:xfrm>
            <a:off x="7159416" y="4928442"/>
            <a:ext cx="768096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65955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55|0.056|0.254"/>
</p:tagLst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31">
      <a:dk1>
        <a:sysClr val="windowText" lastClr="000000"/>
      </a:dk1>
      <a:lt1>
        <a:sysClr val="window" lastClr="FFFFFF"/>
      </a:lt1>
      <a:dk2>
        <a:srgbClr val="877CB4"/>
      </a:dk2>
      <a:lt2>
        <a:srgbClr val="F75F88"/>
      </a:lt2>
      <a:accent1>
        <a:srgbClr val="51AEB3"/>
      </a:accent1>
      <a:accent2>
        <a:srgbClr val="877CB4"/>
      </a:accent2>
      <a:accent3>
        <a:srgbClr val="F75F88"/>
      </a:accent3>
      <a:accent4>
        <a:srgbClr val="51AEB3"/>
      </a:accent4>
      <a:accent5>
        <a:srgbClr val="877CB4"/>
      </a:accent5>
      <a:accent6>
        <a:srgbClr val="F75F8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280</Words>
  <Application>Microsoft Office PowerPoint</Application>
  <PresentationFormat>Widescreen</PresentationFormat>
  <Paragraphs>78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等线</vt:lpstr>
      <vt:lpstr>Arial</vt:lpstr>
      <vt:lpstr>Arial Black</vt:lpstr>
      <vt:lpstr>Calibri</vt:lpstr>
      <vt:lpstr>Coiny</vt:lpstr>
      <vt:lpstr>iCiel Cadena</vt:lpstr>
      <vt:lpstr>字魂80号-萌趣小鱼体</vt:lpstr>
      <vt:lpstr>杨任东竹石体-Medium</vt:lpstr>
      <vt:lpstr>Office 主题​​</vt:lpstr>
      <vt:lpstr>1_Office 主题​​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38</cp:revision>
  <dcterms:created xsi:type="dcterms:W3CDTF">2022-06-24T03:14:59Z</dcterms:created>
  <dcterms:modified xsi:type="dcterms:W3CDTF">2025-09-17T01:40:06Z</dcterms:modified>
</cp:coreProperties>
</file>