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5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7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8.xml" ContentType="application/vnd.openxmlformats-officedocument.theme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  <p:sldMasterId id="2147483703" r:id="rId2"/>
    <p:sldMasterId id="2147483715" r:id="rId3"/>
    <p:sldMasterId id="2147483720" r:id="rId4"/>
    <p:sldMasterId id="2147483731" r:id="rId5"/>
    <p:sldMasterId id="2147483745" r:id="rId6"/>
    <p:sldMasterId id="2147483774" r:id="rId7"/>
    <p:sldMasterId id="2147483786" r:id="rId8"/>
    <p:sldMasterId id="2147483874" r:id="rId9"/>
  </p:sldMasterIdLst>
  <p:notesMasterIdLst>
    <p:notesMasterId r:id="rId28"/>
  </p:notesMasterIdLst>
  <p:sldIdLst>
    <p:sldId id="315" r:id="rId10"/>
    <p:sldId id="2007577104" r:id="rId11"/>
    <p:sldId id="348" r:id="rId12"/>
    <p:sldId id="2007577128" r:id="rId13"/>
    <p:sldId id="350" r:id="rId14"/>
    <p:sldId id="2007577152" r:id="rId15"/>
    <p:sldId id="2007577153" r:id="rId16"/>
    <p:sldId id="2007577154" r:id="rId17"/>
    <p:sldId id="2007577103" r:id="rId18"/>
    <p:sldId id="2007577130" r:id="rId19"/>
    <p:sldId id="351" r:id="rId20"/>
    <p:sldId id="2007577131" r:id="rId21"/>
    <p:sldId id="2007577155" r:id="rId22"/>
    <p:sldId id="2007577156" r:id="rId23"/>
    <p:sldId id="2007577157" r:id="rId24"/>
    <p:sldId id="2007577125" r:id="rId25"/>
    <p:sldId id="2007577159" r:id="rId26"/>
    <p:sldId id="517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123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viewProps" Target="viewProps.xml"/><Relationship Id="rId8" Type="http://schemas.openxmlformats.org/officeDocument/2006/relationships/slideMaster" Target="slideMasters/slideMaster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guyenthithu nguyenthithu" userId="d2b08f955c77d556" providerId="LiveId" clId="{D2FF1D10-B332-443C-9AB8-11E91913A518}"/>
    <pc:docChg chg="delSld delMainMaster">
      <pc:chgData name="nguyenthithu nguyenthithu" userId="d2b08f955c77d556" providerId="LiveId" clId="{D2FF1D10-B332-443C-9AB8-11E91913A518}" dt="2025-09-17T01:12:24.812" v="15" actId="2696"/>
      <pc:docMkLst>
        <pc:docMk/>
      </pc:docMkLst>
      <pc:sldChg chg="del">
        <pc:chgData name="nguyenthithu nguyenthithu" userId="d2b08f955c77d556" providerId="LiveId" clId="{D2FF1D10-B332-443C-9AB8-11E91913A518}" dt="2025-09-17T01:11:44.769" v="2" actId="2696"/>
        <pc:sldMkLst>
          <pc:docMk/>
          <pc:sldMk cId="0" sldId="264"/>
        </pc:sldMkLst>
      </pc:sldChg>
      <pc:sldChg chg="del">
        <pc:chgData name="nguyenthithu nguyenthithu" userId="d2b08f955c77d556" providerId="LiveId" clId="{D2FF1D10-B332-443C-9AB8-11E91913A518}" dt="2025-09-17T01:12:22.397" v="14" actId="2696"/>
        <pc:sldMkLst>
          <pc:docMk/>
          <pc:sldMk cId="0" sldId="269"/>
        </pc:sldMkLst>
      </pc:sldChg>
      <pc:sldChg chg="del">
        <pc:chgData name="nguyenthithu nguyenthithu" userId="d2b08f955c77d556" providerId="LiveId" clId="{D2FF1D10-B332-443C-9AB8-11E91913A518}" dt="2025-09-17T01:11:51.750" v="5" actId="2696"/>
        <pc:sldMkLst>
          <pc:docMk/>
          <pc:sldMk cId="2751280281" sldId="292"/>
        </pc:sldMkLst>
      </pc:sldChg>
      <pc:sldChg chg="del">
        <pc:chgData name="nguyenthithu nguyenthithu" userId="d2b08f955c77d556" providerId="LiveId" clId="{D2FF1D10-B332-443C-9AB8-11E91913A518}" dt="2025-09-17T01:12:12.517" v="10" actId="2696"/>
        <pc:sldMkLst>
          <pc:docMk/>
          <pc:sldMk cId="3226075006" sldId="294"/>
        </pc:sldMkLst>
      </pc:sldChg>
      <pc:sldChg chg="del">
        <pc:chgData name="nguyenthithu nguyenthithu" userId="d2b08f955c77d556" providerId="LiveId" clId="{D2FF1D10-B332-443C-9AB8-11E91913A518}" dt="2025-09-17T01:11:42.575" v="1" actId="2696"/>
        <pc:sldMkLst>
          <pc:docMk/>
          <pc:sldMk cId="0" sldId="515"/>
        </pc:sldMkLst>
      </pc:sldChg>
      <pc:sldChg chg="del">
        <pc:chgData name="nguyenthithu nguyenthithu" userId="d2b08f955c77d556" providerId="LiveId" clId="{D2FF1D10-B332-443C-9AB8-11E91913A518}" dt="2025-09-17T01:11:40.461" v="0" actId="2696"/>
        <pc:sldMkLst>
          <pc:docMk/>
          <pc:sldMk cId="0" sldId="534"/>
        </pc:sldMkLst>
      </pc:sldChg>
      <pc:sldChg chg="del">
        <pc:chgData name="nguyenthithu nguyenthithu" userId="d2b08f955c77d556" providerId="LiveId" clId="{D2FF1D10-B332-443C-9AB8-11E91913A518}" dt="2025-09-17T01:12:10.290" v="9" actId="2696"/>
        <pc:sldMkLst>
          <pc:docMk/>
          <pc:sldMk cId="4262708622" sldId="2007577112"/>
        </pc:sldMkLst>
      </pc:sldChg>
      <pc:sldChg chg="del">
        <pc:chgData name="nguyenthithu nguyenthithu" userId="d2b08f955c77d556" providerId="LiveId" clId="{D2FF1D10-B332-443C-9AB8-11E91913A518}" dt="2025-09-17T01:12:14.660" v="11" actId="2696"/>
        <pc:sldMkLst>
          <pc:docMk/>
          <pc:sldMk cId="262121414" sldId="2007577113"/>
        </pc:sldMkLst>
      </pc:sldChg>
      <pc:sldChg chg="del">
        <pc:chgData name="nguyenthithu nguyenthithu" userId="d2b08f955c77d556" providerId="LiveId" clId="{D2FF1D10-B332-443C-9AB8-11E91913A518}" dt="2025-09-17T01:12:17.014" v="12" actId="2696"/>
        <pc:sldMkLst>
          <pc:docMk/>
          <pc:sldMk cId="3734251765" sldId="2007577114"/>
        </pc:sldMkLst>
      </pc:sldChg>
      <pc:sldChg chg="del">
        <pc:chgData name="nguyenthithu nguyenthithu" userId="d2b08f955c77d556" providerId="LiveId" clId="{D2FF1D10-B332-443C-9AB8-11E91913A518}" dt="2025-09-17T01:12:19.487" v="13" actId="2696"/>
        <pc:sldMkLst>
          <pc:docMk/>
          <pc:sldMk cId="4217133541" sldId="2007577115"/>
        </pc:sldMkLst>
      </pc:sldChg>
      <pc:sldChg chg="del">
        <pc:chgData name="nguyenthithu nguyenthithu" userId="d2b08f955c77d556" providerId="LiveId" clId="{D2FF1D10-B332-443C-9AB8-11E91913A518}" dt="2025-09-17T01:12:24.812" v="15" actId="2696"/>
        <pc:sldMkLst>
          <pc:docMk/>
          <pc:sldMk cId="3422538950" sldId="2007577116"/>
        </pc:sldMkLst>
      </pc:sldChg>
      <pc:sldChg chg="del">
        <pc:chgData name="nguyenthithu nguyenthithu" userId="d2b08f955c77d556" providerId="LiveId" clId="{D2FF1D10-B332-443C-9AB8-11E91913A518}" dt="2025-09-17T01:12:04.905" v="7" actId="2696"/>
        <pc:sldMkLst>
          <pc:docMk/>
          <pc:sldMk cId="1654331832" sldId="2007577118"/>
        </pc:sldMkLst>
      </pc:sldChg>
      <pc:sldChg chg="del">
        <pc:chgData name="nguyenthithu nguyenthithu" userId="d2b08f955c77d556" providerId="LiveId" clId="{D2FF1D10-B332-443C-9AB8-11E91913A518}" dt="2025-09-17T01:11:46.954" v="3" actId="2696"/>
        <pc:sldMkLst>
          <pc:docMk/>
          <pc:sldMk cId="832777518" sldId="2007577149"/>
        </pc:sldMkLst>
      </pc:sldChg>
      <pc:sldChg chg="del">
        <pc:chgData name="nguyenthithu nguyenthithu" userId="d2b08f955c77d556" providerId="LiveId" clId="{D2FF1D10-B332-443C-9AB8-11E91913A518}" dt="2025-09-17T01:11:49.173" v="4" actId="2696"/>
        <pc:sldMkLst>
          <pc:docMk/>
          <pc:sldMk cId="2664575016" sldId="2007577150"/>
        </pc:sldMkLst>
      </pc:sldChg>
      <pc:sldChg chg="del">
        <pc:chgData name="nguyenthithu nguyenthithu" userId="d2b08f955c77d556" providerId="LiveId" clId="{D2FF1D10-B332-443C-9AB8-11E91913A518}" dt="2025-09-17T01:11:58.046" v="6" actId="2696"/>
        <pc:sldMkLst>
          <pc:docMk/>
          <pc:sldMk cId="3098066033" sldId="2007577158"/>
        </pc:sldMkLst>
      </pc:sldChg>
      <pc:sldChg chg="del">
        <pc:chgData name="nguyenthithu nguyenthithu" userId="d2b08f955c77d556" providerId="LiveId" clId="{D2FF1D10-B332-443C-9AB8-11E91913A518}" dt="2025-09-17T01:12:07.146" v="8" actId="2696"/>
        <pc:sldMkLst>
          <pc:docMk/>
          <pc:sldMk cId="4147543616" sldId="2007577160"/>
        </pc:sldMkLst>
      </pc:sldChg>
      <pc:sldMasterChg chg="del delSldLayout">
        <pc:chgData name="nguyenthithu nguyenthithu" userId="d2b08f955c77d556" providerId="LiveId" clId="{D2FF1D10-B332-443C-9AB8-11E91913A518}" dt="2025-09-17T01:11:49.173" v="4" actId="2696"/>
        <pc:sldMasterMkLst>
          <pc:docMk/>
          <pc:sldMasterMk cId="2350207729" sldId="2147483660"/>
        </pc:sldMasterMkLst>
        <pc:sldLayoutChg chg="del">
          <pc:chgData name="nguyenthithu nguyenthithu" userId="d2b08f955c77d556" providerId="LiveId" clId="{D2FF1D10-B332-443C-9AB8-11E91913A518}" dt="2025-09-17T01:11:49.173" v="4" actId="2696"/>
          <pc:sldLayoutMkLst>
            <pc:docMk/>
            <pc:sldMasterMk cId="2350207729" sldId="2147483660"/>
            <pc:sldLayoutMk cId="3692566260" sldId="2147483661"/>
          </pc:sldLayoutMkLst>
        </pc:sldLayoutChg>
        <pc:sldLayoutChg chg="del">
          <pc:chgData name="nguyenthithu nguyenthithu" userId="d2b08f955c77d556" providerId="LiveId" clId="{D2FF1D10-B332-443C-9AB8-11E91913A518}" dt="2025-09-17T01:11:49.173" v="4" actId="2696"/>
          <pc:sldLayoutMkLst>
            <pc:docMk/>
            <pc:sldMasterMk cId="2350207729" sldId="2147483660"/>
            <pc:sldLayoutMk cId="1912924312" sldId="2147483662"/>
          </pc:sldLayoutMkLst>
        </pc:sldLayoutChg>
        <pc:sldLayoutChg chg="del">
          <pc:chgData name="nguyenthithu nguyenthithu" userId="d2b08f955c77d556" providerId="LiveId" clId="{D2FF1D10-B332-443C-9AB8-11E91913A518}" dt="2025-09-17T01:11:49.173" v="4" actId="2696"/>
          <pc:sldLayoutMkLst>
            <pc:docMk/>
            <pc:sldMasterMk cId="2350207729" sldId="2147483660"/>
            <pc:sldLayoutMk cId="518840334" sldId="2147483663"/>
          </pc:sldLayoutMkLst>
        </pc:sldLayoutChg>
        <pc:sldLayoutChg chg="del">
          <pc:chgData name="nguyenthithu nguyenthithu" userId="d2b08f955c77d556" providerId="LiveId" clId="{D2FF1D10-B332-443C-9AB8-11E91913A518}" dt="2025-09-17T01:11:49.173" v="4" actId="2696"/>
          <pc:sldLayoutMkLst>
            <pc:docMk/>
            <pc:sldMasterMk cId="2350207729" sldId="2147483660"/>
            <pc:sldLayoutMk cId="4061362650" sldId="2147483664"/>
          </pc:sldLayoutMkLst>
        </pc:sldLayoutChg>
        <pc:sldLayoutChg chg="del">
          <pc:chgData name="nguyenthithu nguyenthithu" userId="d2b08f955c77d556" providerId="LiveId" clId="{D2FF1D10-B332-443C-9AB8-11E91913A518}" dt="2025-09-17T01:11:49.173" v="4" actId="2696"/>
          <pc:sldLayoutMkLst>
            <pc:docMk/>
            <pc:sldMasterMk cId="2350207729" sldId="2147483660"/>
            <pc:sldLayoutMk cId="3266176903" sldId="2147483665"/>
          </pc:sldLayoutMkLst>
        </pc:sldLayoutChg>
        <pc:sldLayoutChg chg="del">
          <pc:chgData name="nguyenthithu nguyenthithu" userId="d2b08f955c77d556" providerId="LiveId" clId="{D2FF1D10-B332-443C-9AB8-11E91913A518}" dt="2025-09-17T01:11:49.173" v="4" actId="2696"/>
          <pc:sldLayoutMkLst>
            <pc:docMk/>
            <pc:sldMasterMk cId="2350207729" sldId="2147483660"/>
            <pc:sldLayoutMk cId="4209942764" sldId="2147483666"/>
          </pc:sldLayoutMkLst>
        </pc:sldLayoutChg>
        <pc:sldLayoutChg chg="del">
          <pc:chgData name="nguyenthithu nguyenthithu" userId="d2b08f955c77d556" providerId="LiveId" clId="{D2FF1D10-B332-443C-9AB8-11E91913A518}" dt="2025-09-17T01:11:49.173" v="4" actId="2696"/>
          <pc:sldLayoutMkLst>
            <pc:docMk/>
            <pc:sldMasterMk cId="2350207729" sldId="2147483660"/>
            <pc:sldLayoutMk cId="2741153401" sldId="2147483667"/>
          </pc:sldLayoutMkLst>
        </pc:sldLayoutChg>
        <pc:sldLayoutChg chg="del">
          <pc:chgData name="nguyenthithu nguyenthithu" userId="d2b08f955c77d556" providerId="LiveId" clId="{D2FF1D10-B332-443C-9AB8-11E91913A518}" dt="2025-09-17T01:11:49.173" v="4" actId="2696"/>
          <pc:sldLayoutMkLst>
            <pc:docMk/>
            <pc:sldMasterMk cId="2350207729" sldId="2147483660"/>
            <pc:sldLayoutMk cId="147901057" sldId="2147483668"/>
          </pc:sldLayoutMkLst>
        </pc:sldLayoutChg>
        <pc:sldLayoutChg chg="del">
          <pc:chgData name="nguyenthithu nguyenthithu" userId="d2b08f955c77d556" providerId="LiveId" clId="{D2FF1D10-B332-443C-9AB8-11E91913A518}" dt="2025-09-17T01:11:49.173" v="4" actId="2696"/>
          <pc:sldLayoutMkLst>
            <pc:docMk/>
            <pc:sldMasterMk cId="2350207729" sldId="2147483660"/>
            <pc:sldLayoutMk cId="660676079" sldId="2147483669"/>
          </pc:sldLayoutMkLst>
        </pc:sldLayoutChg>
        <pc:sldLayoutChg chg="del">
          <pc:chgData name="nguyenthithu nguyenthithu" userId="d2b08f955c77d556" providerId="LiveId" clId="{D2FF1D10-B332-443C-9AB8-11E91913A518}" dt="2025-09-17T01:11:49.173" v="4" actId="2696"/>
          <pc:sldLayoutMkLst>
            <pc:docMk/>
            <pc:sldMasterMk cId="2350207729" sldId="2147483660"/>
            <pc:sldLayoutMk cId="3887736557" sldId="2147483670"/>
          </pc:sldLayoutMkLst>
        </pc:sldLayoutChg>
        <pc:sldLayoutChg chg="del">
          <pc:chgData name="nguyenthithu nguyenthithu" userId="d2b08f955c77d556" providerId="LiveId" clId="{D2FF1D10-B332-443C-9AB8-11E91913A518}" dt="2025-09-17T01:11:49.173" v="4" actId="2696"/>
          <pc:sldLayoutMkLst>
            <pc:docMk/>
            <pc:sldMasterMk cId="2350207729" sldId="2147483660"/>
            <pc:sldLayoutMk cId="834533599" sldId="2147483671"/>
          </pc:sldLayoutMkLst>
        </pc:sldLayoutChg>
        <pc:sldLayoutChg chg="del">
          <pc:chgData name="nguyenthithu nguyenthithu" userId="d2b08f955c77d556" providerId="LiveId" clId="{D2FF1D10-B332-443C-9AB8-11E91913A518}" dt="2025-09-17T01:11:49.173" v="4" actId="2696"/>
          <pc:sldLayoutMkLst>
            <pc:docMk/>
            <pc:sldMasterMk cId="2350207729" sldId="2147483660"/>
            <pc:sldLayoutMk cId="1821483447" sldId="2147483672"/>
          </pc:sldLayoutMkLst>
        </pc:sldLayoutChg>
        <pc:sldLayoutChg chg="del">
          <pc:chgData name="nguyenthithu nguyenthithu" userId="d2b08f955c77d556" providerId="LiveId" clId="{D2FF1D10-B332-443C-9AB8-11E91913A518}" dt="2025-09-17T01:11:49.173" v="4" actId="2696"/>
          <pc:sldLayoutMkLst>
            <pc:docMk/>
            <pc:sldMasterMk cId="2350207729" sldId="2147483660"/>
            <pc:sldLayoutMk cId="3369246204" sldId="2147483673"/>
          </pc:sldLayoutMkLst>
        </pc:sldLayoutChg>
      </pc:sldMasterChg>
      <pc:sldMasterChg chg="del delSldLayout">
        <pc:chgData name="nguyenthithu nguyenthithu" userId="d2b08f955c77d556" providerId="LiveId" clId="{D2FF1D10-B332-443C-9AB8-11E91913A518}" dt="2025-09-17T01:11:58.046" v="6" actId="2696"/>
        <pc:sldMasterMkLst>
          <pc:docMk/>
          <pc:sldMasterMk cId="1540273213" sldId="2147483674"/>
        </pc:sldMasterMkLst>
        <pc:sldLayoutChg chg="del">
          <pc:chgData name="nguyenthithu nguyenthithu" userId="d2b08f955c77d556" providerId="LiveId" clId="{D2FF1D10-B332-443C-9AB8-11E91913A518}" dt="2025-09-17T01:11:58.046" v="6" actId="2696"/>
          <pc:sldLayoutMkLst>
            <pc:docMk/>
            <pc:sldMasterMk cId="1540273213" sldId="2147483674"/>
            <pc:sldLayoutMk cId="149282883" sldId="2147483675"/>
          </pc:sldLayoutMkLst>
        </pc:sldLayoutChg>
        <pc:sldLayoutChg chg="del">
          <pc:chgData name="nguyenthithu nguyenthithu" userId="d2b08f955c77d556" providerId="LiveId" clId="{D2FF1D10-B332-443C-9AB8-11E91913A518}" dt="2025-09-17T01:11:58.046" v="6" actId="2696"/>
          <pc:sldLayoutMkLst>
            <pc:docMk/>
            <pc:sldMasterMk cId="1540273213" sldId="2147483674"/>
            <pc:sldLayoutMk cId="3304513896" sldId="2147483676"/>
          </pc:sldLayoutMkLst>
        </pc:sldLayoutChg>
        <pc:sldLayoutChg chg="del">
          <pc:chgData name="nguyenthithu nguyenthithu" userId="d2b08f955c77d556" providerId="LiveId" clId="{D2FF1D10-B332-443C-9AB8-11E91913A518}" dt="2025-09-17T01:11:58.046" v="6" actId="2696"/>
          <pc:sldLayoutMkLst>
            <pc:docMk/>
            <pc:sldMasterMk cId="1540273213" sldId="2147483674"/>
            <pc:sldLayoutMk cId="1638314248" sldId="2147483677"/>
          </pc:sldLayoutMkLst>
        </pc:sldLayoutChg>
        <pc:sldLayoutChg chg="del">
          <pc:chgData name="nguyenthithu nguyenthithu" userId="d2b08f955c77d556" providerId="LiveId" clId="{D2FF1D10-B332-443C-9AB8-11E91913A518}" dt="2025-09-17T01:11:58.046" v="6" actId="2696"/>
          <pc:sldLayoutMkLst>
            <pc:docMk/>
            <pc:sldMasterMk cId="1540273213" sldId="2147483674"/>
            <pc:sldLayoutMk cId="1234527107" sldId="2147483678"/>
          </pc:sldLayoutMkLst>
        </pc:sldLayoutChg>
        <pc:sldLayoutChg chg="del">
          <pc:chgData name="nguyenthithu nguyenthithu" userId="d2b08f955c77d556" providerId="LiveId" clId="{D2FF1D10-B332-443C-9AB8-11E91913A518}" dt="2025-09-17T01:11:58.046" v="6" actId="2696"/>
          <pc:sldLayoutMkLst>
            <pc:docMk/>
            <pc:sldMasterMk cId="1540273213" sldId="2147483674"/>
            <pc:sldLayoutMk cId="3851738041" sldId="2147483679"/>
          </pc:sldLayoutMkLst>
        </pc:sldLayoutChg>
        <pc:sldLayoutChg chg="del">
          <pc:chgData name="nguyenthithu nguyenthithu" userId="d2b08f955c77d556" providerId="LiveId" clId="{D2FF1D10-B332-443C-9AB8-11E91913A518}" dt="2025-09-17T01:11:58.046" v="6" actId="2696"/>
          <pc:sldLayoutMkLst>
            <pc:docMk/>
            <pc:sldMasterMk cId="1540273213" sldId="2147483674"/>
            <pc:sldLayoutMk cId="3104078307" sldId="2147483680"/>
          </pc:sldLayoutMkLst>
        </pc:sldLayoutChg>
        <pc:sldLayoutChg chg="del">
          <pc:chgData name="nguyenthithu nguyenthithu" userId="d2b08f955c77d556" providerId="LiveId" clId="{D2FF1D10-B332-443C-9AB8-11E91913A518}" dt="2025-09-17T01:11:58.046" v="6" actId="2696"/>
          <pc:sldLayoutMkLst>
            <pc:docMk/>
            <pc:sldMasterMk cId="1540273213" sldId="2147483674"/>
            <pc:sldLayoutMk cId="3752987812" sldId="2147483681"/>
          </pc:sldLayoutMkLst>
        </pc:sldLayoutChg>
        <pc:sldLayoutChg chg="del">
          <pc:chgData name="nguyenthithu nguyenthithu" userId="d2b08f955c77d556" providerId="LiveId" clId="{D2FF1D10-B332-443C-9AB8-11E91913A518}" dt="2025-09-17T01:11:58.046" v="6" actId="2696"/>
          <pc:sldLayoutMkLst>
            <pc:docMk/>
            <pc:sldMasterMk cId="1540273213" sldId="2147483674"/>
            <pc:sldLayoutMk cId="2819018921" sldId="2147483682"/>
          </pc:sldLayoutMkLst>
        </pc:sldLayoutChg>
        <pc:sldLayoutChg chg="del">
          <pc:chgData name="nguyenthithu nguyenthithu" userId="d2b08f955c77d556" providerId="LiveId" clId="{D2FF1D10-B332-443C-9AB8-11E91913A518}" dt="2025-09-17T01:11:58.046" v="6" actId="2696"/>
          <pc:sldLayoutMkLst>
            <pc:docMk/>
            <pc:sldMasterMk cId="1540273213" sldId="2147483674"/>
            <pc:sldLayoutMk cId="1817898373" sldId="2147483683"/>
          </pc:sldLayoutMkLst>
        </pc:sldLayoutChg>
        <pc:sldLayoutChg chg="del">
          <pc:chgData name="nguyenthithu nguyenthithu" userId="d2b08f955c77d556" providerId="LiveId" clId="{D2FF1D10-B332-443C-9AB8-11E91913A518}" dt="2025-09-17T01:11:58.046" v="6" actId="2696"/>
          <pc:sldLayoutMkLst>
            <pc:docMk/>
            <pc:sldMasterMk cId="1540273213" sldId="2147483674"/>
            <pc:sldLayoutMk cId="1813961499" sldId="2147483684"/>
          </pc:sldLayoutMkLst>
        </pc:sldLayoutChg>
        <pc:sldLayoutChg chg="del">
          <pc:chgData name="nguyenthithu nguyenthithu" userId="d2b08f955c77d556" providerId="LiveId" clId="{D2FF1D10-B332-443C-9AB8-11E91913A518}" dt="2025-09-17T01:11:58.046" v="6" actId="2696"/>
          <pc:sldLayoutMkLst>
            <pc:docMk/>
            <pc:sldMasterMk cId="1540273213" sldId="2147483674"/>
            <pc:sldLayoutMk cId="1648228594" sldId="2147483685"/>
          </pc:sldLayoutMkLst>
        </pc:sldLayoutChg>
      </pc:sldMasterChg>
      <pc:sldMasterChg chg="del delSldLayout">
        <pc:chgData name="nguyenthithu nguyenthithu" userId="d2b08f955c77d556" providerId="LiveId" clId="{D2FF1D10-B332-443C-9AB8-11E91913A518}" dt="2025-09-17T01:12:22.397" v="14" actId="2696"/>
        <pc:sldMasterMkLst>
          <pc:docMk/>
          <pc:sldMasterMk cId="2044337197" sldId="2147483810"/>
        </pc:sldMasterMkLst>
        <pc:sldLayoutChg chg="del">
          <pc:chgData name="nguyenthithu nguyenthithu" userId="d2b08f955c77d556" providerId="LiveId" clId="{D2FF1D10-B332-443C-9AB8-11E91913A518}" dt="2025-09-17T01:12:22.397" v="14" actId="2696"/>
          <pc:sldLayoutMkLst>
            <pc:docMk/>
            <pc:sldMasterMk cId="2044337197" sldId="2147483810"/>
            <pc:sldLayoutMk cId="441814272" sldId="2147483811"/>
          </pc:sldLayoutMkLst>
        </pc:sldLayoutChg>
        <pc:sldLayoutChg chg="del">
          <pc:chgData name="nguyenthithu nguyenthithu" userId="d2b08f955c77d556" providerId="LiveId" clId="{D2FF1D10-B332-443C-9AB8-11E91913A518}" dt="2025-09-17T01:12:22.397" v="14" actId="2696"/>
          <pc:sldLayoutMkLst>
            <pc:docMk/>
            <pc:sldMasterMk cId="2044337197" sldId="2147483810"/>
            <pc:sldLayoutMk cId="1832890311" sldId="2147483812"/>
          </pc:sldLayoutMkLst>
        </pc:sldLayoutChg>
        <pc:sldLayoutChg chg="del">
          <pc:chgData name="nguyenthithu nguyenthithu" userId="d2b08f955c77d556" providerId="LiveId" clId="{D2FF1D10-B332-443C-9AB8-11E91913A518}" dt="2025-09-17T01:12:22.397" v="14" actId="2696"/>
          <pc:sldLayoutMkLst>
            <pc:docMk/>
            <pc:sldMasterMk cId="2044337197" sldId="2147483810"/>
            <pc:sldLayoutMk cId="133319364" sldId="2147483813"/>
          </pc:sldLayoutMkLst>
        </pc:sldLayoutChg>
        <pc:sldLayoutChg chg="del">
          <pc:chgData name="nguyenthithu nguyenthithu" userId="d2b08f955c77d556" providerId="LiveId" clId="{D2FF1D10-B332-443C-9AB8-11E91913A518}" dt="2025-09-17T01:12:22.397" v="14" actId="2696"/>
          <pc:sldLayoutMkLst>
            <pc:docMk/>
            <pc:sldMasterMk cId="2044337197" sldId="2147483810"/>
            <pc:sldLayoutMk cId="2787014147" sldId="2147483814"/>
          </pc:sldLayoutMkLst>
        </pc:sldLayoutChg>
        <pc:sldLayoutChg chg="del">
          <pc:chgData name="nguyenthithu nguyenthithu" userId="d2b08f955c77d556" providerId="LiveId" clId="{D2FF1D10-B332-443C-9AB8-11E91913A518}" dt="2025-09-17T01:12:22.397" v="14" actId="2696"/>
          <pc:sldLayoutMkLst>
            <pc:docMk/>
            <pc:sldMasterMk cId="2044337197" sldId="2147483810"/>
            <pc:sldLayoutMk cId="1597547551" sldId="2147483815"/>
          </pc:sldLayoutMkLst>
        </pc:sldLayoutChg>
        <pc:sldLayoutChg chg="del">
          <pc:chgData name="nguyenthithu nguyenthithu" userId="d2b08f955c77d556" providerId="LiveId" clId="{D2FF1D10-B332-443C-9AB8-11E91913A518}" dt="2025-09-17T01:12:22.397" v="14" actId="2696"/>
          <pc:sldLayoutMkLst>
            <pc:docMk/>
            <pc:sldMasterMk cId="2044337197" sldId="2147483810"/>
            <pc:sldLayoutMk cId="436490548" sldId="2147483816"/>
          </pc:sldLayoutMkLst>
        </pc:sldLayoutChg>
        <pc:sldLayoutChg chg="del">
          <pc:chgData name="nguyenthithu nguyenthithu" userId="d2b08f955c77d556" providerId="LiveId" clId="{D2FF1D10-B332-443C-9AB8-11E91913A518}" dt="2025-09-17T01:12:22.397" v="14" actId="2696"/>
          <pc:sldLayoutMkLst>
            <pc:docMk/>
            <pc:sldMasterMk cId="2044337197" sldId="2147483810"/>
            <pc:sldLayoutMk cId="1226172234" sldId="2147483817"/>
          </pc:sldLayoutMkLst>
        </pc:sldLayoutChg>
        <pc:sldLayoutChg chg="del">
          <pc:chgData name="nguyenthithu nguyenthithu" userId="d2b08f955c77d556" providerId="LiveId" clId="{D2FF1D10-B332-443C-9AB8-11E91913A518}" dt="2025-09-17T01:12:22.397" v="14" actId="2696"/>
          <pc:sldLayoutMkLst>
            <pc:docMk/>
            <pc:sldMasterMk cId="2044337197" sldId="2147483810"/>
            <pc:sldLayoutMk cId="3304112135" sldId="2147483818"/>
          </pc:sldLayoutMkLst>
        </pc:sldLayoutChg>
        <pc:sldLayoutChg chg="del">
          <pc:chgData name="nguyenthithu nguyenthithu" userId="d2b08f955c77d556" providerId="LiveId" clId="{D2FF1D10-B332-443C-9AB8-11E91913A518}" dt="2025-09-17T01:12:22.397" v="14" actId="2696"/>
          <pc:sldLayoutMkLst>
            <pc:docMk/>
            <pc:sldMasterMk cId="2044337197" sldId="2147483810"/>
            <pc:sldLayoutMk cId="1585608054" sldId="2147483819"/>
          </pc:sldLayoutMkLst>
        </pc:sldLayoutChg>
        <pc:sldLayoutChg chg="del">
          <pc:chgData name="nguyenthithu nguyenthithu" userId="d2b08f955c77d556" providerId="LiveId" clId="{D2FF1D10-B332-443C-9AB8-11E91913A518}" dt="2025-09-17T01:12:22.397" v="14" actId="2696"/>
          <pc:sldLayoutMkLst>
            <pc:docMk/>
            <pc:sldMasterMk cId="2044337197" sldId="2147483810"/>
            <pc:sldLayoutMk cId="709558299" sldId="2147483820"/>
          </pc:sldLayoutMkLst>
        </pc:sldLayoutChg>
        <pc:sldLayoutChg chg="del">
          <pc:chgData name="nguyenthithu nguyenthithu" userId="d2b08f955c77d556" providerId="LiveId" clId="{D2FF1D10-B332-443C-9AB8-11E91913A518}" dt="2025-09-17T01:12:22.397" v="14" actId="2696"/>
          <pc:sldLayoutMkLst>
            <pc:docMk/>
            <pc:sldMasterMk cId="2044337197" sldId="2147483810"/>
            <pc:sldLayoutMk cId="324127067" sldId="2147483821"/>
          </pc:sldLayoutMkLst>
        </pc:sldLayoutChg>
        <pc:sldLayoutChg chg="del">
          <pc:chgData name="nguyenthithu nguyenthithu" userId="d2b08f955c77d556" providerId="LiveId" clId="{D2FF1D10-B332-443C-9AB8-11E91913A518}" dt="2025-09-17T01:12:22.397" v="14" actId="2696"/>
          <pc:sldLayoutMkLst>
            <pc:docMk/>
            <pc:sldMasterMk cId="2044337197" sldId="2147483810"/>
            <pc:sldLayoutMk cId="1157462748" sldId="2147483822"/>
          </pc:sldLayoutMkLst>
        </pc:sldLayoutChg>
      </pc:sldMasterChg>
      <pc:sldMasterChg chg="del delSldLayout">
        <pc:chgData name="nguyenthithu nguyenthithu" userId="d2b08f955c77d556" providerId="LiveId" clId="{D2FF1D10-B332-443C-9AB8-11E91913A518}" dt="2025-09-17T01:12:12.517" v="10" actId="2696"/>
        <pc:sldMasterMkLst>
          <pc:docMk/>
          <pc:sldMasterMk cId="165791622" sldId="2147483823"/>
        </pc:sldMasterMkLst>
        <pc:sldLayoutChg chg="del">
          <pc:chgData name="nguyenthithu nguyenthithu" userId="d2b08f955c77d556" providerId="LiveId" clId="{D2FF1D10-B332-443C-9AB8-11E91913A518}" dt="2025-09-17T01:12:12.517" v="10" actId="2696"/>
          <pc:sldLayoutMkLst>
            <pc:docMk/>
            <pc:sldMasterMk cId="165791622" sldId="2147483823"/>
            <pc:sldLayoutMk cId="3804266867" sldId="2147483824"/>
          </pc:sldLayoutMkLst>
        </pc:sldLayoutChg>
        <pc:sldLayoutChg chg="del">
          <pc:chgData name="nguyenthithu nguyenthithu" userId="d2b08f955c77d556" providerId="LiveId" clId="{D2FF1D10-B332-443C-9AB8-11E91913A518}" dt="2025-09-17T01:12:12.517" v="10" actId="2696"/>
          <pc:sldLayoutMkLst>
            <pc:docMk/>
            <pc:sldMasterMk cId="165791622" sldId="2147483823"/>
            <pc:sldLayoutMk cId="2623560964" sldId="2147483825"/>
          </pc:sldLayoutMkLst>
        </pc:sldLayoutChg>
        <pc:sldLayoutChg chg="del">
          <pc:chgData name="nguyenthithu nguyenthithu" userId="d2b08f955c77d556" providerId="LiveId" clId="{D2FF1D10-B332-443C-9AB8-11E91913A518}" dt="2025-09-17T01:12:12.517" v="10" actId="2696"/>
          <pc:sldLayoutMkLst>
            <pc:docMk/>
            <pc:sldMasterMk cId="165791622" sldId="2147483823"/>
            <pc:sldLayoutMk cId="4093751769" sldId="2147483826"/>
          </pc:sldLayoutMkLst>
        </pc:sldLayoutChg>
        <pc:sldLayoutChg chg="del">
          <pc:chgData name="nguyenthithu nguyenthithu" userId="d2b08f955c77d556" providerId="LiveId" clId="{D2FF1D10-B332-443C-9AB8-11E91913A518}" dt="2025-09-17T01:12:12.517" v="10" actId="2696"/>
          <pc:sldLayoutMkLst>
            <pc:docMk/>
            <pc:sldMasterMk cId="165791622" sldId="2147483823"/>
            <pc:sldLayoutMk cId="1747163373" sldId="2147483827"/>
          </pc:sldLayoutMkLst>
        </pc:sldLayoutChg>
        <pc:sldLayoutChg chg="del">
          <pc:chgData name="nguyenthithu nguyenthithu" userId="d2b08f955c77d556" providerId="LiveId" clId="{D2FF1D10-B332-443C-9AB8-11E91913A518}" dt="2025-09-17T01:12:12.517" v="10" actId="2696"/>
          <pc:sldLayoutMkLst>
            <pc:docMk/>
            <pc:sldMasterMk cId="165791622" sldId="2147483823"/>
            <pc:sldLayoutMk cId="1249294552" sldId="2147483828"/>
          </pc:sldLayoutMkLst>
        </pc:sldLayoutChg>
        <pc:sldLayoutChg chg="del">
          <pc:chgData name="nguyenthithu nguyenthithu" userId="d2b08f955c77d556" providerId="LiveId" clId="{D2FF1D10-B332-443C-9AB8-11E91913A518}" dt="2025-09-17T01:12:12.517" v="10" actId="2696"/>
          <pc:sldLayoutMkLst>
            <pc:docMk/>
            <pc:sldMasterMk cId="165791622" sldId="2147483823"/>
            <pc:sldLayoutMk cId="1239661586" sldId="2147483829"/>
          </pc:sldLayoutMkLst>
        </pc:sldLayoutChg>
        <pc:sldLayoutChg chg="del">
          <pc:chgData name="nguyenthithu nguyenthithu" userId="d2b08f955c77d556" providerId="LiveId" clId="{D2FF1D10-B332-443C-9AB8-11E91913A518}" dt="2025-09-17T01:12:12.517" v="10" actId="2696"/>
          <pc:sldLayoutMkLst>
            <pc:docMk/>
            <pc:sldMasterMk cId="165791622" sldId="2147483823"/>
            <pc:sldLayoutMk cId="3118747845" sldId="2147483830"/>
          </pc:sldLayoutMkLst>
        </pc:sldLayoutChg>
        <pc:sldLayoutChg chg="del">
          <pc:chgData name="nguyenthithu nguyenthithu" userId="d2b08f955c77d556" providerId="LiveId" clId="{D2FF1D10-B332-443C-9AB8-11E91913A518}" dt="2025-09-17T01:12:12.517" v="10" actId="2696"/>
          <pc:sldLayoutMkLst>
            <pc:docMk/>
            <pc:sldMasterMk cId="165791622" sldId="2147483823"/>
            <pc:sldLayoutMk cId="461399437" sldId="2147483831"/>
          </pc:sldLayoutMkLst>
        </pc:sldLayoutChg>
        <pc:sldLayoutChg chg="del">
          <pc:chgData name="nguyenthithu nguyenthithu" userId="d2b08f955c77d556" providerId="LiveId" clId="{D2FF1D10-B332-443C-9AB8-11E91913A518}" dt="2025-09-17T01:12:12.517" v="10" actId="2696"/>
          <pc:sldLayoutMkLst>
            <pc:docMk/>
            <pc:sldMasterMk cId="165791622" sldId="2147483823"/>
            <pc:sldLayoutMk cId="3172644731" sldId="2147483832"/>
          </pc:sldLayoutMkLst>
        </pc:sldLayoutChg>
        <pc:sldLayoutChg chg="del">
          <pc:chgData name="nguyenthithu nguyenthithu" userId="d2b08f955c77d556" providerId="LiveId" clId="{D2FF1D10-B332-443C-9AB8-11E91913A518}" dt="2025-09-17T01:12:12.517" v="10" actId="2696"/>
          <pc:sldLayoutMkLst>
            <pc:docMk/>
            <pc:sldMasterMk cId="165791622" sldId="2147483823"/>
            <pc:sldLayoutMk cId="1885833912" sldId="2147483833"/>
          </pc:sldLayoutMkLst>
        </pc:sldLayoutChg>
        <pc:sldLayoutChg chg="del">
          <pc:chgData name="nguyenthithu nguyenthithu" userId="d2b08f955c77d556" providerId="LiveId" clId="{D2FF1D10-B332-443C-9AB8-11E91913A518}" dt="2025-09-17T01:12:12.517" v="10" actId="2696"/>
          <pc:sldLayoutMkLst>
            <pc:docMk/>
            <pc:sldMasterMk cId="165791622" sldId="2147483823"/>
            <pc:sldLayoutMk cId="2806025622" sldId="2147483834"/>
          </pc:sldLayoutMkLst>
        </pc:sldLayoutChg>
        <pc:sldLayoutChg chg="del">
          <pc:chgData name="nguyenthithu nguyenthithu" userId="d2b08f955c77d556" providerId="LiveId" clId="{D2FF1D10-B332-443C-9AB8-11E91913A518}" dt="2025-09-17T01:12:12.517" v="10" actId="2696"/>
          <pc:sldLayoutMkLst>
            <pc:docMk/>
            <pc:sldMasterMk cId="165791622" sldId="2147483823"/>
            <pc:sldLayoutMk cId="2863861460" sldId="2147483835"/>
          </pc:sldLayoutMkLst>
        </pc:sldLayoutChg>
      </pc:sldMasterChg>
      <pc:sldMasterChg chg="del delSldLayout">
        <pc:chgData name="nguyenthithu nguyenthithu" userId="d2b08f955c77d556" providerId="LiveId" clId="{D2FF1D10-B332-443C-9AB8-11E91913A518}" dt="2025-09-17T01:12:24.812" v="15" actId="2696"/>
        <pc:sldMasterMkLst>
          <pc:docMk/>
          <pc:sldMasterMk cId="209796012" sldId="2147483836"/>
        </pc:sldMasterMkLst>
        <pc:sldLayoutChg chg="del">
          <pc:chgData name="nguyenthithu nguyenthithu" userId="d2b08f955c77d556" providerId="LiveId" clId="{D2FF1D10-B332-443C-9AB8-11E91913A518}" dt="2025-09-17T01:12:24.812" v="15" actId="2696"/>
          <pc:sldLayoutMkLst>
            <pc:docMk/>
            <pc:sldMasterMk cId="209796012" sldId="2147483836"/>
            <pc:sldLayoutMk cId="3109405430" sldId="2147483837"/>
          </pc:sldLayoutMkLst>
        </pc:sldLayoutChg>
        <pc:sldLayoutChg chg="del">
          <pc:chgData name="nguyenthithu nguyenthithu" userId="d2b08f955c77d556" providerId="LiveId" clId="{D2FF1D10-B332-443C-9AB8-11E91913A518}" dt="2025-09-17T01:12:24.812" v="15" actId="2696"/>
          <pc:sldLayoutMkLst>
            <pc:docMk/>
            <pc:sldMasterMk cId="209796012" sldId="2147483836"/>
            <pc:sldLayoutMk cId="3632699026" sldId="2147483838"/>
          </pc:sldLayoutMkLst>
        </pc:sldLayoutChg>
        <pc:sldLayoutChg chg="del">
          <pc:chgData name="nguyenthithu nguyenthithu" userId="d2b08f955c77d556" providerId="LiveId" clId="{D2FF1D10-B332-443C-9AB8-11E91913A518}" dt="2025-09-17T01:12:24.812" v="15" actId="2696"/>
          <pc:sldLayoutMkLst>
            <pc:docMk/>
            <pc:sldMasterMk cId="209796012" sldId="2147483836"/>
            <pc:sldLayoutMk cId="1595006467" sldId="2147483839"/>
          </pc:sldLayoutMkLst>
        </pc:sldLayoutChg>
        <pc:sldLayoutChg chg="del">
          <pc:chgData name="nguyenthithu nguyenthithu" userId="d2b08f955c77d556" providerId="LiveId" clId="{D2FF1D10-B332-443C-9AB8-11E91913A518}" dt="2025-09-17T01:12:24.812" v="15" actId="2696"/>
          <pc:sldLayoutMkLst>
            <pc:docMk/>
            <pc:sldMasterMk cId="209796012" sldId="2147483836"/>
            <pc:sldLayoutMk cId="336470624" sldId="2147483840"/>
          </pc:sldLayoutMkLst>
        </pc:sldLayoutChg>
        <pc:sldLayoutChg chg="del">
          <pc:chgData name="nguyenthithu nguyenthithu" userId="d2b08f955c77d556" providerId="LiveId" clId="{D2FF1D10-B332-443C-9AB8-11E91913A518}" dt="2025-09-17T01:12:24.812" v="15" actId="2696"/>
          <pc:sldLayoutMkLst>
            <pc:docMk/>
            <pc:sldMasterMk cId="209796012" sldId="2147483836"/>
            <pc:sldLayoutMk cId="3679714508" sldId="2147483841"/>
          </pc:sldLayoutMkLst>
        </pc:sldLayoutChg>
        <pc:sldLayoutChg chg="del">
          <pc:chgData name="nguyenthithu nguyenthithu" userId="d2b08f955c77d556" providerId="LiveId" clId="{D2FF1D10-B332-443C-9AB8-11E91913A518}" dt="2025-09-17T01:12:24.812" v="15" actId="2696"/>
          <pc:sldLayoutMkLst>
            <pc:docMk/>
            <pc:sldMasterMk cId="209796012" sldId="2147483836"/>
            <pc:sldLayoutMk cId="3168501555" sldId="2147483842"/>
          </pc:sldLayoutMkLst>
        </pc:sldLayoutChg>
        <pc:sldLayoutChg chg="del">
          <pc:chgData name="nguyenthithu nguyenthithu" userId="d2b08f955c77d556" providerId="LiveId" clId="{D2FF1D10-B332-443C-9AB8-11E91913A518}" dt="2025-09-17T01:12:24.812" v="15" actId="2696"/>
          <pc:sldLayoutMkLst>
            <pc:docMk/>
            <pc:sldMasterMk cId="209796012" sldId="2147483836"/>
            <pc:sldLayoutMk cId="3087672911" sldId="2147483843"/>
          </pc:sldLayoutMkLst>
        </pc:sldLayoutChg>
        <pc:sldLayoutChg chg="del">
          <pc:chgData name="nguyenthithu nguyenthithu" userId="d2b08f955c77d556" providerId="LiveId" clId="{D2FF1D10-B332-443C-9AB8-11E91913A518}" dt="2025-09-17T01:12:24.812" v="15" actId="2696"/>
          <pc:sldLayoutMkLst>
            <pc:docMk/>
            <pc:sldMasterMk cId="209796012" sldId="2147483836"/>
            <pc:sldLayoutMk cId="3115941205" sldId="2147483844"/>
          </pc:sldLayoutMkLst>
        </pc:sldLayoutChg>
        <pc:sldLayoutChg chg="del">
          <pc:chgData name="nguyenthithu nguyenthithu" userId="d2b08f955c77d556" providerId="LiveId" clId="{D2FF1D10-B332-443C-9AB8-11E91913A518}" dt="2025-09-17T01:12:24.812" v="15" actId="2696"/>
          <pc:sldLayoutMkLst>
            <pc:docMk/>
            <pc:sldMasterMk cId="209796012" sldId="2147483836"/>
            <pc:sldLayoutMk cId="2968789511" sldId="2147483845"/>
          </pc:sldLayoutMkLst>
        </pc:sldLayoutChg>
        <pc:sldLayoutChg chg="del">
          <pc:chgData name="nguyenthithu nguyenthithu" userId="d2b08f955c77d556" providerId="LiveId" clId="{D2FF1D10-B332-443C-9AB8-11E91913A518}" dt="2025-09-17T01:12:24.812" v="15" actId="2696"/>
          <pc:sldLayoutMkLst>
            <pc:docMk/>
            <pc:sldMasterMk cId="209796012" sldId="2147483836"/>
            <pc:sldLayoutMk cId="3463727051" sldId="2147483846"/>
          </pc:sldLayoutMkLst>
        </pc:sldLayoutChg>
        <pc:sldLayoutChg chg="del">
          <pc:chgData name="nguyenthithu nguyenthithu" userId="d2b08f955c77d556" providerId="LiveId" clId="{D2FF1D10-B332-443C-9AB8-11E91913A518}" dt="2025-09-17T01:12:24.812" v="15" actId="2696"/>
          <pc:sldLayoutMkLst>
            <pc:docMk/>
            <pc:sldMasterMk cId="209796012" sldId="2147483836"/>
            <pc:sldLayoutMk cId="3653691862" sldId="2147483847"/>
          </pc:sldLayoutMkLst>
        </pc:sldLayoutChg>
        <pc:sldLayoutChg chg="del">
          <pc:chgData name="nguyenthithu nguyenthithu" userId="d2b08f955c77d556" providerId="LiveId" clId="{D2FF1D10-B332-443C-9AB8-11E91913A518}" dt="2025-09-17T01:12:24.812" v="15" actId="2696"/>
          <pc:sldLayoutMkLst>
            <pc:docMk/>
            <pc:sldMasterMk cId="209796012" sldId="2147483836"/>
            <pc:sldLayoutMk cId="2272722257" sldId="2147483848"/>
          </pc:sldLayoutMkLst>
        </pc:sldLayoutChg>
      </pc:sldMasterChg>
      <pc:sldMasterChg chg="del delSldLayout">
        <pc:chgData name="nguyenthithu nguyenthithu" userId="d2b08f955c77d556" providerId="LiveId" clId="{D2FF1D10-B332-443C-9AB8-11E91913A518}" dt="2025-09-17T01:12:04.905" v="7" actId="2696"/>
        <pc:sldMasterMkLst>
          <pc:docMk/>
          <pc:sldMasterMk cId="1541686142" sldId="2147483849"/>
        </pc:sldMasterMkLst>
        <pc:sldLayoutChg chg="del">
          <pc:chgData name="nguyenthithu nguyenthithu" userId="d2b08f955c77d556" providerId="LiveId" clId="{D2FF1D10-B332-443C-9AB8-11E91913A518}" dt="2025-09-17T01:12:04.905" v="7" actId="2696"/>
          <pc:sldLayoutMkLst>
            <pc:docMk/>
            <pc:sldMasterMk cId="1541686142" sldId="2147483849"/>
            <pc:sldLayoutMk cId="1453786379" sldId="2147483850"/>
          </pc:sldLayoutMkLst>
        </pc:sldLayoutChg>
        <pc:sldLayoutChg chg="del">
          <pc:chgData name="nguyenthithu nguyenthithu" userId="d2b08f955c77d556" providerId="LiveId" clId="{D2FF1D10-B332-443C-9AB8-11E91913A518}" dt="2025-09-17T01:12:04.905" v="7" actId="2696"/>
          <pc:sldLayoutMkLst>
            <pc:docMk/>
            <pc:sldMasterMk cId="1541686142" sldId="2147483849"/>
            <pc:sldLayoutMk cId="3516019905" sldId="2147483851"/>
          </pc:sldLayoutMkLst>
        </pc:sldLayoutChg>
        <pc:sldLayoutChg chg="del">
          <pc:chgData name="nguyenthithu nguyenthithu" userId="d2b08f955c77d556" providerId="LiveId" clId="{D2FF1D10-B332-443C-9AB8-11E91913A518}" dt="2025-09-17T01:12:04.905" v="7" actId="2696"/>
          <pc:sldLayoutMkLst>
            <pc:docMk/>
            <pc:sldMasterMk cId="1541686142" sldId="2147483849"/>
            <pc:sldLayoutMk cId="1802666059" sldId="2147483852"/>
          </pc:sldLayoutMkLst>
        </pc:sldLayoutChg>
        <pc:sldLayoutChg chg="del">
          <pc:chgData name="nguyenthithu nguyenthithu" userId="d2b08f955c77d556" providerId="LiveId" clId="{D2FF1D10-B332-443C-9AB8-11E91913A518}" dt="2025-09-17T01:12:04.905" v="7" actId="2696"/>
          <pc:sldLayoutMkLst>
            <pc:docMk/>
            <pc:sldMasterMk cId="1541686142" sldId="2147483849"/>
            <pc:sldLayoutMk cId="3752611444" sldId="2147483853"/>
          </pc:sldLayoutMkLst>
        </pc:sldLayoutChg>
        <pc:sldLayoutChg chg="del">
          <pc:chgData name="nguyenthithu nguyenthithu" userId="d2b08f955c77d556" providerId="LiveId" clId="{D2FF1D10-B332-443C-9AB8-11E91913A518}" dt="2025-09-17T01:12:04.905" v="7" actId="2696"/>
          <pc:sldLayoutMkLst>
            <pc:docMk/>
            <pc:sldMasterMk cId="1541686142" sldId="2147483849"/>
            <pc:sldLayoutMk cId="3148798155" sldId="2147483854"/>
          </pc:sldLayoutMkLst>
        </pc:sldLayoutChg>
        <pc:sldLayoutChg chg="del">
          <pc:chgData name="nguyenthithu nguyenthithu" userId="d2b08f955c77d556" providerId="LiveId" clId="{D2FF1D10-B332-443C-9AB8-11E91913A518}" dt="2025-09-17T01:12:04.905" v="7" actId="2696"/>
          <pc:sldLayoutMkLst>
            <pc:docMk/>
            <pc:sldMasterMk cId="1541686142" sldId="2147483849"/>
            <pc:sldLayoutMk cId="2403076792" sldId="2147483855"/>
          </pc:sldLayoutMkLst>
        </pc:sldLayoutChg>
        <pc:sldLayoutChg chg="del">
          <pc:chgData name="nguyenthithu nguyenthithu" userId="d2b08f955c77d556" providerId="LiveId" clId="{D2FF1D10-B332-443C-9AB8-11E91913A518}" dt="2025-09-17T01:12:04.905" v="7" actId="2696"/>
          <pc:sldLayoutMkLst>
            <pc:docMk/>
            <pc:sldMasterMk cId="1541686142" sldId="2147483849"/>
            <pc:sldLayoutMk cId="1587632324" sldId="2147483856"/>
          </pc:sldLayoutMkLst>
        </pc:sldLayoutChg>
        <pc:sldLayoutChg chg="del">
          <pc:chgData name="nguyenthithu nguyenthithu" userId="d2b08f955c77d556" providerId="LiveId" clId="{D2FF1D10-B332-443C-9AB8-11E91913A518}" dt="2025-09-17T01:12:04.905" v="7" actId="2696"/>
          <pc:sldLayoutMkLst>
            <pc:docMk/>
            <pc:sldMasterMk cId="1541686142" sldId="2147483849"/>
            <pc:sldLayoutMk cId="492498073" sldId="2147483857"/>
          </pc:sldLayoutMkLst>
        </pc:sldLayoutChg>
        <pc:sldLayoutChg chg="del">
          <pc:chgData name="nguyenthithu nguyenthithu" userId="d2b08f955c77d556" providerId="LiveId" clId="{D2FF1D10-B332-443C-9AB8-11E91913A518}" dt="2025-09-17T01:12:04.905" v="7" actId="2696"/>
          <pc:sldLayoutMkLst>
            <pc:docMk/>
            <pc:sldMasterMk cId="1541686142" sldId="2147483849"/>
            <pc:sldLayoutMk cId="2704735299" sldId="2147483858"/>
          </pc:sldLayoutMkLst>
        </pc:sldLayoutChg>
        <pc:sldLayoutChg chg="del">
          <pc:chgData name="nguyenthithu nguyenthithu" userId="d2b08f955c77d556" providerId="LiveId" clId="{D2FF1D10-B332-443C-9AB8-11E91913A518}" dt="2025-09-17T01:12:04.905" v="7" actId="2696"/>
          <pc:sldLayoutMkLst>
            <pc:docMk/>
            <pc:sldMasterMk cId="1541686142" sldId="2147483849"/>
            <pc:sldLayoutMk cId="1262615630" sldId="2147483859"/>
          </pc:sldLayoutMkLst>
        </pc:sldLayoutChg>
        <pc:sldLayoutChg chg="del">
          <pc:chgData name="nguyenthithu nguyenthithu" userId="d2b08f955c77d556" providerId="LiveId" clId="{D2FF1D10-B332-443C-9AB8-11E91913A518}" dt="2025-09-17T01:12:04.905" v="7" actId="2696"/>
          <pc:sldLayoutMkLst>
            <pc:docMk/>
            <pc:sldMasterMk cId="1541686142" sldId="2147483849"/>
            <pc:sldLayoutMk cId="1173777564" sldId="2147483860"/>
          </pc:sldLayoutMkLst>
        </pc:sldLayoutChg>
      </pc:sldMasterChg>
      <pc:sldMasterChg chg="del delSldLayout">
        <pc:chgData name="nguyenthithu nguyenthithu" userId="d2b08f955c77d556" providerId="LiveId" clId="{D2FF1D10-B332-443C-9AB8-11E91913A518}" dt="2025-09-17T01:11:42.575" v="1" actId="2696"/>
        <pc:sldMasterMkLst>
          <pc:docMk/>
          <pc:sldMasterMk cId="3764650395" sldId="2147483861"/>
        </pc:sldMasterMkLst>
        <pc:sldLayoutChg chg="del">
          <pc:chgData name="nguyenthithu nguyenthithu" userId="d2b08f955c77d556" providerId="LiveId" clId="{D2FF1D10-B332-443C-9AB8-11E91913A518}" dt="2025-09-17T01:11:42.575" v="1" actId="2696"/>
          <pc:sldLayoutMkLst>
            <pc:docMk/>
            <pc:sldMasterMk cId="3764650395" sldId="2147483861"/>
            <pc:sldLayoutMk cId="1890181112" sldId="2147483862"/>
          </pc:sldLayoutMkLst>
        </pc:sldLayoutChg>
        <pc:sldLayoutChg chg="del">
          <pc:chgData name="nguyenthithu nguyenthithu" userId="d2b08f955c77d556" providerId="LiveId" clId="{D2FF1D10-B332-443C-9AB8-11E91913A518}" dt="2025-09-17T01:11:42.575" v="1" actId="2696"/>
          <pc:sldLayoutMkLst>
            <pc:docMk/>
            <pc:sldMasterMk cId="3764650395" sldId="2147483861"/>
            <pc:sldLayoutMk cId="3494728209" sldId="2147483863"/>
          </pc:sldLayoutMkLst>
        </pc:sldLayoutChg>
        <pc:sldLayoutChg chg="del">
          <pc:chgData name="nguyenthithu nguyenthithu" userId="d2b08f955c77d556" providerId="LiveId" clId="{D2FF1D10-B332-443C-9AB8-11E91913A518}" dt="2025-09-17T01:11:42.575" v="1" actId="2696"/>
          <pc:sldLayoutMkLst>
            <pc:docMk/>
            <pc:sldMasterMk cId="3764650395" sldId="2147483861"/>
            <pc:sldLayoutMk cId="234131125" sldId="2147483864"/>
          </pc:sldLayoutMkLst>
        </pc:sldLayoutChg>
        <pc:sldLayoutChg chg="del">
          <pc:chgData name="nguyenthithu nguyenthithu" userId="d2b08f955c77d556" providerId="LiveId" clId="{D2FF1D10-B332-443C-9AB8-11E91913A518}" dt="2025-09-17T01:11:42.575" v="1" actId="2696"/>
          <pc:sldLayoutMkLst>
            <pc:docMk/>
            <pc:sldMasterMk cId="3764650395" sldId="2147483861"/>
            <pc:sldLayoutMk cId="3597005679" sldId="2147483865"/>
          </pc:sldLayoutMkLst>
        </pc:sldLayoutChg>
        <pc:sldLayoutChg chg="del">
          <pc:chgData name="nguyenthithu nguyenthithu" userId="d2b08f955c77d556" providerId="LiveId" clId="{D2FF1D10-B332-443C-9AB8-11E91913A518}" dt="2025-09-17T01:11:42.575" v="1" actId="2696"/>
          <pc:sldLayoutMkLst>
            <pc:docMk/>
            <pc:sldMasterMk cId="3764650395" sldId="2147483861"/>
            <pc:sldLayoutMk cId="2785805437" sldId="2147483866"/>
          </pc:sldLayoutMkLst>
        </pc:sldLayoutChg>
        <pc:sldLayoutChg chg="del">
          <pc:chgData name="nguyenthithu nguyenthithu" userId="d2b08f955c77d556" providerId="LiveId" clId="{D2FF1D10-B332-443C-9AB8-11E91913A518}" dt="2025-09-17T01:11:42.575" v="1" actId="2696"/>
          <pc:sldLayoutMkLst>
            <pc:docMk/>
            <pc:sldMasterMk cId="3764650395" sldId="2147483861"/>
            <pc:sldLayoutMk cId="2260048698" sldId="2147483867"/>
          </pc:sldLayoutMkLst>
        </pc:sldLayoutChg>
        <pc:sldLayoutChg chg="del">
          <pc:chgData name="nguyenthithu nguyenthithu" userId="d2b08f955c77d556" providerId="LiveId" clId="{D2FF1D10-B332-443C-9AB8-11E91913A518}" dt="2025-09-17T01:11:42.575" v="1" actId="2696"/>
          <pc:sldLayoutMkLst>
            <pc:docMk/>
            <pc:sldMasterMk cId="3764650395" sldId="2147483861"/>
            <pc:sldLayoutMk cId="1572198727" sldId="2147483868"/>
          </pc:sldLayoutMkLst>
        </pc:sldLayoutChg>
        <pc:sldLayoutChg chg="del">
          <pc:chgData name="nguyenthithu nguyenthithu" userId="d2b08f955c77d556" providerId="LiveId" clId="{D2FF1D10-B332-443C-9AB8-11E91913A518}" dt="2025-09-17T01:11:42.575" v="1" actId="2696"/>
          <pc:sldLayoutMkLst>
            <pc:docMk/>
            <pc:sldMasterMk cId="3764650395" sldId="2147483861"/>
            <pc:sldLayoutMk cId="4047779729" sldId="2147483869"/>
          </pc:sldLayoutMkLst>
        </pc:sldLayoutChg>
        <pc:sldLayoutChg chg="del">
          <pc:chgData name="nguyenthithu nguyenthithu" userId="d2b08f955c77d556" providerId="LiveId" clId="{D2FF1D10-B332-443C-9AB8-11E91913A518}" dt="2025-09-17T01:11:42.575" v="1" actId="2696"/>
          <pc:sldLayoutMkLst>
            <pc:docMk/>
            <pc:sldMasterMk cId="3764650395" sldId="2147483861"/>
            <pc:sldLayoutMk cId="997030572" sldId="2147483870"/>
          </pc:sldLayoutMkLst>
        </pc:sldLayoutChg>
        <pc:sldLayoutChg chg="del">
          <pc:chgData name="nguyenthithu nguyenthithu" userId="d2b08f955c77d556" providerId="LiveId" clId="{D2FF1D10-B332-443C-9AB8-11E91913A518}" dt="2025-09-17T01:11:42.575" v="1" actId="2696"/>
          <pc:sldLayoutMkLst>
            <pc:docMk/>
            <pc:sldMasterMk cId="3764650395" sldId="2147483861"/>
            <pc:sldLayoutMk cId="2330740998" sldId="2147483871"/>
          </pc:sldLayoutMkLst>
        </pc:sldLayoutChg>
        <pc:sldLayoutChg chg="del">
          <pc:chgData name="nguyenthithu nguyenthithu" userId="d2b08f955c77d556" providerId="LiveId" clId="{D2FF1D10-B332-443C-9AB8-11E91913A518}" dt="2025-09-17T01:11:42.575" v="1" actId="2696"/>
          <pc:sldLayoutMkLst>
            <pc:docMk/>
            <pc:sldMasterMk cId="3764650395" sldId="2147483861"/>
            <pc:sldLayoutMk cId="2517483939" sldId="2147483872"/>
          </pc:sldLayoutMkLst>
        </pc:sldLayoutChg>
        <pc:sldLayoutChg chg="del">
          <pc:chgData name="nguyenthithu nguyenthithu" userId="d2b08f955c77d556" providerId="LiveId" clId="{D2FF1D10-B332-443C-9AB8-11E91913A518}" dt="2025-09-17T01:11:42.575" v="1" actId="2696"/>
          <pc:sldLayoutMkLst>
            <pc:docMk/>
            <pc:sldMasterMk cId="3764650395" sldId="2147483861"/>
            <pc:sldLayoutMk cId="3180629328" sldId="2147483873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86FD5D-8662-4E46-B691-854BA79865B2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693CE6-34C6-4D59-8144-42A465EEAA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061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18883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Liên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hệ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án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FB: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Thảo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Gmail: tranthao121004@gmail.com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EC5B1B-5542-44F1-9EC5-FEF3A0AEF35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85140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17307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8128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6" descr="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직사각형 7"/>
          <p:cNvSpPr/>
          <p:nvPr/>
        </p:nvSpPr>
        <p:spPr>
          <a:xfrm>
            <a:off x="0" y="6413501"/>
            <a:ext cx="12192000" cy="1746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76" name="그림 8" descr="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433" y="2949576"/>
            <a:ext cx="2827867" cy="27797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7" name="그림 9" descr="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34500" y="3708401"/>
            <a:ext cx="2389717" cy="17637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8" name="그림 10" descr="5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21985" y="2722563"/>
            <a:ext cx="7548033" cy="3492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제목 1"/>
          <p:cNvSpPr>
            <a:spLocks noGrp="1"/>
          </p:cNvSpPr>
          <p:nvPr>
            <p:ph type="ctrTitle" hasCustomPrompt="1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12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latinLnBrk="1">
              <a:defRPr/>
            </a:pPr>
            <a:fld id="{77DDF403-B60D-4F2B-B047-018E1BD1D8E6}" type="datetimeFigureOut">
              <a:rPr lang="ko-KR" altLang="en-US" smtClean="0"/>
              <a:pPr latinLnBrk="1">
                <a:defRPr/>
              </a:pPr>
              <a:t>2025-09-17</a:t>
            </a:fld>
            <a:endParaRPr lang="ko-KR" altLang="en-US"/>
          </a:p>
        </p:txBody>
      </p:sp>
      <p:sp>
        <p:nvSpPr>
          <p:cNvPr id="13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latinLnBrk="1">
              <a:defRPr/>
            </a:pPr>
            <a:endParaRPr lang="ko-KR" altLang="en-US"/>
          </a:p>
        </p:txBody>
      </p:sp>
      <p:sp>
        <p:nvSpPr>
          <p:cNvPr id="14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/>
            <a:fld id="{9A0DB2DC-4C9A-4742-B13C-FB6460FD3503}" type="slidenum">
              <a:rPr lang="ko-KR" altLang="en-US" sz="1200" dirty="0">
                <a:solidFill>
                  <a:srgbClr val="898989"/>
                </a:solidFill>
              </a:rPr>
              <a:t>‹#›</a:t>
            </a:fld>
            <a:endParaRPr lang="ko-KR" altLang="en-US" sz="1200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822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2E27E-A421-4A24-8ED8-2D854328C538}" type="datetimeFigureOut">
              <a:rPr lang="zh-CN" altLang="en-US" smtClean="0"/>
              <a:t>2025/9/17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1B0B0-49D2-4435-B300-167D3C92D7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9613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2E27E-A421-4A24-8ED8-2D854328C538}" type="datetimeFigureOut">
              <a:rPr lang="zh-CN" altLang="en-US" smtClean="0"/>
              <a:t>2025/9/17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1B0B0-49D2-4435-B300-167D3C92D7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5617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2E27E-A421-4A24-8ED8-2D854328C538}" type="datetimeFigureOut">
              <a:rPr lang="zh-CN" altLang="en-US" smtClean="0"/>
              <a:t>2025/9/17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1B0B0-49D2-4435-B300-167D3C92D7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5316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2E27E-A421-4A24-8ED8-2D854328C538}" type="datetimeFigureOut">
              <a:rPr lang="zh-CN" altLang="en-US" smtClean="0"/>
              <a:t>2025/9/17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1B0B0-49D2-4435-B300-167D3C92D7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7893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2E27E-A421-4A24-8ED8-2D854328C538}" type="datetimeFigureOut">
              <a:rPr lang="zh-CN" altLang="en-US" smtClean="0"/>
              <a:t>2025/9/17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1B0B0-49D2-4435-B300-167D3C92D7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2817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2E27E-A421-4A24-8ED8-2D854328C538}" type="datetimeFigureOut">
              <a:rPr lang="zh-CN" altLang="en-US" smtClean="0"/>
              <a:t>2025/9/17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1B0B0-49D2-4435-B300-167D3C92D7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962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2685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0002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3237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813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atinLnBrk="1">
              <a:defRPr/>
            </a:pPr>
            <a:endParaRPr lang="ko-KR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atinLnBrk="1">
              <a:defRPr/>
            </a:pPr>
            <a:endParaRPr lang="ko-KR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ko-KR" altLang="en-US" sz="1200" dirty="0">
                <a:solidFill>
                  <a:srgbClr val="898989"/>
                </a:solidFill>
              </a:rPr>
              <a:t>‹#›</a:t>
            </a:fld>
            <a:endParaRPr lang="ko-KR" altLang="en-US" sz="1200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141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0" i="0">
                <a:latin typeface="inpin heiti" charset="-122"/>
                <a:ea typeface="inpin heiti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latin typeface="inpin heiti" charset="-122"/>
                <a:ea typeface="inpin heiti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82F288E0-7875-42C4-84C8-98DBBD3BF4D2}" type="datetimeFigureOut">
              <a:rPr lang="zh-CN" altLang="en-US" smtClean="0"/>
              <a:pPr/>
              <a:t>2025/9/17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5122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  <a:lvl2pPr>
              <a:defRPr b="0" i="0">
                <a:latin typeface="inpin heiti" charset="-122"/>
                <a:ea typeface="inpin heiti" charset="-122"/>
              </a:defRPr>
            </a:lvl2pPr>
            <a:lvl3pPr>
              <a:defRPr b="0" i="0">
                <a:latin typeface="inpin heiti" charset="-122"/>
                <a:ea typeface="inpin heiti" charset="-122"/>
              </a:defRPr>
            </a:lvl3pPr>
            <a:lvl4pPr>
              <a:defRPr b="0" i="0">
                <a:latin typeface="inpin heiti" charset="-122"/>
                <a:ea typeface="inpin heiti" charset="-122"/>
              </a:defRPr>
            </a:lvl4pPr>
            <a:lvl5pPr>
              <a:defRPr b="0" i="0">
                <a:latin typeface="inpin heiti" charset="-122"/>
                <a:ea typeface="inpin heiti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82F288E0-7875-42C4-84C8-98DBBD3BF4D2}" type="datetimeFigureOut">
              <a:rPr lang="zh-CN" altLang="en-US" smtClean="0"/>
              <a:pPr/>
              <a:t>2025/9/17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34218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0" i="0">
                <a:latin typeface="inpin heiti" charset="-122"/>
                <a:ea typeface="inpin heiti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82F288E0-7875-42C4-84C8-98DBBD3BF4D2}" type="datetimeFigureOut">
              <a:rPr lang="zh-CN" altLang="en-US" smtClean="0"/>
              <a:pPr/>
              <a:t>2025/9/17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00989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  <a:lvl2pPr>
              <a:defRPr b="0" i="0">
                <a:latin typeface="inpin heiti" charset="-122"/>
                <a:ea typeface="inpin heiti" charset="-122"/>
              </a:defRPr>
            </a:lvl2pPr>
            <a:lvl3pPr>
              <a:defRPr b="0" i="0">
                <a:latin typeface="inpin heiti" charset="-122"/>
                <a:ea typeface="inpin heiti" charset="-122"/>
              </a:defRPr>
            </a:lvl3pPr>
            <a:lvl4pPr>
              <a:defRPr b="0" i="0">
                <a:latin typeface="inpin heiti" charset="-122"/>
                <a:ea typeface="inpin heiti" charset="-122"/>
              </a:defRPr>
            </a:lvl4pPr>
            <a:lvl5pPr>
              <a:defRPr b="0" i="0">
                <a:latin typeface="inpin heiti" charset="-122"/>
                <a:ea typeface="inpin heiti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  <a:lvl2pPr>
              <a:defRPr b="0" i="0">
                <a:latin typeface="inpin heiti" charset="-122"/>
                <a:ea typeface="inpin heiti" charset="-122"/>
              </a:defRPr>
            </a:lvl2pPr>
            <a:lvl3pPr>
              <a:defRPr b="0" i="0">
                <a:latin typeface="inpin heiti" charset="-122"/>
                <a:ea typeface="inpin heiti" charset="-122"/>
              </a:defRPr>
            </a:lvl3pPr>
            <a:lvl4pPr>
              <a:defRPr b="0" i="0">
                <a:latin typeface="inpin heiti" charset="-122"/>
                <a:ea typeface="inpin heiti" charset="-122"/>
              </a:defRPr>
            </a:lvl4pPr>
            <a:lvl5pPr>
              <a:defRPr b="0" i="0">
                <a:latin typeface="inpin heiti" charset="-122"/>
                <a:ea typeface="inpin heiti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82F288E0-7875-42C4-84C8-98DBBD3BF4D2}" type="datetimeFigureOut">
              <a:rPr lang="zh-CN" altLang="en-US" smtClean="0"/>
              <a:pPr/>
              <a:t>2025/9/17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89561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 b="0" i="0">
                <a:latin typeface="inpin heiti" charset="-122"/>
                <a:ea typeface="inpin heiti" charset="-122"/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  <a:lvl2pPr>
              <a:defRPr b="0" i="0">
                <a:latin typeface="inpin heiti" charset="-122"/>
                <a:ea typeface="inpin heiti" charset="-122"/>
              </a:defRPr>
            </a:lvl2pPr>
            <a:lvl3pPr>
              <a:defRPr b="0" i="0">
                <a:latin typeface="inpin heiti" charset="-122"/>
                <a:ea typeface="inpin heiti" charset="-122"/>
              </a:defRPr>
            </a:lvl3pPr>
            <a:lvl4pPr>
              <a:defRPr b="0" i="0">
                <a:latin typeface="inpin heiti" charset="-122"/>
                <a:ea typeface="inpin heiti" charset="-122"/>
              </a:defRPr>
            </a:lvl4pPr>
            <a:lvl5pPr>
              <a:defRPr b="0" i="0">
                <a:latin typeface="inpin heiti" charset="-122"/>
                <a:ea typeface="inpin heiti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 b="0" i="0">
                <a:latin typeface="inpin heiti" charset="-122"/>
                <a:ea typeface="inpin heiti" charset="-122"/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  <a:lvl2pPr>
              <a:defRPr b="0" i="0">
                <a:latin typeface="inpin heiti" charset="-122"/>
                <a:ea typeface="inpin heiti" charset="-122"/>
              </a:defRPr>
            </a:lvl2pPr>
            <a:lvl3pPr>
              <a:defRPr b="0" i="0">
                <a:latin typeface="inpin heiti" charset="-122"/>
                <a:ea typeface="inpin heiti" charset="-122"/>
              </a:defRPr>
            </a:lvl3pPr>
            <a:lvl4pPr>
              <a:defRPr b="0" i="0">
                <a:latin typeface="inpin heiti" charset="-122"/>
                <a:ea typeface="inpin heiti" charset="-122"/>
              </a:defRPr>
            </a:lvl4pPr>
            <a:lvl5pPr>
              <a:defRPr b="0" i="0">
                <a:latin typeface="inpin heiti" charset="-122"/>
                <a:ea typeface="inpin heiti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82F288E0-7875-42C4-84C8-98DBBD3BF4D2}" type="datetimeFigureOut">
              <a:rPr lang="zh-CN" altLang="en-US" smtClean="0"/>
              <a:pPr/>
              <a:t>2025/9/17</a:t>
            </a:fld>
            <a:endParaRPr lang="zh-CN" alt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69393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82F288E0-7875-42C4-84C8-98DBBD3BF4D2}" type="datetimeFigureOut">
              <a:rPr lang="zh-CN" altLang="en-US" smtClean="0"/>
              <a:pPr/>
              <a:t>2025/9/17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46196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82F288E0-7875-42C4-84C8-98DBBD3BF4D2}" type="datetimeFigureOut">
              <a:rPr lang="zh-CN" altLang="en-US" smtClean="0"/>
              <a:pPr/>
              <a:t>2025/9/17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59707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 b="0" i="0">
                <a:latin typeface="inpin heiti" charset="-122"/>
                <a:ea typeface="inpin heiti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 b="0" i="0">
                <a:latin typeface="inpin heiti" charset="-122"/>
                <a:ea typeface="inpin heiti" charset="-12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 b="0" i="0">
                <a:latin typeface="inpin heiti" charset="-122"/>
                <a:ea typeface="inpin heiti" charset="-122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82F288E0-7875-42C4-84C8-98DBBD3BF4D2}" type="datetimeFigureOut">
              <a:rPr lang="zh-CN" altLang="en-US" smtClean="0"/>
              <a:pPr/>
              <a:t>2025/9/17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25591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 b="0" i="0">
                <a:latin typeface="inpin heiti" charset="-122"/>
                <a:ea typeface="inpin heiti" charset="-122"/>
              </a:defRPr>
            </a:lvl1pPr>
            <a:lvl2pPr>
              <a:defRPr b="0" i="0">
                <a:latin typeface="inpin heiti" charset="-122"/>
                <a:ea typeface="inpin heiti" charset="-122"/>
              </a:defRPr>
            </a:lvl2pPr>
            <a:lvl3pPr>
              <a:defRPr b="0" i="0">
                <a:latin typeface="inpin heiti" charset="-122"/>
                <a:ea typeface="inpin heiti" charset="-122"/>
              </a:defRPr>
            </a:lvl3pPr>
            <a:lvl4pPr>
              <a:defRPr b="0" i="0">
                <a:latin typeface="inpin heiti" charset="-122"/>
                <a:ea typeface="inpin heiti" charset="-122"/>
              </a:defRPr>
            </a:lvl4pPr>
            <a:lvl5pPr>
              <a:defRPr b="0" i="0">
                <a:latin typeface="inpin heiti" charset="-122"/>
                <a:ea typeface="inpin heiti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82F288E0-7875-42C4-84C8-98DBBD3BF4D2}" type="datetimeFigureOut">
              <a:rPr lang="zh-CN" altLang="en-US" smtClean="0"/>
              <a:pPr/>
              <a:t>2025/9/17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92422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  <a:lvl2pPr>
              <a:defRPr b="0" i="0">
                <a:latin typeface="inpin heiti" charset="-122"/>
                <a:ea typeface="inpin heiti" charset="-122"/>
              </a:defRPr>
            </a:lvl2pPr>
            <a:lvl3pPr>
              <a:defRPr b="0" i="0">
                <a:latin typeface="inpin heiti" charset="-122"/>
                <a:ea typeface="inpin heiti" charset="-122"/>
              </a:defRPr>
            </a:lvl3pPr>
            <a:lvl4pPr>
              <a:defRPr b="0" i="0">
                <a:latin typeface="inpin heiti" charset="-122"/>
                <a:ea typeface="inpin heiti" charset="-122"/>
              </a:defRPr>
            </a:lvl4pPr>
            <a:lvl5pPr>
              <a:defRPr b="0" i="0">
                <a:latin typeface="inpin heiti" charset="-122"/>
                <a:ea typeface="inpin heiti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82F288E0-7875-42C4-84C8-98DBBD3BF4D2}" type="datetimeFigureOut">
              <a:rPr lang="zh-CN" altLang="en-US" smtClean="0"/>
              <a:pPr/>
              <a:t>2025/9/17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41983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609600" y="56901"/>
            <a:ext cx="10972800" cy="909603"/>
          </a:xfrm>
        </p:spPr>
        <p:txBody>
          <a:bodyPr>
            <a:normAutofit/>
          </a:bodyPr>
          <a:lstStyle>
            <a:lvl1pPr>
              <a:defRPr sz="3500" b="0"/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atinLnBrk="1">
              <a:defRPr/>
            </a:pPr>
            <a:endParaRPr lang="ko-KR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atinLnBrk="1">
              <a:defRPr/>
            </a:pPr>
            <a:endParaRPr lang="ko-KR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ko-KR" altLang="en-US" sz="1200" dirty="0">
                <a:solidFill>
                  <a:srgbClr val="898989"/>
                </a:solidFill>
              </a:rPr>
              <a:t>‹#›</a:t>
            </a:fld>
            <a:endParaRPr lang="ko-KR" altLang="en-US" sz="1200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803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534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76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698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773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142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95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202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508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179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071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6" descr="나비.png"/>
          <p:cNvPicPr>
            <a:picLocks noChangeAspect="1"/>
          </p:cNvPicPr>
          <p:nvPr userDrawn="1"/>
        </p:nvPicPr>
        <p:blipFill>
          <a:blip r:embed="rId2"/>
          <a:srcRect l="53795" r="16418"/>
          <a:stretch>
            <a:fillRect/>
          </a:stretch>
        </p:blipFill>
        <p:spPr>
          <a:xfrm rot="565956">
            <a:off x="6074833" y="1982788"/>
            <a:ext cx="2116667" cy="13255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latinLnBrk="1">
              <a:defRPr/>
            </a:pPr>
            <a:endParaRPr lang="ko-KR" altLang="en-US" dirty="0"/>
          </a:p>
        </p:txBody>
      </p:sp>
      <p:sp>
        <p:nvSpPr>
          <p:cNvPr id="9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latinLnBrk="1">
              <a:defRPr/>
            </a:pPr>
            <a:endParaRPr lang="ko-KR" altLang="en-US" dirty="0"/>
          </a:p>
        </p:txBody>
      </p:sp>
      <p:sp>
        <p:nvSpPr>
          <p:cNvPr id="10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/>
            <a:fld id="{9A0DB2DC-4C9A-4742-B13C-FB6460FD3503}" type="slidenum">
              <a:rPr lang="ko-KR" altLang="en-US" sz="1200" dirty="0">
                <a:solidFill>
                  <a:srgbClr val="898989"/>
                </a:solidFill>
              </a:rPr>
              <a:t>‹#›</a:t>
            </a:fld>
            <a:endParaRPr lang="ko-KR" altLang="en-US" sz="1200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711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420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1134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401802-2CD5-4D2C-B861-B6597225E212}"/>
              </a:ext>
            </a:extLst>
          </p:cNvPr>
          <p:cNvSpPr txBox="1"/>
          <p:nvPr userDrawn="1"/>
        </p:nvSpPr>
        <p:spPr>
          <a:xfrm>
            <a:off x="1244010" y="6502009"/>
            <a:ext cx="3710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tranthao1211004@gmail.com</a:t>
            </a:r>
          </a:p>
        </p:txBody>
      </p:sp>
    </p:spTree>
    <p:extLst>
      <p:ext uri="{BB962C8B-B14F-4D97-AF65-F5344CB8AC3E}">
        <p14:creationId xmlns:p14="http://schemas.microsoft.com/office/powerpoint/2010/main" val="2679819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9/17/2025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600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9/17/2025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723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53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99">
                <a:solidFill>
                  <a:schemeClr val="tx1">
                    <a:tint val="75000"/>
                  </a:schemeClr>
                </a:solidFill>
              </a:defRPr>
            </a:lvl1pPr>
            <a:lvl2pPr marL="60946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2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38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85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1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7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2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9/17/2025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687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9/17/2025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97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9/17/2025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576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9/17/2025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380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59号-创粗黑" panose="00000500000000000000" pitchFamily="2" charset="-122"/>
              <a:ea typeface="字魂59号-创粗黑" panose="00000500000000000000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59号-创粗黑" panose="00000500000000000000" pitchFamily="2" charset="-122"/>
              <a:ea typeface="字魂59号-创粗黑" panose="00000500000000000000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9/17/2025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字魂59号-创粗黑" panose="00000500000000000000" pitchFamily="2" charset="-122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4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2E27E-A421-4A24-8ED8-2D854328C538}" type="datetimeFigureOut">
              <a:rPr lang="zh-CN" altLang="en-US" smtClean="0"/>
              <a:t>2025/9/17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1B0B0-49D2-4435-B300-167D3C92D7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1766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0016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99"/>
            </a:lvl1pPr>
            <a:lvl2pPr>
              <a:defRPr sz="3799"/>
            </a:lvl2pPr>
            <a:lvl3pPr>
              <a:defRPr sz="3199"/>
            </a:lvl3pPr>
            <a:lvl4pPr>
              <a:defRPr sz="2699"/>
            </a:lvl4pPr>
            <a:lvl5pPr>
              <a:defRPr sz="2699"/>
            </a:lvl5pPr>
            <a:lvl6pPr>
              <a:defRPr sz="2699"/>
            </a:lvl6pPr>
            <a:lvl7pPr>
              <a:defRPr sz="2699"/>
            </a:lvl7pPr>
            <a:lvl8pPr>
              <a:defRPr sz="2699"/>
            </a:lvl8pPr>
            <a:lvl9pPr>
              <a:defRPr sz="26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9/17/2025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529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  <a:prstGeom prst="rect">
            <a:avLst/>
          </a:prstGeo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99"/>
            </a:lvl1pPr>
            <a:lvl2pPr marL="609463" indent="0">
              <a:buNone/>
              <a:defRPr sz="3799"/>
            </a:lvl2pPr>
            <a:lvl3pPr marL="1218926" indent="0">
              <a:buNone/>
              <a:defRPr sz="3199"/>
            </a:lvl3pPr>
            <a:lvl4pPr marL="1828388" indent="0">
              <a:buNone/>
              <a:defRPr sz="2699"/>
            </a:lvl4pPr>
            <a:lvl5pPr marL="2437851" indent="0">
              <a:buNone/>
              <a:defRPr sz="2699"/>
            </a:lvl5pPr>
            <a:lvl6pPr marL="3047314" indent="0">
              <a:buNone/>
              <a:defRPr sz="2699"/>
            </a:lvl6pPr>
            <a:lvl7pPr marL="3656777" indent="0">
              <a:buNone/>
              <a:defRPr sz="2699"/>
            </a:lvl7pPr>
            <a:lvl8pPr marL="4266240" indent="0">
              <a:buNone/>
              <a:defRPr sz="2699"/>
            </a:lvl8pPr>
            <a:lvl9pPr marL="4875703" indent="0">
              <a:buNone/>
              <a:defRPr sz="2699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9/17/2025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491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9/17/2025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476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9/17/2025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717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3630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957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9162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7655D7-831E-4361-B238-F2CAB20126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F8D30F-F0A2-4A3B-B58D-661FFB5B9F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11EBD0CC-E3E2-4331-AA06-EBB8ADD6037D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21126F-EAB8-450A-8D64-688E67324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BE0255-8A45-49EF-924E-CB064091B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reeform 17">
            <a:extLst>
              <a:ext uri="{FF2B5EF4-FFF2-40B4-BE49-F238E27FC236}">
                <a16:creationId xmlns:a16="http://schemas.microsoft.com/office/drawing/2014/main" id="{211953F5-6B26-4EF9-80F1-8C59D26D86B6}"/>
              </a:ext>
            </a:extLst>
          </p:cNvPr>
          <p:cNvSpPr/>
          <p:nvPr userDrawn="1"/>
        </p:nvSpPr>
        <p:spPr>
          <a:xfrm>
            <a:off x="280793" y="1122218"/>
            <a:ext cx="11640697" cy="5479962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FFAB4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292217B-AAAB-4C97-A9F3-72484E8C0407}"/>
              </a:ext>
            </a:extLst>
          </p:cNvPr>
          <p:cNvGrpSpPr/>
          <p:nvPr userDrawn="1"/>
        </p:nvGrpSpPr>
        <p:grpSpPr>
          <a:xfrm>
            <a:off x="377049" y="255821"/>
            <a:ext cx="2619178" cy="2075610"/>
            <a:chOff x="237072" y="234585"/>
            <a:chExt cx="1448294" cy="1448294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2376D84D-018E-4D01-942E-AE923E1C4CE8}"/>
                </a:ext>
              </a:extLst>
            </p:cNvPr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FFAB4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F916C782-6A15-4A1C-B436-6AA78F90670C}"/>
                </a:ext>
              </a:extLst>
            </p:cNvPr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7E3CAB66-C4EE-4FB9-95A3-DAF258DCF997}"/>
                </a:ext>
              </a:extLst>
            </p:cNvPr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 cap="flat" cmpd="sng" algn="ctr">
              <a:solidFill>
                <a:srgbClr val="BAE5E4">
                  <a:lumMod val="25000"/>
                </a:srgb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78476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Document 17">
            <a:extLst>
              <a:ext uri="{FF2B5EF4-FFF2-40B4-BE49-F238E27FC236}">
                <a16:creationId xmlns:a16="http://schemas.microsoft.com/office/drawing/2014/main" id="{32888698-6355-46B4-87D5-BC0381CA579C}"/>
              </a:ext>
            </a:extLst>
          </p:cNvPr>
          <p:cNvSpPr/>
          <p:nvPr userDrawn="1"/>
        </p:nvSpPr>
        <p:spPr>
          <a:xfrm>
            <a:off x="-138222" y="0"/>
            <a:ext cx="12346422" cy="174173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-1" fmla="*/ 0 w 21600"/>
              <a:gd name="connsiteY0-2" fmla="*/ 0 h 17322"/>
              <a:gd name="connsiteX1-3" fmla="*/ 21600 w 21600"/>
              <a:gd name="connsiteY1-4" fmla="*/ 0 h 17322"/>
              <a:gd name="connsiteX2-5" fmla="*/ 21600 w 21600"/>
              <a:gd name="connsiteY2-6" fmla="*/ 17322 h 17322"/>
              <a:gd name="connsiteX3-7" fmla="*/ 50 w 21600"/>
              <a:gd name="connsiteY3-8" fmla="*/ 13503 h 17322"/>
              <a:gd name="connsiteX4-9" fmla="*/ 0 w 21600"/>
              <a:gd name="connsiteY4-10" fmla="*/ 0 h 17322"/>
              <a:gd name="connsiteX0-11" fmla="*/ 0 w 21600"/>
              <a:gd name="connsiteY0-12" fmla="*/ 0 h 18888"/>
              <a:gd name="connsiteX1-13" fmla="*/ 21600 w 21600"/>
              <a:gd name="connsiteY1-14" fmla="*/ 0 h 18888"/>
              <a:gd name="connsiteX2-15" fmla="*/ 21600 w 21600"/>
              <a:gd name="connsiteY2-16" fmla="*/ 17322 h 18888"/>
              <a:gd name="connsiteX3-17" fmla="*/ 50 w 21600"/>
              <a:gd name="connsiteY3-18" fmla="*/ 13503 h 18888"/>
              <a:gd name="connsiteX4-19" fmla="*/ 0 w 21600"/>
              <a:gd name="connsiteY4-20" fmla="*/ 0 h 18888"/>
              <a:gd name="connsiteX0-21" fmla="*/ 0 w 21600"/>
              <a:gd name="connsiteY0-22" fmla="*/ 0 h 18322"/>
              <a:gd name="connsiteX1-23" fmla="*/ 21600 w 21600"/>
              <a:gd name="connsiteY1-24" fmla="*/ 0 h 18322"/>
              <a:gd name="connsiteX2-25" fmla="*/ 21600 w 21600"/>
              <a:gd name="connsiteY2-26" fmla="*/ 17322 h 18322"/>
              <a:gd name="connsiteX3-27" fmla="*/ 15726 w 21600"/>
              <a:gd name="connsiteY3-28" fmla="*/ 14955 h 18322"/>
              <a:gd name="connsiteX4-29" fmla="*/ 50 w 21600"/>
              <a:gd name="connsiteY4-30" fmla="*/ 13503 h 18322"/>
              <a:gd name="connsiteX5" fmla="*/ 0 w 21600"/>
              <a:gd name="connsiteY5" fmla="*/ 0 h 18322"/>
              <a:gd name="connsiteX0-31" fmla="*/ 0 w 21600"/>
              <a:gd name="connsiteY0-32" fmla="*/ 0 h 18400"/>
              <a:gd name="connsiteX1-33" fmla="*/ 21600 w 21600"/>
              <a:gd name="connsiteY1-34" fmla="*/ 0 h 18400"/>
              <a:gd name="connsiteX2-35" fmla="*/ 21600 w 21600"/>
              <a:gd name="connsiteY2-36" fmla="*/ 17322 h 18400"/>
              <a:gd name="connsiteX3-37" fmla="*/ 15726 w 21600"/>
              <a:gd name="connsiteY3-38" fmla="*/ 14955 h 18400"/>
              <a:gd name="connsiteX4-39" fmla="*/ 5570 w 21600"/>
              <a:gd name="connsiteY4-40" fmla="*/ 18390 h 18400"/>
              <a:gd name="connsiteX5-41" fmla="*/ 50 w 21600"/>
              <a:gd name="connsiteY5-42" fmla="*/ 13503 h 18400"/>
              <a:gd name="connsiteX6" fmla="*/ 0 w 21600"/>
              <a:gd name="connsiteY6" fmla="*/ 0 h 18400"/>
              <a:gd name="connsiteX0-43" fmla="*/ 0 w 21600"/>
              <a:gd name="connsiteY0-44" fmla="*/ 0 h 18400"/>
              <a:gd name="connsiteX1-45" fmla="*/ 21600 w 21600"/>
              <a:gd name="connsiteY1-46" fmla="*/ 0 h 18400"/>
              <a:gd name="connsiteX2-47" fmla="*/ 21600 w 21600"/>
              <a:gd name="connsiteY2-48" fmla="*/ 17322 h 18400"/>
              <a:gd name="connsiteX3-49" fmla="*/ 15726 w 21600"/>
              <a:gd name="connsiteY3-50" fmla="*/ 14955 h 18400"/>
              <a:gd name="connsiteX4-51" fmla="*/ 5570 w 21600"/>
              <a:gd name="connsiteY4-52" fmla="*/ 18390 h 18400"/>
              <a:gd name="connsiteX5-53" fmla="*/ 50 w 21600"/>
              <a:gd name="connsiteY5-54" fmla="*/ 13503 h 18400"/>
              <a:gd name="connsiteX6-55" fmla="*/ 0 w 21600"/>
              <a:gd name="connsiteY6-56" fmla="*/ 0 h 18400"/>
              <a:gd name="connsiteX0-57" fmla="*/ 0 w 21600"/>
              <a:gd name="connsiteY0-58" fmla="*/ 0 h 18400"/>
              <a:gd name="connsiteX1-59" fmla="*/ 21600 w 21600"/>
              <a:gd name="connsiteY1-60" fmla="*/ 0 h 18400"/>
              <a:gd name="connsiteX2-61" fmla="*/ 21499 w 21600"/>
              <a:gd name="connsiteY2-62" fmla="*/ 15907 h 18400"/>
              <a:gd name="connsiteX3-63" fmla="*/ 15726 w 21600"/>
              <a:gd name="connsiteY3-64" fmla="*/ 14955 h 18400"/>
              <a:gd name="connsiteX4-65" fmla="*/ 5570 w 21600"/>
              <a:gd name="connsiteY4-66" fmla="*/ 18390 h 18400"/>
              <a:gd name="connsiteX5-67" fmla="*/ 50 w 21600"/>
              <a:gd name="connsiteY5-68" fmla="*/ 13503 h 18400"/>
              <a:gd name="connsiteX6-69" fmla="*/ 0 w 21600"/>
              <a:gd name="connsiteY6-70" fmla="*/ 0 h 18400"/>
              <a:gd name="connsiteX0-71" fmla="*/ 0 w 21600"/>
              <a:gd name="connsiteY0-72" fmla="*/ 0 h 18736"/>
              <a:gd name="connsiteX1-73" fmla="*/ 21600 w 21600"/>
              <a:gd name="connsiteY1-74" fmla="*/ 0 h 18736"/>
              <a:gd name="connsiteX2-75" fmla="*/ 21524 w 21600"/>
              <a:gd name="connsiteY2-76" fmla="*/ 18736 h 18736"/>
              <a:gd name="connsiteX3-77" fmla="*/ 15726 w 21600"/>
              <a:gd name="connsiteY3-78" fmla="*/ 14955 h 18736"/>
              <a:gd name="connsiteX4-79" fmla="*/ 5570 w 21600"/>
              <a:gd name="connsiteY4-80" fmla="*/ 18390 h 18736"/>
              <a:gd name="connsiteX5-81" fmla="*/ 50 w 21600"/>
              <a:gd name="connsiteY5-82" fmla="*/ 13503 h 18736"/>
              <a:gd name="connsiteX6-83" fmla="*/ 0 w 21600"/>
              <a:gd name="connsiteY6-84" fmla="*/ 0 h 18736"/>
              <a:gd name="connsiteX0-85" fmla="*/ 0 w 21600"/>
              <a:gd name="connsiteY0-86" fmla="*/ 0 h 18736"/>
              <a:gd name="connsiteX1-87" fmla="*/ 21600 w 21600"/>
              <a:gd name="connsiteY1-88" fmla="*/ 0 h 18736"/>
              <a:gd name="connsiteX2-89" fmla="*/ 21524 w 21600"/>
              <a:gd name="connsiteY2-90" fmla="*/ 18736 h 18736"/>
              <a:gd name="connsiteX3-91" fmla="*/ 15726 w 21600"/>
              <a:gd name="connsiteY3-92" fmla="*/ 14147 h 18736"/>
              <a:gd name="connsiteX4-93" fmla="*/ 5570 w 21600"/>
              <a:gd name="connsiteY4-94" fmla="*/ 18390 h 18736"/>
              <a:gd name="connsiteX5-95" fmla="*/ 50 w 21600"/>
              <a:gd name="connsiteY5-96" fmla="*/ 13503 h 18736"/>
              <a:gd name="connsiteX6-97" fmla="*/ 0 w 21600"/>
              <a:gd name="connsiteY6-98" fmla="*/ 0 h 18736"/>
              <a:gd name="connsiteX0-99" fmla="*/ 0 w 21600"/>
              <a:gd name="connsiteY0-100" fmla="*/ 0 h 19811"/>
              <a:gd name="connsiteX1-101" fmla="*/ 21600 w 21600"/>
              <a:gd name="connsiteY1-102" fmla="*/ 0 h 19811"/>
              <a:gd name="connsiteX2-103" fmla="*/ 21524 w 21600"/>
              <a:gd name="connsiteY2-104" fmla="*/ 18736 h 19811"/>
              <a:gd name="connsiteX3-105" fmla="*/ 15726 w 21600"/>
              <a:gd name="connsiteY3-106" fmla="*/ 14147 h 19811"/>
              <a:gd name="connsiteX4-107" fmla="*/ 5545 w 21600"/>
              <a:gd name="connsiteY4-108" fmla="*/ 19805 h 19811"/>
              <a:gd name="connsiteX5-109" fmla="*/ 50 w 21600"/>
              <a:gd name="connsiteY5-110" fmla="*/ 13503 h 19811"/>
              <a:gd name="connsiteX6-111" fmla="*/ 0 w 21600"/>
              <a:gd name="connsiteY6-112" fmla="*/ 0 h 19811"/>
              <a:gd name="connsiteX0-113" fmla="*/ 0 w 21600"/>
              <a:gd name="connsiteY0-114" fmla="*/ 0 h 19811"/>
              <a:gd name="connsiteX1-115" fmla="*/ 21600 w 21600"/>
              <a:gd name="connsiteY1-116" fmla="*/ 0 h 19811"/>
              <a:gd name="connsiteX2-117" fmla="*/ 21524 w 21600"/>
              <a:gd name="connsiteY2-118" fmla="*/ 18736 h 19811"/>
              <a:gd name="connsiteX3-119" fmla="*/ 15726 w 21600"/>
              <a:gd name="connsiteY3-120" fmla="*/ 14147 h 19811"/>
              <a:gd name="connsiteX4-121" fmla="*/ 5545 w 21600"/>
              <a:gd name="connsiteY4-122" fmla="*/ 19805 h 19811"/>
              <a:gd name="connsiteX5-123" fmla="*/ 25 w 21600"/>
              <a:gd name="connsiteY5-124" fmla="*/ 17343 h 19811"/>
              <a:gd name="connsiteX6-125" fmla="*/ 0 w 21600"/>
              <a:gd name="connsiteY6-126" fmla="*/ 0 h 19811"/>
              <a:gd name="connsiteX0-127" fmla="*/ 0 w 21600"/>
              <a:gd name="connsiteY0-128" fmla="*/ 0 h 19811"/>
              <a:gd name="connsiteX1-129" fmla="*/ 21600 w 21600"/>
              <a:gd name="connsiteY1-130" fmla="*/ 0 h 19811"/>
              <a:gd name="connsiteX2-131" fmla="*/ 21524 w 21600"/>
              <a:gd name="connsiteY2-132" fmla="*/ 18736 h 19811"/>
              <a:gd name="connsiteX3-133" fmla="*/ 15726 w 21600"/>
              <a:gd name="connsiteY3-134" fmla="*/ 14147 h 19811"/>
              <a:gd name="connsiteX4-135" fmla="*/ 5545 w 21600"/>
              <a:gd name="connsiteY4-136" fmla="*/ 19805 h 19811"/>
              <a:gd name="connsiteX5-137" fmla="*/ 25 w 21600"/>
              <a:gd name="connsiteY5-138" fmla="*/ 17343 h 19811"/>
              <a:gd name="connsiteX6-139" fmla="*/ 0 w 21600"/>
              <a:gd name="connsiteY6-140" fmla="*/ 0 h 19811"/>
              <a:gd name="connsiteX0-141" fmla="*/ 0 w 21600"/>
              <a:gd name="connsiteY0-142" fmla="*/ 0 h 20417"/>
              <a:gd name="connsiteX1-143" fmla="*/ 21600 w 21600"/>
              <a:gd name="connsiteY1-144" fmla="*/ 0 h 20417"/>
              <a:gd name="connsiteX2-145" fmla="*/ 21524 w 21600"/>
              <a:gd name="connsiteY2-146" fmla="*/ 18736 h 20417"/>
              <a:gd name="connsiteX3-147" fmla="*/ 15726 w 21600"/>
              <a:gd name="connsiteY3-148" fmla="*/ 14147 h 20417"/>
              <a:gd name="connsiteX4-149" fmla="*/ 8393 w 21600"/>
              <a:gd name="connsiteY4-150" fmla="*/ 20411 h 20417"/>
              <a:gd name="connsiteX5-151" fmla="*/ 25 w 21600"/>
              <a:gd name="connsiteY5-152" fmla="*/ 17343 h 20417"/>
              <a:gd name="connsiteX6-153" fmla="*/ 0 w 21600"/>
              <a:gd name="connsiteY6-154" fmla="*/ 0 h 20417"/>
              <a:gd name="connsiteX0-155" fmla="*/ 0 w 21600"/>
              <a:gd name="connsiteY0-156" fmla="*/ 0 h 20605"/>
              <a:gd name="connsiteX1-157" fmla="*/ 21600 w 21600"/>
              <a:gd name="connsiteY1-158" fmla="*/ 0 h 20605"/>
              <a:gd name="connsiteX2-159" fmla="*/ 21524 w 21600"/>
              <a:gd name="connsiteY2-160" fmla="*/ 18736 h 20605"/>
              <a:gd name="connsiteX3-161" fmla="*/ 15726 w 21600"/>
              <a:gd name="connsiteY3-162" fmla="*/ 14147 h 20605"/>
              <a:gd name="connsiteX4-163" fmla="*/ 8393 w 21600"/>
              <a:gd name="connsiteY4-164" fmla="*/ 20411 h 20605"/>
              <a:gd name="connsiteX5-165" fmla="*/ 25 w 21600"/>
              <a:gd name="connsiteY5-166" fmla="*/ 17343 h 20605"/>
              <a:gd name="connsiteX6-167" fmla="*/ 0 w 21600"/>
              <a:gd name="connsiteY6-168" fmla="*/ 0 h 20605"/>
              <a:gd name="connsiteX0-169" fmla="*/ 0 w 21600"/>
              <a:gd name="connsiteY0-170" fmla="*/ 0 h 20658"/>
              <a:gd name="connsiteX1-171" fmla="*/ 21600 w 21600"/>
              <a:gd name="connsiteY1-172" fmla="*/ 0 h 20658"/>
              <a:gd name="connsiteX2-173" fmla="*/ 21524 w 21600"/>
              <a:gd name="connsiteY2-174" fmla="*/ 18736 h 20658"/>
              <a:gd name="connsiteX3-175" fmla="*/ 15726 w 21600"/>
              <a:gd name="connsiteY3-176" fmla="*/ 14147 h 20658"/>
              <a:gd name="connsiteX4-177" fmla="*/ 8393 w 21600"/>
              <a:gd name="connsiteY4-178" fmla="*/ 20411 h 20658"/>
              <a:gd name="connsiteX5-179" fmla="*/ 101 w 21600"/>
              <a:gd name="connsiteY5-180" fmla="*/ 18151 h 20658"/>
              <a:gd name="connsiteX6-181" fmla="*/ 0 w 21600"/>
              <a:gd name="connsiteY6-182" fmla="*/ 0 h 20658"/>
              <a:gd name="connsiteX0-183" fmla="*/ 0 w 21600"/>
              <a:gd name="connsiteY0-184" fmla="*/ 0 h 20618"/>
              <a:gd name="connsiteX1-185" fmla="*/ 21600 w 21600"/>
              <a:gd name="connsiteY1-186" fmla="*/ 0 h 20618"/>
              <a:gd name="connsiteX2-187" fmla="*/ 21524 w 21600"/>
              <a:gd name="connsiteY2-188" fmla="*/ 18736 h 20618"/>
              <a:gd name="connsiteX3-189" fmla="*/ 15726 w 21600"/>
              <a:gd name="connsiteY3-190" fmla="*/ 14147 h 20618"/>
              <a:gd name="connsiteX4-191" fmla="*/ 8393 w 21600"/>
              <a:gd name="connsiteY4-192" fmla="*/ 20411 h 20618"/>
              <a:gd name="connsiteX5-193" fmla="*/ 101 w 21600"/>
              <a:gd name="connsiteY5-194" fmla="*/ 18151 h 20618"/>
              <a:gd name="connsiteX6-195" fmla="*/ 0 w 21600"/>
              <a:gd name="connsiteY6-196" fmla="*/ 0 h 20618"/>
              <a:gd name="connsiteX0-197" fmla="*/ 76 w 21676"/>
              <a:gd name="connsiteY0-198" fmla="*/ 0 h 20662"/>
              <a:gd name="connsiteX1-199" fmla="*/ 21676 w 21676"/>
              <a:gd name="connsiteY1-200" fmla="*/ 0 h 20662"/>
              <a:gd name="connsiteX2-201" fmla="*/ 21600 w 21676"/>
              <a:gd name="connsiteY2-202" fmla="*/ 18736 h 20662"/>
              <a:gd name="connsiteX3-203" fmla="*/ 15802 w 21676"/>
              <a:gd name="connsiteY3-204" fmla="*/ 14147 h 20662"/>
              <a:gd name="connsiteX4-205" fmla="*/ 8469 w 21676"/>
              <a:gd name="connsiteY4-206" fmla="*/ 20411 h 20662"/>
              <a:gd name="connsiteX5-207" fmla="*/ 1 w 21676"/>
              <a:gd name="connsiteY5-208" fmla="*/ 18757 h 20662"/>
              <a:gd name="connsiteX6-209" fmla="*/ 76 w 21676"/>
              <a:gd name="connsiteY6-210" fmla="*/ 0 h 20662"/>
              <a:gd name="connsiteX0-211" fmla="*/ 76 w 21676"/>
              <a:gd name="connsiteY0-212" fmla="*/ 0 h 23168"/>
              <a:gd name="connsiteX1-213" fmla="*/ 21676 w 21676"/>
              <a:gd name="connsiteY1-214" fmla="*/ 0 h 23168"/>
              <a:gd name="connsiteX2-215" fmla="*/ 21600 w 21676"/>
              <a:gd name="connsiteY2-216" fmla="*/ 18736 h 23168"/>
              <a:gd name="connsiteX3-217" fmla="*/ 15802 w 21676"/>
              <a:gd name="connsiteY3-218" fmla="*/ 14147 h 23168"/>
              <a:gd name="connsiteX4-219" fmla="*/ 8469 w 21676"/>
              <a:gd name="connsiteY4-220" fmla="*/ 23038 h 23168"/>
              <a:gd name="connsiteX5-221" fmla="*/ 1 w 21676"/>
              <a:gd name="connsiteY5-222" fmla="*/ 18757 h 23168"/>
              <a:gd name="connsiteX6-223" fmla="*/ 76 w 21676"/>
              <a:gd name="connsiteY6-224" fmla="*/ 0 h 23168"/>
              <a:gd name="connsiteX0-225" fmla="*/ 76 w 21676"/>
              <a:gd name="connsiteY0-226" fmla="*/ 0 h 23168"/>
              <a:gd name="connsiteX1-227" fmla="*/ 21676 w 21676"/>
              <a:gd name="connsiteY1-228" fmla="*/ 0 h 23168"/>
              <a:gd name="connsiteX2-229" fmla="*/ 21600 w 21676"/>
              <a:gd name="connsiteY2-230" fmla="*/ 18736 h 23168"/>
              <a:gd name="connsiteX3-231" fmla="*/ 15802 w 21676"/>
              <a:gd name="connsiteY3-232" fmla="*/ 15764 h 23168"/>
              <a:gd name="connsiteX4-233" fmla="*/ 8469 w 21676"/>
              <a:gd name="connsiteY4-234" fmla="*/ 23038 h 23168"/>
              <a:gd name="connsiteX5-235" fmla="*/ 1 w 21676"/>
              <a:gd name="connsiteY5-236" fmla="*/ 18757 h 23168"/>
              <a:gd name="connsiteX6-237" fmla="*/ 76 w 21676"/>
              <a:gd name="connsiteY6-238" fmla="*/ 0 h 23168"/>
              <a:gd name="connsiteX0-239" fmla="*/ 76 w 21676"/>
              <a:gd name="connsiteY0-240" fmla="*/ 0 h 23168"/>
              <a:gd name="connsiteX1-241" fmla="*/ 21676 w 21676"/>
              <a:gd name="connsiteY1-242" fmla="*/ 0 h 23168"/>
              <a:gd name="connsiteX2-243" fmla="*/ 21600 w 21676"/>
              <a:gd name="connsiteY2-244" fmla="*/ 18736 h 23168"/>
              <a:gd name="connsiteX3-245" fmla="*/ 15802 w 21676"/>
              <a:gd name="connsiteY3-246" fmla="*/ 15764 h 23168"/>
              <a:gd name="connsiteX4-247" fmla="*/ 8469 w 21676"/>
              <a:gd name="connsiteY4-248" fmla="*/ 23038 h 23168"/>
              <a:gd name="connsiteX5-249" fmla="*/ 1 w 21676"/>
              <a:gd name="connsiteY5-250" fmla="*/ 18757 h 23168"/>
              <a:gd name="connsiteX6-251" fmla="*/ 76 w 21676"/>
              <a:gd name="connsiteY6-252" fmla="*/ 0 h 23168"/>
              <a:gd name="connsiteX0-253" fmla="*/ 76 w 21676"/>
              <a:gd name="connsiteY0-254" fmla="*/ 0 h 23168"/>
              <a:gd name="connsiteX1-255" fmla="*/ 21676 w 21676"/>
              <a:gd name="connsiteY1-256" fmla="*/ 0 h 23168"/>
              <a:gd name="connsiteX2-257" fmla="*/ 21600 w 21676"/>
              <a:gd name="connsiteY2-258" fmla="*/ 18736 h 23168"/>
              <a:gd name="connsiteX3-259" fmla="*/ 15802 w 21676"/>
              <a:gd name="connsiteY3-260" fmla="*/ 15764 h 23168"/>
              <a:gd name="connsiteX4-261" fmla="*/ 8469 w 21676"/>
              <a:gd name="connsiteY4-262" fmla="*/ 23038 h 23168"/>
              <a:gd name="connsiteX5-263" fmla="*/ 1 w 21676"/>
              <a:gd name="connsiteY5-264" fmla="*/ 18757 h 23168"/>
              <a:gd name="connsiteX6-265" fmla="*/ 76 w 21676"/>
              <a:gd name="connsiteY6-266" fmla="*/ 0 h 23168"/>
              <a:gd name="connsiteX0-267" fmla="*/ 76 w 21676"/>
              <a:gd name="connsiteY0-268" fmla="*/ 0 h 23168"/>
              <a:gd name="connsiteX1-269" fmla="*/ 21676 w 21676"/>
              <a:gd name="connsiteY1-270" fmla="*/ 0 h 23168"/>
              <a:gd name="connsiteX2-271" fmla="*/ 21600 w 21676"/>
              <a:gd name="connsiteY2-272" fmla="*/ 18736 h 23168"/>
              <a:gd name="connsiteX3-273" fmla="*/ 17163 w 21676"/>
              <a:gd name="connsiteY3-274" fmla="*/ 16168 h 23168"/>
              <a:gd name="connsiteX4-275" fmla="*/ 8469 w 21676"/>
              <a:gd name="connsiteY4-276" fmla="*/ 23038 h 23168"/>
              <a:gd name="connsiteX5-277" fmla="*/ 1 w 21676"/>
              <a:gd name="connsiteY5-278" fmla="*/ 18757 h 23168"/>
              <a:gd name="connsiteX6-279" fmla="*/ 76 w 21676"/>
              <a:gd name="connsiteY6-280" fmla="*/ 0 h 23168"/>
              <a:gd name="connsiteX0-281" fmla="*/ 76 w 21676"/>
              <a:gd name="connsiteY0-282" fmla="*/ 0 h 23168"/>
              <a:gd name="connsiteX1-283" fmla="*/ 21676 w 21676"/>
              <a:gd name="connsiteY1-284" fmla="*/ 0 h 23168"/>
              <a:gd name="connsiteX2-285" fmla="*/ 21600 w 21676"/>
              <a:gd name="connsiteY2-286" fmla="*/ 18736 h 23168"/>
              <a:gd name="connsiteX3-287" fmla="*/ 17793 w 21676"/>
              <a:gd name="connsiteY3-288" fmla="*/ 17785 h 23168"/>
              <a:gd name="connsiteX4-289" fmla="*/ 8469 w 21676"/>
              <a:gd name="connsiteY4-290" fmla="*/ 23038 h 23168"/>
              <a:gd name="connsiteX5-291" fmla="*/ 1 w 21676"/>
              <a:gd name="connsiteY5-292" fmla="*/ 18757 h 23168"/>
              <a:gd name="connsiteX6-293" fmla="*/ 76 w 21676"/>
              <a:gd name="connsiteY6-294" fmla="*/ 0 h 23168"/>
              <a:gd name="connsiteX0-295" fmla="*/ 76 w 21676"/>
              <a:gd name="connsiteY0-296" fmla="*/ 0 h 23168"/>
              <a:gd name="connsiteX1-297" fmla="*/ 21676 w 21676"/>
              <a:gd name="connsiteY1-298" fmla="*/ 0 h 23168"/>
              <a:gd name="connsiteX2-299" fmla="*/ 21600 w 21676"/>
              <a:gd name="connsiteY2-300" fmla="*/ 20353 h 23168"/>
              <a:gd name="connsiteX3-301" fmla="*/ 17793 w 21676"/>
              <a:gd name="connsiteY3-302" fmla="*/ 17785 h 23168"/>
              <a:gd name="connsiteX4-303" fmla="*/ 8469 w 21676"/>
              <a:gd name="connsiteY4-304" fmla="*/ 23038 h 23168"/>
              <a:gd name="connsiteX5-305" fmla="*/ 1 w 21676"/>
              <a:gd name="connsiteY5-306" fmla="*/ 18757 h 23168"/>
              <a:gd name="connsiteX6-307" fmla="*/ 76 w 21676"/>
              <a:gd name="connsiteY6-308" fmla="*/ 0 h 23168"/>
              <a:gd name="connsiteX0-309" fmla="*/ 76 w 21676"/>
              <a:gd name="connsiteY0-310" fmla="*/ 0 h 23168"/>
              <a:gd name="connsiteX1-311" fmla="*/ 21676 w 21676"/>
              <a:gd name="connsiteY1-312" fmla="*/ 0 h 23168"/>
              <a:gd name="connsiteX2-313" fmla="*/ 21600 w 21676"/>
              <a:gd name="connsiteY2-314" fmla="*/ 20353 h 23168"/>
              <a:gd name="connsiteX3-315" fmla="*/ 17793 w 21676"/>
              <a:gd name="connsiteY3-316" fmla="*/ 17785 h 23168"/>
              <a:gd name="connsiteX4-317" fmla="*/ 8469 w 21676"/>
              <a:gd name="connsiteY4-318" fmla="*/ 23038 h 23168"/>
              <a:gd name="connsiteX5-319" fmla="*/ 1 w 21676"/>
              <a:gd name="connsiteY5-320" fmla="*/ 18757 h 23168"/>
              <a:gd name="connsiteX6-321" fmla="*/ 76 w 21676"/>
              <a:gd name="connsiteY6-322" fmla="*/ 0 h 23168"/>
              <a:gd name="connsiteX0-323" fmla="*/ 76 w 21676"/>
              <a:gd name="connsiteY0-324" fmla="*/ 0 h 23168"/>
              <a:gd name="connsiteX1-325" fmla="*/ 21676 w 21676"/>
              <a:gd name="connsiteY1-326" fmla="*/ 0 h 23168"/>
              <a:gd name="connsiteX2-327" fmla="*/ 21600 w 21676"/>
              <a:gd name="connsiteY2-328" fmla="*/ 20353 h 23168"/>
              <a:gd name="connsiteX3-329" fmla="*/ 17591 w 21676"/>
              <a:gd name="connsiteY3-330" fmla="*/ 19806 h 23168"/>
              <a:gd name="connsiteX4-331" fmla="*/ 8469 w 21676"/>
              <a:gd name="connsiteY4-332" fmla="*/ 23038 h 23168"/>
              <a:gd name="connsiteX5-333" fmla="*/ 1 w 21676"/>
              <a:gd name="connsiteY5-334" fmla="*/ 18757 h 23168"/>
              <a:gd name="connsiteX6-335" fmla="*/ 76 w 21676"/>
              <a:gd name="connsiteY6-336" fmla="*/ 0 h 23168"/>
              <a:gd name="connsiteX0-337" fmla="*/ 76 w 21676"/>
              <a:gd name="connsiteY0-338" fmla="*/ 0 h 23168"/>
              <a:gd name="connsiteX1-339" fmla="*/ 21676 w 21676"/>
              <a:gd name="connsiteY1-340" fmla="*/ 0 h 23168"/>
              <a:gd name="connsiteX2-341" fmla="*/ 21600 w 21676"/>
              <a:gd name="connsiteY2-342" fmla="*/ 20353 h 23168"/>
              <a:gd name="connsiteX3-343" fmla="*/ 17591 w 21676"/>
              <a:gd name="connsiteY3-344" fmla="*/ 19806 h 23168"/>
              <a:gd name="connsiteX4-345" fmla="*/ 8469 w 21676"/>
              <a:gd name="connsiteY4-346" fmla="*/ 23038 h 23168"/>
              <a:gd name="connsiteX5-347" fmla="*/ 1 w 21676"/>
              <a:gd name="connsiteY5-348" fmla="*/ 18757 h 23168"/>
              <a:gd name="connsiteX6-349" fmla="*/ 76 w 21676"/>
              <a:gd name="connsiteY6-350" fmla="*/ 0 h 23168"/>
              <a:gd name="connsiteX0-351" fmla="*/ 76 w 21676"/>
              <a:gd name="connsiteY0-352" fmla="*/ 0 h 23168"/>
              <a:gd name="connsiteX1-353" fmla="*/ 21676 w 21676"/>
              <a:gd name="connsiteY1-354" fmla="*/ 0 h 23168"/>
              <a:gd name="connsiteX2-355" fmla="*/ 21600 w 21676"/>
              <a:gd name="connsiteY2-356" fmla="*/ 20353 h 23168"/>
              <a:gd name="connsiteX3-357" fmla="*/ 17591 w 21676"/>
              <a:gd name="connsiteY3-358" fmla="*/ 19806 h 23168"/>
              <a:gd name="connsiteX4-359" fmla="*/ 8469 w 21676"/>
              <a:gd name="connsiteY4-360" fmla="*/ 23038 h 23168"/>
              <a:gd name="connsiteX5-361" fmla="*/ 1 w 21676"/>
              <a:gd name="connsiteY5-362" fmla="*/ 18757 h 23168"/>
              <a:gd name="connsiteX6-363" fmla="*/ 76 w 21676"/>
              <a:gd name="connsiteY6-364" fmla="*/ 0 h 23168"/>
              <a:gd name="connsiteX0-365" fmla="*/ 76 w 21676"/>
              <a:gd name="connsiteY0-366" fmla="*/ 0 h 23168"/>
              <a:gd name="connsiteX1-367" fmla="*/ 21676 w 21676"/>
              <a:gd name="connsiteY1-368" fmla="*/ 0 h 23168"/>
              <a:gd name="connsiteX2-369" fmla="*/ 21625 w 21676"/>
              <a:gd name="connsiteY2-370" fmla="*/ 20757 h 23168"/>
              <a:gd name="connsiteX3-371" fmla="*/ 17591 w 21676"/>
              <a:gd name="connsiteY3-372" fmla="*/ 19806 h 23168"/>
              <a:gd name="connsiteX4-373" fmla="*/ 8469 w 21676"/>
              <a:gd name="connsiteY4-374" fmla="*/ 23038 h 23168"/>
              <a:gd name="connsiteX5-375" fmla="*/ 1 w 21676"/>
              <a:gd name="connsiteY5-376" fmla="*/ 18757 h 23168"/>
              <a:gd name="connsiteX6-377" fmla="*/ 76 w 21676"/>
              <a:gd name="connsiteY6-378" fmla="*/ 0 h 23168"/>
              <a:gd name="connsiteX0-379" fmla="*/ 76 w 21676"/>
              <a:gd name="connsiteY0-380" fmla="*/ 0 h 23168"/>
              <a:gd name="connsiteX1-381" fmla="*/ 21676 w 21676"/>
              <a:gd name="connsiteY1-382" fmla="*/ 0 h 23168"/>
              <a:gd name="connsiteX2-383" fmla="*/ 21650 w 21676"/>
              <a:gd name="connsiteY2-384" fmla="*/ 17928 h 23168"/>
              <a:gd name="connsiteX3-385" fmla="*/ 17591 w 21676"/>
              <a:gd name="connsiteY3-386" fmla="*/ 19806 h 23168"/>
              <a:gd name="connsiteX4-387" fmla="*/ 8469 w 21676"/>
              <a:gd name="connsiteY4-388" fmla="*/ 23038 h 23168"/>
              <a:gd name="connsiteX5-389" fmla="*/ 1 w 21676"/>
              <a:gd name="connsiteY5-390" fmla="*/ 18757 h 23168"/>
              <a:gd name="connsiteX6-391" fmla="*/ 76 w 21676"/>
              <a:gd name="connsiteY6-392" fmla="*/ 0 h 23168"/>
              <a:gd name="connsiteX0-393" fmla="*/ 76 w 21676"/>
              <a:gd name="connsiteY0-394" fmla="*/ 0 h 23168"/>
              <a:gd name="connsiteX1-395" fmla="*/ 21676 w 21676"/>
              <a:gd name="connsiteY1-396" fmla="*/ 0 h 23168"/>
              <a:gd name="connsiteX2-397" fmla="*/ 21650 w 21676"/>
              <a:gd name="connsiteY2-398" fmla="*/ 17928 h 23168"/>
              <a:gd name="connsiteX3-399" fmla="*/ 17591 w 21676"/>
              <a:gd name="connsiteY3-400" fmla="*/ 19806 h 23168"/>
              <a:gd name="connsiteX4-401" fmla="*/ 8469 w 21676"/>
              <a:gd name="connsiteY4-402" fmla="*/ 23038 h 23168"/>
              <a:gd name="connsiteX5-403" fmla="*/ 1 w 21676"/>
              <a:gd name="connsiteY5-404" fmla="*/ 18757 h 23168"/>
              <a:gd name="connsiteX6-405" fmla="*/ 76 w 21676"/>
              <a:gd name="connsiteY6-406" fmla="*/ 0 h 23168"/>
              <a:gd name="connsiteX0-407" fmla="*/ 76 w 21676"/>
              <a:gd name="connsiteY0-408" fmla="*/ 0 h 23168"/>
              <a:gd name="connsiteX1-409" fmla="*/ 21676 w 21676"/>
              <a:gd name="connsiteY1-410" fmla="*/ 0 h 23168"/>
              <a:gd name="connsiteX2-411" fmla="*/ 21650 w 21676"/>
              <a:gd name="connsiteY2-412" fmla="*/ 17928 h 23168"/>
              <a:gd name="connsiteX3-413" fmla="*/ 17591 w 21676"/>
              <a:gd name="connsiteY3-414" fmla="*/ 19806 h 23168"/>
              <a:gd name="connsiteX4-415" fmla="*/ 8469 w 21676"/>
              <a:gd name="connsiteY4-416" fmla="*/ 23038 h 23168"/>
              <a:gd name="connsiteX5-417" fmla="*/ 1 w 21676"/>
              <a:gd name="connsiteY5-418" fmla="*/ 18757 h 23168"/>
              <a:gd name="connsiteX6-419" fmla="*/ 76 w 21676"/>
              <a:gd name="connsiteY6-420" fmla="*/ 0 h 23168"/>
              <a:gd name="connsiteX0-421" fmla="*/ 76 w 21676"/>
              <a:gd name="connsiteY0-422" fmla="*/ 0 h 23168"/>
              <a:gd name="connsiteX1-423" fmla="*/ 21676 w 21676"/>
              <a:gd name="connsiteY1-424" fmla="*/ 0 h 23168"/>
              <a:gd name="connsiteX2-425" fmla="*/ 21625 w 21676"/>
              <a:gd name="connsiteY2-426" fmla="*/ 18938 h 23168"/>
              <a:gd name="connsiteX3-427" fmla="*/ 17591 w 21676"/>
              <a:gd name="connsiteY3-428" fmla="*/ 19806 h 23168"/>
              <a:gd name="connsiteX4-429" fmla="*/ 8469 w 21676"/>
              <a:gd name="connsiteY4-430" fmla="*/ 23038 h 23168"/>
              <a:gd name="connsiteX5-431" fmla="*/ 1 w 21676"/>
              <a:gd name="connsiteY5-432" fmla="*/ 18757 h 23168"/>
              <a:gd name="connsiteX6-433" fmla="*/ 76 w 21676"/>
              <a:gd name="connsiteY6-434" fmla="*/ 0 h 23168"/>
              <a:gd name="connsiteX0-435" fmla="*/ 76 w 21676"/>
              <a:gd name="connsiteY0-436" fmla="*/ 0 h 23168"/>
              <a:gd name="connsiteX1-437" fmla="*/ 21676 w 21676"/>
              <a:gd name="connsiteY1-438" fmla="*/ 0 h 23168"/>
              <a:gd name="connsiteX2-439" fmla="*/ 21625 w 21676"/>
              <a:gd name="connsiteY2-440" fmla="*/ 18938 h 23168"/>
              <a:gd name="connsiteX3-441" fmla="*/ 17591 w 21676"/>
              <a:gd name="connsiteY3-442" fmla="*/ 19806 h 23168"/>
              <a:gd name="connsiteX4-443" fmla="*/ 8469 w 21676"/>
              <a:gd name="connsiteY4-444" fmla="*/ 23038 h 23168"/>
              <a:gd name="connsiteX5-445" fmla="*/ 1 w 21676"/>
              <a:gd name="connsiteY5-446" fmla="*/ 18757 h 23168"/>
              <a:gd name="connsiteX6-447" fmla="*/ 76 w 21676"/>
              <a:gd name="connsiteY6-448" fmla="*/ 0 h 2316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41" y="connsiteY5-42"/>
              </a:cxn>
              <a:cxn ang="0">
                <a:pos x="connsiteX6-55" y="connsiteY6-5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2" tIns="34277" rIns="68552" bIns="34277" rtlCol="0" anchor="ctr"/>
          <a:lstStyle/>
          <a:p>
            <a:pPr algn="ctr" defTabSz="685800">
              <a:buClrTx/>
              <a:defRPr/>
            </a:pPr>
            <a:endParaRPr lang="en-US" sz="1350" kern="1200">
              <a:solidFill>
                <a:prstClr val="white"/>
              </a:solidFill>
              <a:latin typeface="Calibri"/>
              <a:ea typeface="Arial-Rounded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77E1ED-35EE-4A35-AB1B-C27E8E85F6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11EBD0CC-E3E2-4331-AA06-EBB8ADD6037D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9F781B-348E-4241-AEB5-EDA391A21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2938E5-D814-47FF-8739-F01A13BC6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D6C5AC5-4737-4E0C-AF3A-BE5C93980E77}"/>
              </a:ext>
            </a:extLst>
          </p:cNvPr>
          <p:cNvGrpSpPr/>
          <p:nvPr userDrawn="1"/>
        </p:nvGrpSpPr>
        <p:grpSpPr>
          <a:xfrm>
            <a:off x="2222205" y="2224564"/>
            <a:ext cx="9845748" cy="1783150"/>
            <a:chOff x="9566064" y="964372"/>
            <a:chExt cx="5446164" cy="698253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F655384-50D8-4A34-9319-7850232AC3C4}"/>
                </a:ext>
              </a:extLst>
            </p:cNvPr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  <a:gd name="connsiteX0-23" fmla="*/ 0 w 5333999"/>
                <a:gd name="connsiteY0-24" fmla="*/ 0 h 724766"/>
                <a:gd name="connsiteX1-25" fmla="*/ 5334000 w 5333999"/>
                <a:gd name="connsiteY1-26" fmla="*/ 0 h 724766"/>
                <a:gd name="connsiteX2-27" fmla="*/ 3970191 w 5333999"/>
                <a:gd name="connsiteY2-28" fmla="*/ 513468 h 724766"/>
                <a:gd name="connsiteX3-29" fmla="*/ 5334000 w 5333999"/>
                <a:gd name="connsiteY3-30" fmla="*/ 724766 h 724766"/>
                <a:gd name="connsiteX4-31" fmla="*/ 0 w 5333999"/>
                <a:gd name="connsiteY4-32" fmla="*/ 724766 h 724766"/>
                <a:gd name="connsiteX5-33" fmla="*/ 0 w 5333999"/>
                <a:gd name="connsiteY5-34" fmla="*/ 0 h 724766"/>
                <a:gd name="connsiteX0-35" fmla="*/ 0 w 5334002"/>
                <a:gd name="connsiteY0-36" fmla="*/ 0 h 724766"/>
                <a:gd name="connsiteX1-37" fmla="*/ 5334000 w 5334002"/>
                <a:gd name="connsiteY1-38" fmla="*/ 0 h 724766"/>
                <a:gd name="connsiteX2-39" fmla="*/ 4572681 w 5334002"/>
                <a:gd name="connsiteY2-40" fmla="*/ 409907 h 724766"/>
                <a:gd name="connsiteX3-41" fmla="*/ 5334000 w 5334002"/>
                <a:gd name="connsiteY3-42" fmla="*/ 724766 h 724766"/>
                <a:gd name="connsiteX4-43" fmla="*/ 0 w 5334002"/>
                <a:gd name="connsiteY4-44" fmla="*/ 724766 h 724766"/>
                <a:gd name="connsiteX5-45" fmla="*/ 0 w 5334002"/>
                <a:gd name="connsiteY5-46" fmla="*/ 0 h 724766"/>
                <a:gd name="connsiteX0-47" fmla="*/ 0 w 5649495"/>
                <a:gd name="connsiteY0-48" fmla="*/ 0 h 724766"/>
                <a:gd name="connsiteX1-49" fmla="*/ 5649496 w 5649495"/>
                <a:gd name="connsiteY1-50" fmla="*/ 27302 h 724766"/>
                <a:gd name="connsiteX2-51" fmla="*/ 4572681 w 5649495"/>
                <a:gd name="connsiteY2-52" fmla="*/ 409907 h 724766"/>
                <a:gd name="connsiteX3-53" fmla="*/ 5334000 w 5649495"/>
                <a:gd name="connsiteY3-54" fmla="*/ 724766 h 724766"/>
                <a:gd name="connsiteX4-55" fmla="*/ 0 w 5649495"/>
                <a:gd name="connsiteY4-56" fmla="*/ 724766 h 724766"/>
                <a:gd name="connsiteX5-57" fmla="*/ 0 w 5649495"/>
                <a:gd name="connsiteY5-58" fmla="*/ 0 h 724766"/>
                <a:gd name="connsiteX0-59" fmla="*/ -1 w 5673840"/>
                <a:gd name="connsiteY0-60" fmla="*/ 152873 h 697464"/>
                <a:gd name="connsiteX1-61" fmla="*/ 5673841 w 5673840"/>
                <a:gd name="connsiteY1-62" fmla="*/ 0 h 697464"/>
                <a:gd name="connsiteX2-63" fmla="*/ 4597026 w 5673840"/>
                <a:gd name="connsiteY2-64" fmla="*/ 382605 h 697464"/>
                <a:gd name="connsiteX3-65" fmla="*/ 5358345 w 5673840"/>
                <a:gd name="connsiteY3-66" fmla="*/ 697464 h 697464"/>
                <a:gd name="connsiteX4-67" fmla="*/ 24345 w 5673840"/>
                <a:gd name="connsiteY4-68" fmla="*/ 697464 h 697464"/>
                <a:gd name="connsiteX5-69" fmla="*/ -1 w 5673840"/>
                <a:gd name="connsiteY5-70" fmla="*/ 152873 h 697464"/>
                <a:gd name="connsiteX0-71" fmla="*/ -1 w 5673840"/>
                <a:gd name="connsiteY0-72" fmla="*/ 152873 h 697464"/>
                <a:gd name="connsiteX1-73" fmla="*/ 5673841 w 5673840"/>
                <a:gd name="connsiteY1-74" fmla="*/ 0 h 697464"/>
                <a:gd name="connsiteX2-75" fmla="*/ 4597026 w 5673840"/>
                <a:gd name="connsiteY2-76" fmla="*/ 382605 h 697464"/>
                <a:gd name="connsiteX3-77" fmla="*/ 5358345 w 5673840"/>
                <a:gd name="connsiteY3-78" fmla="*/ 697464 h 697464"/>
                <a:gd name="connsiteX4-79" fmla="*/ 6831 w 5673840"/>
                <a:gd name="connsiteY4-80" fmla="*/ 568730 h 697464"/>
                <a:gd name="connsiteX5-81" fmla="*/ -1 w 5673840"/>
                <a:gd name="connsiteY5-82" fmla="*/ 152873 h 697464"/>
                <a:gd name="connsiteX0-83" fmla="*/ -1 w 5673840"/>
                <a:gd name="connsiteY0-84" fmla="*/ 152873 h 661803"/>
                <a:gd name="connsiteX1-85" fmla="*/ 5673841 w 5673840"/>
                <a:gd name="connsiteY1-86" fmla="*/ 0 h 661803"/>
                <a:gd name="connsiteX2-87" fmla="*/ 4597026 w 5673840"/>
                <a:gd name="connsiteY2-88" fmla="*/ 382605 h 661803"/>
                <a:gd name="connsiteX3-89" fmla="*/ 5253439 w 5673840"/>
                <a:gd name="connsiteY3-90" fmla="*/ 661803 h 661803"/>
                <a:gd name="connsiteX4-91" fmla="*/ 6831 w 5673840"/>
                <a:gd name="connsiteY4-92" fmla="*/ 568730 h 661803"/>
                <a:gd name="connsiteX5-93" fmla="*/ -1 w 5673840"/>
                <a:gd name="connsiteY5-94" fmla="*/ 152873 h 66180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1" tIns="34286" rIns="68571" bIns="34286" spcCol="0"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/>
                <a:ea typeface="Arial-Rounded"/>
              </a:endParaRPr>
            </a:p>
          </p:txBody>
        </p:sp>
        <p:sp>
          <p:nvSpPr>
            <p:cNvPr id="12" name="Rectangle 10">
              <a:extLst>
                <a:ext uri="{FF2B5EF4-FFF2-40B4-BE49-F238E27FC236}">
                  <a16:creationId xmlns:a16="http://schemas.microsoft.com/office/drawing/2014/main" id="{61F8DAC8-BEF5-47CE-809B-214CCD5FC825}"/>
                </a:ext>
              </a:extLst>
            </p:cNvPr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1" tIns="34286" rIns="68571" bIns="34286" spcCol="0"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/>
                <a:ea typeface="Arial-Rounded"/>
              </a:endParaRPr>
            </a:p>
          </p:txBody>
        </p:sp>
        <p:sp>
          <p:nvSpPr>
            <p:cNvPr id="13" name="Rectangle 10">
              <a:extLst>
                <a:ext uri="{FF2B5EF4-FFF2-40B4-BE49-F238E27FC236}">
                  <a16:creationId xmlns:a16="http://schemas.microsoft.com/office/drawing/2014/main" id="{F092A2B4-2FAA-4A47-9149-9FA895BC8381}"/>
                </a:ext>
              </a:extLst>
            </p:cNvPr>
            <p:cNvSpPr/>
            <p:nvPr/>
          </p:nvSpPr>
          <p:spPr>
            <a:xfrm>
              <a:off x="9623715" y="1023319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1" tIns="34286" rIns="68571" bIns="34286" spcCol="0"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/>
                <a:ea typeface="Arial-Rounded"/>
              </a:endParaRPr>
            </a:p>
          </p:txBody>
        </p:sp>
      </p:grpSp>
      <p:sp>
        <p:nvSpPr>
          <p:cNvPr id="17" name="Rectangle 17">
            <a:extLst>
              <a:ext uri="{FF2B5EF4-FFF2-40B4-BE49-F238E27FC236}">
                <a16:creationId xmlns:a16="http://schemas.microsoft.com/office/drawing/2014/main" id="{AB5ABAEB-B6DE-4128-ACA3-6591223A9BC3}"/>
              </a:ext>
            </a:extLst>
          </p:cNvPr>
          <p:cNvSpPr/>
          <p:nvPr userDrawn="1"/>
        </p:nvSpPr>
        <p:spPr>
          <a:xfrm>
            <a:off x="121324" y="2161349"/>
            <a:ext cx="1545885" cy="1761680"/>
          </a:xfrm>
          <a:custGeom>
            <a:avLst/>
            <a:gdLst>
              <a:gd name="connsiteX0" fmla="*/ 0 w 1371600"/>
              <a:gd name="connsiteY0" fmla="*/ 0 h 1295400"/>
              <a:gd name="connsiteX1" fmla="*/ 1371600 w 1371600"/>
              <a:gd name="connsiteY1" fmla="*/ 0 h 1295400"/>
              <a:gd name="connsiteX2" fmla="*/ 1371600 w 1371600"/>
              <a:gd name="connsiteY2" fmla="*/ 1295400 h 1295400"/>
              <a:gd name="connsiteX3" fmla="*/ 0 w 1371600"/>
              <a:gd name="connsiteY3" fmla="*/ 1295400 h 1295400"/>
              <a:gd name="connsiteX4" fmla="*/ 0 w 1371600"/>
              <a:gd name="connsiteY4" fmla="*/ 0 h 1295400"/>
              <a:gd name="connsiteX0-1" fmla="*/ 6 w 1371606"/>
              <a:gd name="connsiteY0-2" fmla="*/ 0 h 1295400"/>
              <a:gd name="connsiteX1-3" fmla="*/ 1371606 w 1371606"/>
              <a:gd name="connsiteY1-4" fmla="*/ 0 h 1295400"/>
              <a:gd name="connsiteX2-5" fmla="*/ 1371606 w 1371606"/>
              <a:gd name="connsiteY2-6" fmla="*/ 1295400 h 1295400"/>
              <a:gd name="connsiteX3-7" fmla="*/ 6 w 1371606"/>
              <a:gd name="connsiteY3-8" fmla="*/ 1295400 h 1295400"/>
              <a:gd name="connsiteX4-9" fmla="*/ 630388 w 1371606"/>
              <a:gd name="connsiteY4-10" fmla="*/ 609600 h 1295400"/>
              <a:gd name="connsiteX5" fmla="*/ 6 w 1371606"/>
              <a:gd name="connsiteY5" fmla="*/ 0 h 1295400"/>
              <a:gd name="connsiteX0-11" fmla="*/ 9 w 1371609"/>
              <a:gd name="connsiteY0-12" fmla="*/ 0 h 1295400"/>
              <a:gd name="connsiteX1-13" fmla="*/ 1371609 w 1371609"/>
              <a:gd name="connsiteY1-14" fmla="*/ 0 h 1295400"/>
              <a:gd name="connsiteX2-15" fmla="*/ 1371609 w 1371609"/>
              <a:gd name="connsiteY2-16" fmla="*/ 1295400 h 1295400"/>
              <a:gd name="connsiteX3-17" fmla="*/ 9 w 1371609"/>
              <a:gd name="connsiteY3-18" fmla="*/ 1295400 h 1295400"/>
              <a:gd name="connsiteX4-19" fmla="*/ 434971 w 1371609"/>
              <a:gd name="connsiteY4-20" fmla="*/ 564951 h 1295400"/>
              <a:gd name="connsiteX5-21" fmla="*/ 9 w 1371609"/>
              <a:gd name="connsiteY5-22" fmla="*/ 0 h 12954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</a:cxnLst>
            <a:rect l="l" t="t" r="r" b="b"/>
            <a:pathLst>
              <a:path w="1371609" h="1295400">
                <a:moveTo>
                  <a:pt x="9" y="0"/>
                </a:moveTo>
                <a:lnTo>
                  <a:pt x="1371609" y="0"/>
                </a:lnTo>
                <a:lnTo>
                  <a:pt x="1371609" y="1295400"/>
                </a:lnTo>
                <a:lnTo>
                  <a:pt x="9" y="1295400"/>
                </a:lnTo>
                <a:cubicBezTo>
                  <a:pt x="-2300" y="1071418"/>
                  <a:pt x="437280" y="788933"/>
                  <a:pt x="434971" y="564951"/>
                </a:cubicBezTo>
                <a:lnTo>
                  <a:pt x="9" y="0"/>
                </a:lnTo>
                <a:close/>
              </a:path>
            </a:pathLst>
          </a:custGeom>
          <a:solidFill>
            <a:srgbClr val="F79646"/>
          </a:solidFill>
          <a:ln w="25400" cap="flat" cmpd="sng" algn="ctr">
            <a:solidFill>
              <a:srgbClr val="F79646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3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Arial-Rounded"/>
              <a:cs typeface="+mn-cs"/>
              <a:sym typeface="Arial"/>
            </a:endParaRPr>
          </a:p>
        </p:txBody>
      </p:sp>
      <p:sp>
        <p:nvSpPr>
          <p:cNvPr id="14" name="Rectangle 16">
            <a:extLst>
              <a:ext uri="{FF2B5EF4-FFF2-40B4-BE49-F238E27FC236}">
                <a16:creationId xmlns:a16="http://schemas.microsoft.com/office/drawing/2014/main" id="{51DF8B52-6FB7-427D-B981-7B81EC39B6C8}"/>
              </a:ext>
            </a:extLst>
          </p:cNvPr>
          <p:cNvSpPr/>
          <p:nvPr userDrawn="1"/>
        </p:nvSpPr>
        <p:spPr>
          <a:xfrm>
            <a:off x="418553" y="2224564"/>
            <a:ext cx="1394416" cy="1581352"/>
          </a:xfrm>
          <a:custGeom>
            <a:avLst/>
            <a:gdLst>
              <a:gd name="connsiteX0" fmla="*/ 0 w 1246092"/>
              <a:gd name="connsiteY0" fmla="*/ 0 h 1219200"/>
              <a:gd name="connsiteX1" fmla="*/ 1246092 w 1246092"/>
              <a:gd name="connsiteY1" fmla="*/ 0 h 1219200"/>
              <a:gd name="connsiteX2" fmla="*/ 1246092 w 1246092"/>
              <a:gd name="connsiteY2" fmla="*/ 1219200 h 1219200"/>
              <a:gd name="connsiteX3" fmla="*/ 0 w 1246092"/>
              <a:gd name="connsiteY3" fmla="*/ 1219200 h 1219200"/>
              <a:gd name="connsiteX4" fmla="*/ 0 w 1246092"/>
              <a:gd name="connsiteY4" fmla="*/ 0 h 1219200"/>
              <a:gd name="connsiteX0-1" fmla="*/ 307 w 1246399"/>
              <a:gd name="connsiteY0-2" fmla="*/ 0 h 1219200"/>
              <a:gd name="connsiteX1-3" fmla="*/ 1246399 w 1246399"/>
              <a:gd name="connsiteY1-4" fmla="*/ 0 h 1219200"/>
              <a:gd name="connsiteX2-5" fmla="*/ 1246399 w 1246399"/>
              <a:gd name="connsiteY2-6" fmla="*/ 1219200 h 1219200"/>
              <a:gd name="connsiteX3-7" fmla="*/ 307 w 1246399"/>
              <a:gd name="connsiteY3-8" fmla="*/ 1219200 h 1219200"/>
              <a:gd name="connsiteX4-9" fmla="*/ 7234 w 1246399"/>
              <a:gd name="connsiteY4-10" fmla="*/ 41564 h 1219200"/>
              <a:gd name="connsiteX5" fmla="*/ 307 w 1246399"/>
              <a:gd name="connsiteY5" fmla="*/ 0 h 1219200"/>
              <a:gd name="connsiteX0-11" fmla="*/ 307 w 1246399"/>
              <a:gd name="connsiteY0-12" fmla="*/ 0 h 1219200"/>
              <a:gd name="connsiteX1-13" fmla="*/ 1246399 w 1246399"/>
              <a:gd name="connsiteY1-14" fmla="*/ 0 h 1219200"/>
              <a:gd name="connsiteX2-15" fmla="*/ 1246399 w 1246399"/>
              <a:gd name="connsiteY2-16" fmla="*/ 1219200 h 1219200"/>
              <a:gd name="connsiteX3-17" fmla="*/ 307 w 1246399"/>
              <a:gd name="connsiteY3-18" fmla="*/ 1219200 h 1219200"/>
              <a:gd name="connsiteX4-19" fmla="*/ 7234 w 1246399"/>
              <a:gd name="connsiteY4-20" fmla="*/ 41564 h 1219200"/>
              <a:gd name="connsiteX5-21" fmla="*/ 307 w 1246399"/>
              <a:gd name="connsiteY5-22" fmla="*/ 0 h 1219200"/>
              <a:gd name="connsiteX0-23" fmla="*/ 3 w 1246095"/>
              <a:gd name="connsiteY0-24" fmla="*/ 0 h 1219200"/>
              <a:gd name="connsiteX1-25" fmla="*/ 1246095 w 1246095"/>
              <a:gd name="connsiteY1-26" fmla="*/ 0 h 1219200"/>
              <a:gd name="connsiteX2-27" fmla="*/ 1246095 w 1246095"/>
              <a:gd name="connsiteY2-28" fmla="*/ 1219200 h 1219200"/>
              <a:gd name="connsiteX3-29" fmla="*/ 3 w 1246095"/>
              <a:gd name="connsiteY3-30" fmla="*/ 1219200 h 1219200"/>
              <a:gd name="connsiteX4-31" fmla="*/ 6930 w 1246095"/>
              <a:gd name="connsiteY4-32" fmla="*/ 41564 h 1219200"/>
              <a:gd name="connsiteX5-33" fmla="*/ 3 w 1246095"/>
              <a:gd name="connsiteY5-34" fmla="*/ 0 h 1219200"/>
              <a:gd name="connsiteX0-35" fmla="*/ 11917 w 1258009"/>
              <a:gd name="connsiteY0-36" fmla="*/ 0 h 1219200"/>
              <a:gd name="connsiteX1-37" fmla="*/ 1258009 w 1258009"/>
              <a:gd name="connsiteY1-38" fmla="*/ 0 h 1219200"/>
              <a:gd name="connsiteX2-39" fmla="*/ 1258009 w 1258009"/>
              <a:gd name="connsiteY2-40" fmla="*/ 1219200 h 1219200"/>
              <a:gd name="connsiteX3-41" fmla="*/ 11917 w 1258009"/>
              <a:gd name="connsiteY3-42" fmla="*/ 1219200 h 1219200"/>
              <a:gd name="connsiteX4-43" fmla="*/ 441405 w 1258009"/>
              <a:gd name="connsiteY4-44" fmla="*/ 625256 h 1219200"/>
              <a:gd name="connsiteX5-45" fmla="*/ 18844 w 1258009"/>
              <a:gd name="connsiteY5-46" fmla="*/ 41564 h 1219200"/>
              <a:gd name="connsiteX6" fmla="*/ 11917 w 1258009"/>
              <a:gd name="connsiteY6" fmla="*/ 0 h 12192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" y="connsiteY6"/>
              </a:cxn>
            </a:cxnLst>
            <a:rect l="l" t="t" r="r" b="b"/>
            <a:pathLst>
              <a:path w="1258009" h="1219200">
                <a:moveTo>
                  <a:pt x="11917" y="0"/>
                </a:moveTo>
                <a:lnTo>
                  <a:pt x="1258009" y="0"/>
                </a:lnTo>
                <a:lnTo>
                  <a:pt x="1258009" y="1219200"/>
                </a:lnTo>
                <a:lnTo>
                  <a:pt x="11917" y="1219200"/>
                </a:lnTo>
                <a:cubicBezTo>
                  <a:pt x="-84929" y="1123024"/>
                  <a:pt x="440251" y="821529"/>
                  <a:pt x="441405" y="625256"/>
                </a:cubicBezTo>
                <a:cubicBezTo>
                  <a:pt x="442560" y="428983"/>
                  <a:pt x="129680" y="148589"/>
                  <a:pt x="18844" y="41564"/>
                </a:cubicBezTo>
                <a:lnTo>
                  <a:pt x="11917" y="0"/>
                </a:lnTo>
                <a:close/>
              </a:path>
            </a:pathLst>
          </a:cu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US" sz="1350" kern="1200" dirty="0">
              <a:solidFill>
                <a:prstClr val="white"/>
              </a:solidFill>
              <a:latin typeface="Calibri"/>
              <a:ea typeface="Arial-Rounded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0C2327F-772D-471F-A831-A1DEF1E65AF1}"/>
              </a:ext>
            </a:extLst>
          </p:cNvPr>
          <p:cNvGrpSpPr/>
          <p:nvPr userDrawn="1"/>
        </p:nvGrpSpPr>
        <p:grpSpPr>
          <a:xfrm>
            <a:off x="825316" y="2087841"/>
            <a:ext cx="1861680" cy="1924493"/>
            <a:chOff x="1149549" y="1066515"/>
            <a:chExt cx="992332" cy="992332"/>
          </a:xfrm>
          <a:solidFill>
            <a:srgbClr val="F79646">
              <a:lumMod val="75000"/>
            </a:srgbClr>
          </a:solidFill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53C7C092-C2E1-4EAB-81DD-9FBC247ABEE4}"/>
                </a:ext>
              </a:extLst>
            </p:cNvPr>
            <p:cNvSpPr/>
            <p:nvPr/>
          </p:nvSpPr>
          <p:spPr>
            <a:xfrm>
              <a:off x="1149549" y="1066515"/>
              <a:ext cx="992332" cy="992332"/>
            </a:xfrm>
            <a:prstGeom prst="ellipse">
              <a:avLst/>
            </a:prstGeom>
            <a:grp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B55C85B9-5AD0-477D-800F-329C4602AFE8}"/>
                </a:ext>
              </a:extLst>
            </p:cNvPr>
            <p:cNvSpPr/>
            <p:nvPr/>
          </p:nvSpPr>
          <p:spPr>
            <a:xfrm>
              <a:off x="1188515" y="1081392"/>
              <a:ext cx="914400" cy="914400"/>
            </a:xfrm>
            <a:prstGeom prst="ellipse">
              <a:avLst/>
            </a:prstGeom>
            <a:grp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Arial-Rounded"/>
                <a:cs typeface="+mn-cs"/>
                <a:sym typeface="Arial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E929A2D4-A6E4-4062-8DEA-65CE7EA4FE50}"/>
              </a:ext>
            </a:extLst>
          </p:cNvPr>
          <p:cNvSpPr txBox="1"/>
          <p:nvPr userDrawn="1"/>
        </p:nvSpPr>
        <p:spPr>
          <a:xfrm>
            <a:off x="9271945" y="6473418"/>
            <a:ext cx="3467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1200" kern="0" dirty="0" err="1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Hương</a:t>
            </a:r>
            <a:r>
              <a:rPr lang="en-US" sz="12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 </a:t>
            </a:r>
            <a:r>
              <a:rPr lang="en-US" sz="1200" kern="0" dirty="0" err="1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Thảo</a:t>
            </a:r>
            <a:r>
              <a:rPr lang="en-US" sz="12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2532859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2E27E-A421-4A24-8ED8-2D854328C538}" type="datetimeFigureOut">
              <a:rPr lang="zh-CN" altLang="en-US" smtClean="0"/>
              <a:t>2025/9/17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1B0B0-49D2-4435-B300-167D3C92D7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586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bg>
      <p:bgPr>
        <a:solidFill>
          <a:srgbClr val="E6C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7">
            <a:extLst>
              <a:ext uri="{FF2B5EF4-FFF2-40B4-BE49-F238E27FC236}">
                <a16:creationId xmlns:a16="http://schemas.microsoft.com/office/drawing/2014/main" id="{9F4ACC47-C9C6-4F81-BB25-DACCF7DD0A1C}"/>
              </a:ext>
            </a:extLst>
          </p:cNvPr>
          <p:cNvSpPr/>
          <p:nvPr userDrawn="1"/>
        </p:nvSpPr>
        <p:spPr>
          <a:xfrm>
            <a:off x="280793" y="1122217"/>
            <a:ext cx="11691467" cy="5523131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A889CC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73B789B-7F2E-4429-A489-1553207A25DE}"/>
              </a:ext>
            </a:extLst>
          </p:cNvPr>
          <p:cNvGrpSpPr/>
          <p:nvPr userDrawn="1"/>
        </p:nvGrpSpPr>
        <p:grpSpPr>
          <a:xfrm>
            <a:off x="377049" y="255821"/>
            <a:ext cx="2630602" cy="2047390"/>
            <a:chOff x="237072" y="234585"/>
            <a:chExt cx="1448294" cy="1448294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E4EE6655-F091-4A19-B7C1-4C7F8015D865}"/>
                </a:ext>
              </a:extLst>
            </p:cNvPr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A889CC">
                <a:lumMod val="40000"/>
                <a:lumOff val="6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81BBDEA-EA5F-44EB-9888-7D77B1301735}"/>
                </a:ext>
              </a:extLst>
            </p:cNvPr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E7A3F90-C945-4A54-87CF-B865A1B2E4B3}"/>
                </a:ext>
              </a:extLst>
            </p:cNvPr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 cap="flat" cmpd="sng" algn="ctr">
              <a:solidFill>
                <a:srgbClr val="BAE5E4">
                  <a:lumMod val="25000"/>
                </a:srgb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40440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1323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7">
            <a:extLst>
              <a:ext uri="{FF2B5EF4-FFF2-40B4-BE49-F238E27FC236}">
                <a16:creationId xmlns:a16="http://schemas.microsoft.com/office/drawing/2014/main" id="{F00510D4-679A-4B44-AFFD-FD1FF3551A62}"/>
              </a:ext>
            </a:extLst>
          </p:cNvPr>
          <p:cNvSpPr/>
          <p:nvPr userDrawn="1"/>
        </p:nvSpPr>
        <p:spPr>
          <a:xfrm>
            <a:off x="280793" y="1122218"/>
            <a:ext cx="11720707" cy="5564332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2B9509B-2605-49B8-82AA-4026BF3B536B}"/>
              </a:ext>
            </a:extLst>
          </p:cNvPr>
          <p:cNvGrpSpPr/>
          <p:nvPr userDrawn="1"/>
        </p:nvGrpSpPr>
        <p:grpSpPr>
          <a:xfrm>
            <a:off x="377049" y="255820"/>
            <a:ext cx="2637181" cy="2062663"/>
            <a:chOff x="237072" y="234585"/>
            <a:chExt cx="1448294" cy="1448294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7E9B5808-68F7-4A14-A759-6246698FF09F}"/>
                </a:ext>
              </a:extLst>
            </p:cNvPr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DD9337EE-9449-4FAF-8ADB-03892A796D0C}"/>
                </a:ext>
              </a:extLst>
            </p:cNvPr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229F8EB-2732-4CE9-8470-DB69792CAA1E}"/>
                </a:ext>
              </a:extLst>
            </p:cNvPr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 cap="flat" cmpd="sng" algn="ctr">
              <a:solidFill>
                <a:srgbClr val="BAE5E4">
                  <a:lumMod val="25000"/>
                </a:srgb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14153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E1EAE2-2D75-466D-AF47-208DCDA3273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11EBD0CC-E3E2-4331-AA06-EBB8ADD6037D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3A7CAC-56E0-43EC-9C88-5F957FB61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17C680-3799-40B0-ABB3-F65E69A1A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10">
            <a:extLst>
              <a:ext uri="{FF2B5EF4-FFF2-40B4-BE49-F238E27FC236}">
                <a16:creationId xmlns:a16="http://schemas.microsoft.com/office/drawing/2014/main" id="{3DF38B27-1082-401F-91DD-A33BC451FD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4301603" y="4901803"/>
            <a:ext cx="7918522" cy="1956197"/>
          </a:xfrm>
          <a:prstGeom prst="rect">
            <a:avLst/>
          </a:prstGeom>
        </p:spPr>
      </p:pic>
      <p:pic>
        <p:nvPicPr>
          <p:cNvPr id="8" name="13">
            <a:extLst>
              <a:ext uri="{FF2B5EF4-FFF2-40B4-BE49-F238E27FC236}">
                <a16:creationId xmlns:a16="http://schemas.microsoft.com/office/drawing/2014/main" id="{DC523EAF-88A8-4AA0-9FCC-904DE7B0636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800215" y="4001444"/>
            <a:ext cx="3419910" cy="2720031"/>
          </a:xfrm>
          <a:prstGeom prst="rect">
            <a:avLst/>
          </a:prstGeom>
        </p:spPr>
      </p:pic>
      <p:pic>
        <p:nvPicPr>
          <p:cNvPr id="9" name="16">
            <a:extLst>
              <a:ext uri="{FF2B5EF4-FFF2-40B4-BE49-F238E27FC236}">
                <a16:creationId xmlns:a16="http://schemas.microsoft.com/office/drawing/2014/main" id="{112F61C9-C7A0-409F-98FF-3A8B41055B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4901803"/>
            <a:ext cx="7918522" cy="1956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866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2_Section header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7">
            <a:extLst>
              <a:ext uri="{FF2B5EF4-FFF2-40B4-BE49-F238E27FC236}">
                <a16:creationId xmlns:a16="http://schemas.microsoft.com/office/drawing/2014/main" id="{A2D75A9B-0539-4922-A971-098E2F07112B}"/>
              </a:ext>
            </a:extLst>
          </p:cNvPr>
          <p:cNvSpPr/>
          <p:nvPr userDrawn="1"/>
        </p:nvSpPr>
        <p:spPr>
          <a:xfrm>
            <a:off x="280793" y="1122218"/>
            <a:ext cx="11720707" cy="5564332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accent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/>
            </a:endParaRPr>
          </a:p>
        </p:txBody>
      </p:sp>
      <p:grpSp>
        <p:nvGrpSpPr>
          <p:cNvPr id="6" name="Group 5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  <a:solidFill>
            <a:schemeClr val="bg1"/>
          </a:solidFill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grp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grp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grpFill/>
            <a:ln w="9525">
              <a:solidFill>
                <a:schemeClr val="accent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1727193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000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6787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4654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0097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2389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2E27E-A421-4A24-8ED8-2D854328C538}" type="datetimeFigureOut">
              <a:rPr lang="zh-CN" altLang="en-US" smtClean="0"/>
              <a:t>2025/9/17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1B0B0-49D2-4435-B300-167D3C92D7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6125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1582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2025/9/17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29963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2025/9/17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01009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2025/9/17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52877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2025/9/17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01645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2025/9/17</a:t>
            </a:fld>
            <a:endParaRPr lang="zh-CN" alt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21118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2025/9/17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57706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2025/9/17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11907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2025/9/17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3268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2025/9/17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38209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2E27E-A421-4A24-8ED8-2D854328C538}" type="datetimeFigureOut">
              <a:rPr lang="zh-CN" altLang="en-US" smtClean="0"/>
              <a:t>2025/9/17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1B0B0-49D2-4435-B300-167D3C92D7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928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2025/9/17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77364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2025/9/17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53675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2025/9/17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3509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2025/9/17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9831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2025/9/17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0253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2025/9/17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267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2025/9/17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0145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2025/9/17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870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2025/9/17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9923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2025/9/17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8887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2E27E-A421-4A24-8ED8-2D854328C538}" type="datetimeFigureOut">
              <a:rPr lang="zh-CN" altLang="en-US" smtClean="0"/>
              <a:t>2025/9/17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1B0B0-49D2-4435-B300-167D3C92D7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6680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2025/9/17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6639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2025/9/17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0189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2025/9/17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45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0"/>
            <a:ext cx="12192000" cy="6858001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9327" y="240436"/>
            <a:ext cx="10515600" cy="535420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rgbClr val="4682AF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2025/9/17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2280368"/>
      </p:ext>
    </p:extLst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2025/9/17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4660118"/>
      </p:ext>
    </p:extLst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083613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theme" Target="../theme/theme3.xml"/><Relationship Id="rId10" Type="http://schemas.openxmlformats.org/officeDocument/2006/relationships/image" Target="../media/image11.png"/><Relationship Id="rId4" Type="http://schemas.openxmlformats.org/officeDocument/2006/relationships/slideLayout" Target="../slideLayouts/slideLayout19.xml"/><Relationship Id="rId9" Type="http://schemas.openxmlformats.org/officeDocument/2006/relationships/image" Target="../media/image10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18" Type="http://schemas.openxmlformats.org/officeDocument/2006/relationships/slideLayout" Target="../slideLayouts/slideLayout60.xml"/><Relationship Id="rId26" Type="http://schemas.openxmlformats.org/officeDocument/2006/relationships/slideLayout" Target="../slideLayouts/slideLayout68.xml"/><Relationship Id="rId3" Type="http://schemas.openxmlformats.org/officeDocument/2006/relationships/slideLayout" Target="../slideLayouts/slideLayout45.xml"/><Relationship Id="rId21" Type="http://schemas.openxmlformats.org/officeDocument/2006/relationships/slideLayout" Target="../slideLayouts/slideLayout63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17" Type="http://schemas.openxmlformats.org/officeDocument/2006/relationships/slideLayout" Target="../slideLayouts/slideLayout59.xml"/><Relationship Id="rId25" Type="http://schemas.openxmlformats.org/officeDocument/2006/relationships/slideLayout" Target="../slideLayouts/slideLayout67.xml"/><Relationship Id="rId2" Type="http://schemas.openxmlformats.org/officeDocument/2006/relationships/slideLayout" Target="../slideLayouts/slideLayout44.xml"/><Relationship Id="rId16" Type="http://schemas.openxmlformats.org/officeDocument/2006/relationships/slideLayout" Target="../slideLayouts/slideLayout58.xml"/><Relationship Id="rId20" Type="http://schemas.openxmlformats.org/officeDocument/2006/relationships/slideLayout" Target="../slideLayouts/slideLayout62.xml"/><Relationship Id="rId29" Type="http://schemas.openxmlformats.org/officeDocument/2006/relationships/theme" Target="../theme/theme6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24" Type="http://schemas.openxmlformats.org/officeDocument/2006/relationships/slideLayout" Target="../slideLayouts/slideLayout66.xml"/><Relationship Id="rId5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57.xml"/><Relationship Id="rId23" Type="http://schemas.openxmlformats.org/officeDocument/2006/relationships/slideLayout" Target="../slideLayouts/slideLayout65.xml"/><Relationship Id="rId28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52.xml"/><Relationship Id="rId19" Type="http://schemas.openxmlformats.org/officeDocument/2006/relationships/slideLayout" Target="../slideLayouts/slideLayout61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Relationship Id="rId22" Type="http://schemas.openxmlformats.org/officeDocument/2006/relationships/slideLayout" Target="../slideLayouts/slideLayout64.xml"/><Relationship Id="rId27" Type="http://schemas.openxmlformats.org/officeDocument/2006/relationships/slideLayout" Target="../slideLayouts/slideLayout69.xml"/><Relationship Id="rId30" Type="http://schemas.openxmlformats.org/officeDocument/2006/relationships/image" Target="../media/image16.jp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5.xml"/><Relationship Id="rId2" Type="http://schemas.openxmlformats.org/officeDocument/2006/relationships/slideLayout" Target="../slideLayouts/slideLayout94.xml"/><Relationship Id="rId1" Type="http://schemas.openxmlformats.org/officeDocument/2006/relationships/slideLayout" Target="../slideLayouts/slideLayout93.xml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 userDrawn="1">
            <p:ph type="title"/>
          </p:nvPr>
        </p:nvSpPr>
        <p:spPr>
          <a:xfrm>
            <a:off x="609600" y="0"/>
            <a:ext cx="10972800" cy="909638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ko-KR" altLang="en-US" dirty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 userDrawn="1"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atinLnBrk="1">
              <a:defRPr/>
            </a:pPr>
            <a:fld id="{B25735D7-CE78-4F2F-A040-7D836B67C313}" type="datetimeFigureOut">
              <a:rPr lang="ko-KR" altLang="en-US" smtClean="0"/>
              <a:pPr latinLnBrk="1">
                <a:defRPr/>
              </a:pPr>
              <a:t>2025-09-17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atinLnBrk="1"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lvl="0" algn="r"/>
            <a:fld id="{9A0DB2DC-4C9A-4742-B13C-FB6460FD3503}" type="slidenum">
              <a:rPr lang="ko-KR" altLang="en-US" sz="1200" dirty="0">
                <a:solidFill>
                  <a:srgbClr val="898989"/>
                </a:solidFill>
              </a:rPr>
              <a:t>‹#›</a:t>
            </a:fld>
            <a:endParaRPr lang="ko-KR" altLang="en-US" sz="1200" dirty="0">
              <a:solidFill>
                <a:srgbClr val="898989"/>
              </a:solidFill>
            </a:endParaRPr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9E270FCF-7185-4774-8209-BD092BF5929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7678" y="0"/>
            <a:ext cx="1198195" cy="1198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630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hf sldNum="0" hdr="0" ftr="0" dt="0"/>
  <p:txStyles>
    <p:titleStyle>
      <a:lvl1pPr algn="l" defTabSz="914400" rtl="0" eaLnBrk="1" latinLnBrk="1" hangingPunct="1">
        <a:spcBef>
          <a:spcPct val="0"/>
        </a:spcBef>
        <a:buNone/>
        <a:defRPr sz="4000" kern="1200">
          <a:solidFill>
            <a:schemeClr val="tx1"/>
          </a:solidFill>
          <a:latin typeface="HY견고딕" pitchFamily="18" charset="-127"/>
          <a:ea typeface="HY견고딕" pitchFamily="18" charset="-127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02E27E-A421-4A24-8ED8-2D854328C538}" type="datetimeFigureOut">
              <a:rPr lang="zh-CN" altLang="en-US" smtClean="0"/>
              <a:t>2025/9/17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81B0B0-49D2-4435-B300-167D3C92D7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3905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6DE4826-5B4A-4BC3-84D8-C88B63A55A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663" b="737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5AB4E442-A751-43E9-A45C-7DDB7A47685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1">
                  <a:alpha val="70000"/>
                </a:schemeClr>
              </a:gs>
              <a:gs pos="28300">
                <a:srgbClr val="FFFFFF">
                  <a:alpha val="79000"/>
                </a:srgb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1E2678BB-B56C-4713-A2A2-A0E438A21F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7" r="7187" b="19473"/>
          <a:stretch/>
        </p:blipFill>
        <p:spPr>
          <a:xfrm>
            <a:off x="0" y="5518755"/>
            <a:ext cx="12192000" cy="133924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A6D62FD3-F3DE-4915-9A9B-24E6CECB4344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707" y="6236871"/>
            <a:ext cx="5583247" cy="56717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E0C55E9C-00B0-45D6-AEB6-895465D21839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7" y="5904686"/>
            <a:ext cx="1357313" cy="14210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DDDE340-11E3-4E71-A8E9-0009FA903430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70017"/>
            <a:ext cx="1162050" cy="154585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9154F506-702C-4FA1-B787-AA4B9C50DB38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326" y="6382247"/>
            <a:ext cx="1320800" cy="13778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D770628-DACC-4000-9917-8318718BDEFC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5153" y="4851400"/>
            <a:ext cx="2181344" cy="1743098"/>
          </a:xfrm>
          <a:prstGeom prst="rect">
            <a:avLst/>
          </a:prstGeom>
        </p:spPr>
      </p:pic>
      <p:pic>
        <p:nvPicPr>
          <p:cNvPr id="10" name="Picture 9" descr="Shape&#10;&#10;Description automatically generated with medium confidence">
            <a:extLst>
              <a:ext uri="{FF2B5EF4-FFF2-40B4-BE49-F238E27FC236}">
                <a16:creationId xmlns:a16="http://schemas.microsoft.com/office/drawing/2014/main" id="{E86AC009-819D-4255-ADE2-D9328CA8E0ED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7678" y="0"/>
            <a:ext cx="1198195" cy="1198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50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wdDnDiag">
          <a:fgClr>
            <a:srgbClr val="FFF3F3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3730943" y="2690813"/>
            <a:ext cx="473011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b="0" i="0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inpin heiti" charset="-122"/>
                <a:ea typeface="inpin heiti" charset="-122"/>
                <a:sym typeface="+mn-ea"/>
              </a:rPr>
              <a:t>感谢您下载包图网平台上提供的</a:t>
            </a:r>
            <a:r>
              <a:rPr lang="en-US" altLang="zh-CN" b="0" i="0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inpin heiti" charset="-122"/>
                <a:ea typeface="inpin heiti" charset="-122"/>
                <a:sym typeface="+mn-ea"/>
              </a:rPr>
              <a:t>PPT</a:t>
            </a:r>
            <a:r>
              <a:rPr lang="zh-CN" altLang="en-US" b="0" i="0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inpin heiti" charset="-122"/>
                <a:ea typeface="inpin heiti" charset="-122"/>
                <a:sym typeface="+mn-ea"/>
              </a:rPr>
              <a:t>作品，</a:t>
            </a:r>
          </a:p>
          <a:p>
            <a:r>
              <a:rPr lang="zh-CN" altLang="en-US" b="0" i="0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inpin heiti" charset="-122"/>
                <a:ea typeface="inpin heiti" charset="-122"/>
                <a:sym typeface="+mn-ea"/>
              </a:rPr>
              <a:t>为了您和包图网以及原创作者的利益，请</a:t>
            </a:r>
          </a:p>
          <a:p>
            <a:r>
              <a:rPr lang="zh-CN" altLang="en-US" b="0" i="0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inpin heiti" charset="-122"/>
                <a:ea typeface="inpin heiti" charset="-122"/>
                <a:sym typeface="+mn-ea"/>
              </a:rPr>
              <a:t>勿复制、传播、销售，否则将承担法律责</a:t>
            </a:r>
          </a:p>
          <a:p>
            <a:r>
              <a:rPr lang="zh-CN" altLang="en-US" b="0" i="0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inpin heiti" charset="-122"/>
                <a:ea typeface="inpin heiti" charset="-122"/>
                <a:sym typeface="+mn-ea"/>
              </a:rPr>
              <a:t>任！包图网将对作品进行维权，按照传播</a:t>
            </a:r>
          </a:p>
          <a:p>
            <a:r>
              <a:rPr lang="zh-CN" altLang="en-US" b="0" i="0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inpin heiti" charset="-122"/>
                <a:ea typeface="inpin heiti" charset="-122"/>
                <a:sym typeface="+mn-ea"/>
              </a:rPr>
              <a:t>下载次数进行十倍的索取赔偿！</a:t>
            </a:r>
          </a:p>
        </p:txBody>
      </p:sp>
    </p:spTree>
    <p:extLst>
      <p:ext uri="{BB962C8B-B14F-4D97-AF65-F5344CB8AC3E}">
        <p14:creationId xmlns:p14="http://schemas.microsoft.com/office/powerpoint/2010/main" val="1940381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228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626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  <p:sldLayoutId id="2147483758" r:id="rId13"/>
    <p:sldLayoutId id="2147483759" r:id="rId14"/>
    <p:sldLayoutId id="2147483760" r:id="rId15"/>
    <p:sldLayoutId id="2147483761" r:id="rId16"/>
    <p:sldLayoutId id="2147483762" r:id="rId17"/>
    <p:sldLayoutId id="2147483763" r:id="rId18"/>
    <p:sldLayoutId id="2147483764" r:id="rId19"/>
    <p:sldLayoutId id="2147483765" r:id="rId20"/>
    <p:sldLayoutId id="2147483766" r:id="rId21"/>
    <p:sldLayoutId id="2147483767" r:id="rId22"/>
    <p:sldLayoutId id="2147483768" r:id="rId23"/>
    <p:sldLayoutId id="2147483769" r:id="rId24"/>
    <p:sldLayoutId id="2147483770" r:id="rId25"/>
    <p:sldLayoutId id="2147483771" r:id="rId26"/>
    <p:sldLayoutId id="2147483772" r:id="rId27"/>
    <p:sldLayoutId id="2147483773" r:id="rId28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hf hdr="0" ftr="0" dt="0"/>
  <p:txStyles>
    <p:titleStyle>
      <a:lvl1pPr algn="ctr" defTabSz="1218926" rtl="0" eaLnBrk="1" latinLnBrk="0" hangingPunct="1">
        <a:spcBef>
          <a:spcPct val="0"/>
        </a:spcBef>
        <a:buNone/>
        <a:defRPr sz="5899" kern="1200">
          <a:solidFill>
            <a:schemeClr val="tx1"/>
          </a:solidFill>
          <a:latin typeface="字魂59号-创粗黑" panose="00000500000000000000" pitchFamily="2" charset="-122"/>
          <a:ea typeface="+mj-ea"/>
          <a:cs typeface="+mj-cs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4299" kern="1200">
          <a:solidFill>
            <a:schemeClr val="tx1"/>
          </a:solidFill>
          <a:latin typeface="字魂59号-创粗黑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3799" kern="1200">
          <a:solidFill>
            <a:schemeClr val="tx1"/>
          </a:solidFill>
          <a:latin typeface="字魂59号-创粗黑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字魂59号-创粗黑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2699" kern="1200">
          <a:solidFill>
            <a:schemeClr val="tx1"/>
          </a:solidFill>
          <a:latin typeface="字魂59号-创粗黑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2699" kern="1200">
          <a:solidFill>
            <a:schemeClr val="tx1"/>
          </a:solidFill>
          <a:latin typeface="字魂59号-创粗黑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3BE2C917-C185-4529-B658-720C4C5476D1}" type="datetimeFigureOut">
              <a:rPr lang="zh-CN" altLang="en-US" smtClean="0"/>
              <a:pPr/>
              <a:t>2025/9/17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80346E4-A210-4C2A-B899-1318E67B4576}"/>
              </a:ext>
            </a:extLst>
          </p:cNvPr>
          <p:cNvSpPr txBox="1"/>
          <p:nvPr userDrawn="1"/>
        </p:nvSpPr>
        <p:spPr>
          <a:xfrm>
            <a:off x="8153400" y="6525479"/>
            <a:ext cx="371076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 err="1">
                <a:solidFill>
                  <a:schemeClr val="bg1">
                    <a:lumMod val="65000"/>
                  </a:schemeClr>
                </a:solidFill>
              </a:rPr>
              <a:t>Hương</a:t>
            </a:r>
            <a:r>
              <a:rPr lang="en-US" sz="13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300" dirty="0" err="1">
                <a:solidFill>
                  <a:schemeClr val="bg1">
                    <a:lumMod val="65000"/>
                  </a:schemeClr>
                </a:solidFill>
              </a:rPr>
              <a:t>thảo</a:t>
            </a:r>
            <a:r>
              <a:rPr lang="en-US" sz="1300" dirty="0">
                <a:solidFill>
                  <a:schemeClr val="bg1">
                    <a:lumMod val="65000"/>
                  </a:schemeClr>
                </a:solidFill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4131250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FA68B-851B-4497-92DD-AD9676CFD6C7}" type="datetimeFigureOut">
              <a:rPr lang="zh-CN" altLang="en-US" smtClean="0"/>
              <a:t>2025/9/17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1248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2025/9/17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887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  <p:sldLayoutId id="2147483876" r:id="rId2"/>
    <p:sldLayoutId id="2147483877" r:id="rId3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94.xml"/><Relationship Id="rId1" Type="http://schemas.openxmlformats.org/officeDocument/2006/relationships/tags" Target="../tags/tag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46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46.png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09884" y="1027491"/>
            <a:ext cx="5170647" cy="738664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 w="28575">
                  <a:solidFill>
                    <a:srgbClr val="51AEB3">
                      <a:lumMod val="50000"/>
                    </a:srgbClr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Coiny" panose="02000903060500060000" pitchFamily="2" charset="0"/>
                <a:ea typeface="微软雅黑"/>
                <a:cs typeface="+mn-cs"/>
              </a:rPr>
              <a:t>YÊU CẦU CẦN ĐẠT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322574" y="1749120"/>
            <a:ext cx="9025135" cy="1043256"/>
            <a:chOff x="1284067" y="1208470"/>
            <a:chExt cx="6768851" cy="782442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4" name="Rounded Rectangle 57"/>
            <p:cNvSpPr/>
            <p:nvPr/>
          </p:nvSpPr>
          <p:spPr>
            <a:xfrm>
              <a:off x="1284067" y="1208470"/>
              <a:ext cx="6768851" cy="782442"/>
            </a:xfrm>
            <a:prstGeom prst="roundRect">
              <a:avLst/>
            </a:prstGeom>
            <a:grpFill/>
            <a:ln w="12700" cap="flat" cmpd="sng" algn="ctr">
              <a:solidFill>
                <a:srgbClr val="FFC000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219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Ciel Cadena" panose="02000503000000020004" pitchFamily="2" charset="0"/>
                <a:ea typeface="微软雅黑"/>
                <a:cs typeface="+mn-cs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1568021" y="1403484"/>
              <a:ext cx="6388353" cy="345281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marL="0" marR="0" lvl="0" indent="0" algn="l" defTabSz="1219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iCiel Cadena" panose="02000503000000020004" pitchFamily="2" charset="0"/>
                  <a:ea typeface="SimSun" panose="02010600030101010101" pitchFamily="2" charset="-122"/>
                  <a:cs typeface="#9Slide03 Arima Madurai Black" panose="00000A00000000000000" pitchFamily="2" charset="-93"/>
                </a:rPr>
                <a:t>1.</a:t>
              </a:r>
              <a:r>
                <a:rPr kumimoji="0" lang="en-US" sz="2400" b="1" i="0" u="none" strike="noStrike" kern="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iCiel Cadena" panose="02000503000000020004" pitchFamily="2" charset="0"/>
                  <a:ea typeface="SimSun" panose="02010600030101010101" pitchFamily="2" charset="-122"/>
                  <a:cs typeface="#9Slide03 Arima Madurai Black" panose="00000A00000000000000" pitchFamily="2" charset="-93"/>
                </a:rPr>
                <a:t> Biết viết đúng đoạn chính tả Tớ nhớ cậu.</a:t>
              </a:r>
              <a:endParaRPr kumimoji="0" lang="vi-VN" sz="24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Ciel Cadena" panose="02000503000000020004" pitchFamily="2" charset="0"/>
                <a:ea typeface="SimSun" panose="02010600030101010101" pitchFamily="2" charset="-122"/>
                <a:cs typeface="#9Slide03 Arima Madurai Black" panose="00000A00000000000000" pitchFamily="2" charset="-93"/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965" y="1734661"/>
            <a:ext cx="942013" cy="876957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380359" y="3292563"/>
            <a:ext cx="9074895" cy="1132517"/>
            <a:chOff x="1284067" y="2343192"/>
            <a:chExt cx="6806171" cy="849388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8" name="Rounded Rectangle 68"/>
            <p:cNvSpPr/>
            <p:nvPr/>
          </p:nvSpPr>
          <p:spPr>
            <a:xfrm>
              <a:off x="1284067" y="2343192"/>
              <a:ext cx="6806171" cy="780880"/>
            </a:xfrm>
            <a:prstGeom prst="roundRect">
              <a:avLst/>
            </a:prstGeom>
            <a:grpFill/>
            <a:ln w="12700" cap="flat" cmpd="sng" algn="ctr">
              <a:solidFill>
                <a:srgbClr val="FFC000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219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Ciel Cadena" panose="02000503000000020004" pitchFamily="2" charset="0"/>
                <a:ea typeface="微软雅黑"/>
                <a:cs typeface="+mn-cs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510968" y="2570121"/>
              <a:ext cx="6445405" cy="622459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marL="0" marR="0" lvl="0" indent="0" algn="l" defTabSz="1219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iCiel Cadena" panose="02000503000000020004" pitchFamily="2" charset="0"/>
                  <a:ea typeface="SimSun" panose="02010600030101010101" pitchFamily="2" charset="-122"/>
                  <a:cs typeface="#9Slide03 Arima Madurai Black" panose="00000A00000000000000" pitchFamily="2" charset="-93"/>
                </a:rPr>
                <a:t>2. </a:t>
              </a:r>
              <a:r>
                <a:rPr kumimoji="0" lang="en-US" sz="2400" b="1" i="0" u="none" strike="noStrike" kern="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iCiel Cadena" panose="02000503000000020004" pitchFamily="2" charset="0"/>
                  <a:ea typeface="SimSun" panose="02010600030101010101" pitchFamily="2" charset="-122"/>
                  <a:cs typeface="#9Slide03 Arima Madurai Black" panose="00000A00000000000000" pitchFamily="2" charset="-93"/>
                </a:rPr>
                <a:t>Biết viết hoa chữ cái đầu tên truyện, đầu dòng, sau dấu chấm.</a:t>
              </a:r>
              <a:endParaRPr kumimoji="0" lang="vi-VN" sz="24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Ciel Cadena" panose="02000503000000020004" pitchFamily="2" charset="0"/>
                <a:ea typeface="SimSun" panose="02010600030101010101" pitchFamily="2" charset="-122"/>
                <a:cs typeface="#9Slide03 Arima Madurai Black" panose="00000A00000000000000" pitchFamily="2" charset="-93"/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68" y="3290536"/>
            <a:ext cx="905636" cy="876957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1256030" y="4846320"/>
            <a:ext cx="9457055" cy="1043289"/>
            <a:chOff x="1231873" y="3105237"/>
            <a:chExt cx="6818746" cy="782442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12" name="Rounded Rectangle 73"/>
            <p:cNvSpPr/>
            <p:nvPr/>
          </p:nvSpPr>
          <p:spPr>
            <a:xfrm>
              <a:off x="1231873" y="3105237"/>
              <a:ext cx="6818746" cy="782442"/>
            </a:xfrm>
            <a:prstGeom prst="roundRect">
              <a:avLst/>
            </a:prstGeom>
            <a:grpFill/>
            <a:ln w="12700" cap="flat" cmpd="sng" algn="ctr">
              <a:solidFill>
                <a:srgbClr val="FFC000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219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Ciel Cadena" panose="02000503000000020004" pitchFamily="2" charset="0"/>
                <a:ea typeface="微软雅黑"/>
                <a:cs typeface="+mn-cs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520452" y="3323333"/>
              <a:ext cx="6449302" cy="345270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marL="0" marR="0" lvl="0" indent="0" algn="l" defTabSz="1219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iCiel Cadena" panose="02000503000000020004" pitchFamily="2" charset="0"/>
                  <a:ea typeface="SimSun" panose="02010600030101010101" pitchFamily="2" charset="-122"/>
                  <a:cs typeface="#9Slide03 Arima Madurai Black" panose="00000A00000000000000" pitchFamily="2" charset="-93"/>
                </a:rPr>
                <a:t>3. </a:t>
              </a:r>
              <a:r>
                <a:rPr kumimoji="0" lang="en-US" sz="2400" b="1" i="0" u="none" strike="noStrike" kern="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iCiel Cadena" panose="02000503000000020004" pitchFamily="2" charset="0"/>
                  <a:ea typeface="SimSun" panose="02010600030101010101" pitchFamily="2" charset="-122"/>
                  <a:cs typeface="#9Slide03 Arima Madurai Black" panose="00000A00000000000000" pitchFamily="2" charset="-93"/>
                </a:rPr>
                <a:t>Làm đúng các bài tập chính tả phân biệt c/k; iêu/ ươu; en/ eng.</a:t>
              </a:r>
              <a:endParaRPr kumimoji="0" lang="vi-VN" sz="24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Ciel Cadena" panose="02000503000000020004" pitchFamily="2" charset="0"/>
                <a:ea typeface="SimSun" panose="02010600030101010101" pitchFamily="2" charset="-122"/>
                <a:cs typeface="#9Slide03 Arima Madurai Black" panose="00000A00000000000000" pitchFamily="2" charset="-93"/>
              </a:endParaRP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08" y="4834218"/>
            <a:ext cx="905636" cy="87695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0679" y="3454232"/>
            <a:ext cx="3467870" cy="346787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0" b="66013"/>
          <a:stretch>
            <a:fillRect/>
          </a:stretch>
        </p:blipFill>
        <p:spPr>
          <a:xfrm>
            <a:off x="2488154" y="-516685"/>
            <a:ext cx="6859588" cy="1416959"/>
          </a:xfrm>
          <a:prstGeom prst="rect">
            <a:avLst/>
          </a:prstGeom>
        </p:spPr>
      </p:pic>
      <p:pic>
        <p:nvPicPr>
          <p:cNvPr id="17" name="图片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12635" y="-258599"/>
            <a:ext cx="2162865" cy="2589259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101600" y="4928536"/>
            <a:ext cx="12192000" cy="2531277"/>
            <a:chOff x="0" y="4248805"/>
            <a:chExt cx="12592953" cy="3804138"/>
          </a:xfrm>
        </p:grpSpPr>
        <p:pic>
          <p:nvPicPr>
            <p:cNvPr id="19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02726" y="4248805"/>
              <a:ext cx="5542625" cy="3695083"/>
            </a:xfrm>
            <a:prstGeom prst="rect">
              <a:avLst/>
            </a:prstGeom>
          </p:spPr>
        </p:pic>
        <p:pic>
          <p:nvPicPr>
            <p:cNvPr id="20" name="图片 1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438190"/>
              <a:ext cx="4902897" cy="3268598"/>
            </a:xfrm>
            <a:prstGeom prst="rect">
              <a:avLst/>
            </a:prstGeom>
          </p:spPr>
        </p:pic>
        <p:pic>
          <p:nvPicPr>
            <p:cNvPr id="21" name="图片 12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230" t="8778" r="51552" b="-3008"/>
            <a:stretch>
              <a:fillRect/>
            </a:stretch>
          </p:blipFill>
          <p:spPr>
            <a:xfrm>
              <a:off x="9728650" y="4571104"/>
              <a:ext cx="2864303" cy="3481839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C2654922-B509-4EFB-9100-0453E079FBEA}"/>
              </a:ext>
            </a:extLst>
          </p:cNvPr>
          <p:cNvGrpSpPr/>
          <p:nvPr/>
        </p:nvGrpSpPr>
        <p:grpSpPr>
          <a:xfrm>
            <a:off x="1553592" y="967667"/>
            <a:ext cx="8682361" cy="4026364"/>
            <a:chOff x="1175657" y="2190296"/>
            <a:chExt cx="4412343" cy="2828475"/>
          </a:xfrm>
        </p:grpSpPr>
        <p:sp>
          <p:nvSpPr>
            <p:cNvPr id="4" name="矩形: 圆角 3">
              <a:extLst>
                <a:ext uri="{FF2B5EF4-FFF2-40B4-BE49-F238E27FC236}">
                  <a16:creationId xmlns:a16="http://schemas.microsoft.com/office/drawing/2014/main" id="{4AEDCA78-B878-49CA-BD44-C977939E4B6A}"/>
                </a:ext>
              </a:extLst>
            </p:cNvPr>
            <p:cNvSpPr/>
            <p:nvPr/>
          </p:nvSpPr>
          <p:spPr>
            <a:xfrm>
              <a:off x="1175657" y="2943228"/>
              <a:ext cx="4412343" cy="2075543"/>
            </a:xfrm>
            <a:prstGeom prst="roundRect">
              <a:avLst>
                <a:gd name="adj" fmla="val 8275"/>
              </a:avLst>
            </a:prstGeom>
            <a:solidFill>
              <a:schemeClr val="bg1"/>
            </a:solidFill>
            <a:ln w="28575">
              <a:solidFill>
                <a:srgbClr val="FFA6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BB5AD474-A2E1-431C-80A9-04C34E6C71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6342" y="2190296"/>
              <a:ext cx="3258230" cy="1237800"/>
            </a:xfrm>
            <a:prstGeom prst="rect">
              <a:avLst/>
            </a:prstGeom>
          </p:spPr>
        </p:pic>
      </p:grpSp>
      <p:sp>
        <p:nvSpPr>
          <p:cNvPr id="11" name="文本框 10">
            <a:extLst>
              <a:ext uri="{FF2B5EF4-FFF2-40B4-BE49-F238E27FC236}">
                <a16:creationId xmlns:a16="http://schemas.microsoft.com/office/drawing/2014/main" id="{41C9C6AA-F6CC-4883-904C-515B09D264E8}"/>
              </a:ext>
            </a:extLst>
          </p:cNvPr>
          <p:cNvSpPr txBox="1"/>
          <p:nvPr/>
        </p:nvSpPr>
        <p:spPr>
          <a:xfrm>
            <a:off x="1752599" y="2793477"/>
            <a:ext cx="8483354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algn="ctr" defTabSz="457200">
              <a:defRPr/>
            </a:pPr>
            <a:r>
              <a:rPr lang="vi-VN" altLang="zh-CN" sz="4400" b="1">
                <a:solidFill>
                  <a:srgbClr val="E53238"/>
                </a:solidFill>
                <a:ea typeface="百变马丁" panose="02010601030101010101" pitchFamily="2" charset="-122"/>
              </a:rPr>
              <a:t>2. Lợi ích của việc giũ sạch môi trường xung quanh nhà ở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E53238"/>
              </a:solidFill>
              <a:effectLst/>
              <a:uLnTx/>
              <a:uFillTx/>
              <a:latin typeface="Arial"/>
              <a:ea typeface="百变马丁" panose="02010601030101010101" pitchFamily="2" charset="-122"/>
              <a:cs typeface="+mn-cs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F07E6FD5-F837-42BE-A93E-127D90FA7A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2" y="475216"/>
            <a:ext cx="1068387" cy="650322"/>
          </a:xfrm>
          <a:prstGeom prst="rect">
            <a:avLst/>
          </a:prstGeom>
        </p:spPr>
      </p:pic>
      <p:pic>
        <p:nvPicPr>
          <p:cNvPr id="7" name="Picture 6" descr="A picture containing toy, LEGO&#10;&#10;Description automatically generated">
            <a:extLst>
              <a:ext uri="{FF2B5EF4-FFF2-40B4-BE49-F238E27FC236}">
                <a16:creationId xmlns:a16="http://schemas.microsoft.com/office/drawing/2014/main" id="{631D8289-4EBB-4DC8-8740-BC9561322E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97" y="4252575"/>
            <a:ext cx="3046876" cy="260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784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0"/>
            <a:ext cx="12192000" cy="6900866"/>
            <a:chOff x="0" y="0"/>
            <a:chExt cx="12192000" cy="6900866"/>
          </a:xfrm>
        </p:grpSpPr>
        <p:sp>
          <p:nvSpPr>
            <p:cNvPr id="5" name="矩形 4"/>
            <p:cNvSpPr/>
            <p:nvPr/>
          </p:nvSpPr>
          <p:spPr>
            <a:xfrm>
              <a:off x="0" y="0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0" y="985838"/>
              <a:ext cx="12192000" cy="985838"/>
            </a:xfrm>
            <a:prstGeom prst="rect">
              <a:avLst/>
            </a:prstGeom>
            <a:solidFill>
              <a:srgbClr val="FAE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0" y="1971676"/>
              <a:ext cx="12192000" cy="985838"/>
            </a:xfrm>
            <a:prstGeom prst="rect">
              <a:avLst/>
            </a:prstGeom>
            <a:solidFill>
              <a:srgbClr val="FEE5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2957514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0" y="3943352"/>
              <a:ext cx="12192000" cy="985838"/>
            </a:xfrm>
            <a:prstGeom prst="rect">
              <a:avLst/>
            </a:prstGeom>
            <a:solidFill>
              <a:srgbClr val="FAE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0" y="4929190"/>
              <a:ext cx="12192000" cy="985838"/>
            </a:xfrm>
            <a:prstGeom prst="rect">
              <a:avLst/>
            </a:prstGeom>
            <a:solidFill>
              <a:srgbClr val="FEE5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0" y="5915028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</p:grpSp>
      <p:sp>
        <p:nvSpPr>
          <p:cNvPr id="12" name="矩形 11"/>
          <p:cNvSpPr/>
          <p:nvPr/>
        </p:nvSpPr>
        <p:spPr>
          <a:xfrm>
            <a:off x="436880" y="223520"/>
            <a:ext cx="11328400" cy="65430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A52882B9-431D-4CD6-B54A-AFF44EC192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348" y="1174816"/>
            <a:ext cx="3820160" cy="3150714"/>
          </a:xfrm>
          <a:prstGeom prst="rect">
            <a:avLst/>
          </a:prstGeom>
        </p:spPr>
      </p:pic>
      <p:sp>
        <p:nvSpPr>
          <p:cNvPr id="23" name="Rounded Rectangle 2">
            <a:extLst>
              <a:ext uri="{FF2B5EF4-FFF2-40B4-BE49-F238E27FC236}">
                <a16:creationId xmlns:a16="http://schemas.microsoft.com/office/drawing/2014/main" id="{CB2C7D6D-CB98-4EE3-82F7-E93D8C8C45E0}"/>
              </a:ext>
            </a:extLst>
          </p:cNvPr>
          <p:cNvSpPr/>
          <p:nvPr/>
        </p:nvSpPr>
        <p:spPr>
          <a:xfrm>
            <a:off x="3549585" y="303282"/>
            <a:ext cx="8132980" cy="1121589"/>
          </a:xfrm>
          <a:prstGeom prst="roundRect">
            <a:avLst/>
          </a:prstGeom>
          <a:solidFill>
            <a:sysClr val="window" lastClr="FFFFFF">
              <a:alpha val="44000"/>
            </a:sysClr>
          </a:solidFill>
          <a:ln w="38100" cap="flat" cmpd="sng" algn="ctr">
            <a:solidFill>
              <a:srgbClr val="5B9BD5">
                <a:shade val="50000"/>
              </a:srgbClr>
            </a:solidFill>
            <a:prstDash val="lgDash"/>
            <a:miter lim="800000"/>
          </a:ln>
          <a:effectLst/>
        </p:spPr>
        <p:txBody>
          <a:bodyPr rtlCol="0" anchor="ctr"/>
          <a:lstStyle/>
          <a:p>
            <a:pPr lvl="0" algn="ctr"/>
            <a:r>
              <a:rPr lang="en-US" sz="32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32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2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2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2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32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32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</a:t>
            </a:r>
            <a:r>
              <a:rPr lang="en-US" sz="32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vệ</a:t>
            </a:r>
            <a:r>
              <a:rPr lang="en-US" sz="32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32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xung</a:t>
            </a:r>
            <a:r>
              <a:rPr lang="en-US" sz="32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quanh</a:t>
            </a:r>
            <a:r>
              <a:rPr lang="en-US" sz="32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32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32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32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32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CB2FED0-73F2-4D26-81D1-A2D2F64D79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0573" y="1555860"/>
            <a:ext cx="5090161" cy="238749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99F6240-2163-4A72-8E62-51441B896C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5310" y="3912472"/>
            <a:ext cx="3276600" cy="275272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3D02BC4-CA11-4010-8276-DBA3B49BDB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61910" y="3969623"/>
            <a:ext cx="3276600" cy="2733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849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0"/>
            <a:ext cx="12192000" cy="6900866"/>
            <a:chOff x="0" y="0"/>
            <a:chExt cx="12192000" cy="6900866"/>
          </a:xfrm>
        </p:grpSpPr>
        <p:sp>
          <p:nvSpPr>
            <p:cNvPr id="5" name="矩形 4"/>
            <p:cNvSpPr/>
            <p:nvPr/>
          </p:nvSpPr>
          <p:spPr>
            <a:xfrm>
              <a:off x="0" y="0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0" y="985838"/>
              <a:ext cx="12192000" cy="985838"/>
            </a:xfrm>
            <a:prstGeom prst="rect">
              <a:avLst/>
            </a:prstGeom>
            <a:solidFill>
              <a:srgbClr val="FAE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0" y="1971676"/>
              <a:ext cx="12192000" cy="985838"/>
            </a:xfrm>
            <a:prstGeom prst="rect">
              <a:avLst/>
            </a:prstGeom>
            <a:solidFill>
              <a:srgbClr val="FEE5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2957514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0" y="3943352"/>
              <a:ext cx="12192000" cy="985838"/>
            </a:xfrm>
            <a:prstGeom prst="rect">
              <a:avLst/>
            </a:prstGeom>
            <a:solidFill>
              <a:srgbClr val="FAE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0" y="4929190"/>
              <a:ext cx="12192000" cy="985838"/>
            </a:xfrm>
            <a:prstGeom prst="rect">
              <a:avLst/>
            </a:prstGeom>
            <a:solidFill>
              <a:srgbClr val="FEE5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0" y="5915028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</p:grpSp>
      <p:sp>
        <p:nvSpPr>
          <p:cNvPr id="12" name="矩形 11"/>
          <p:cNvSpPr/>
          <p:nvPr/>
        </p:nvSpPr>
        <p:spPr>
          <a:xfrm>
            <a:off x="596348" y="563120"/>
            <a:ext cx="10999304" cy="57912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DAB7266-ACEF-4F29-B4EC-48B6ADA863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43166" y="2488137"/>
            <a:ext cx="3891280" cy="325680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C2676B5-C60B-4CDB-B572-BEBF9749C2E6}"/>
              </a:ext>
            </a:extLst>
          </p:cNvPr>
          <p:cNvSpPr txBox="1"/>
          <p:nvPr/>
        </p:nvSpPr>
        <p:spPr>
          <a:xfrm>
            <a:off x="426720" y="609365"/>
            <a:ext cx="579470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Chia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sẻ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</a:p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trước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lớp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iny" panose="02000903060500060000" pitchFamily="2" charset="0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4636B63-8BF6-4F11-96D4-10ABBA6C4131}"/>
              </a:ext>
            </a:extLst>
          </p:cNvPr>
          <p:cNvGrpSpPr/>
          <p:nvPr/>
        </p:nvGrpSpPr>
        <p:grpSpPr>
          <a:xfrm>
            <a:off x="5888990" y="1563143"/>
            <a:ext cx="5175250" cy="4309019"/>
            <a:chOff x="4385310" y="1555860"/>
            <a:chExt cx="6553200" cy="5147553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5866771D-1BF9-47A9-98A5-5A5463830F7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40573" y="1555860"/>
              <a:ext cx="5090161" cy="2387491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7C38834E-A4B2-44F7-A414-8C7B3A14757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85310" y="3912472"/>
              <a:ext cx="3276600" cy="2752725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B462A8FB-6074-4A37-8857-143FC674D68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661910" y="3969623"/>
              <a:ext cx="3276600" cy="27337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96376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0"/>
            <a:ext cx="12192000" cy="6900866"/>
            <a:chOff x="0" y="0"/>
            <a:chExt cx="12192000" cy="6900866"/>
          </a:xfrm>
        </p:grpSpPr>
        <p:sp>
          <p:nvSpPr>
            <p:cNvPr id="5" name="矩形 4"/>
            <p:cNvSpPr/>
            <p:nvPr/>
          </p:nvSpPr>
          <p:spPr>
            <a:xfrm>
              <a:off x="0" y="0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0" y="985838"/>
              <a:ext cx="12192000" cy="985838"/>
            </a:xfrm>
            <a:prstGeom prst="rect">
              <a:avLst/>
            </a:prstGeom>
            <a:solidFill>
              <a:srgbClr val="FAE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0" y="1971676"/>
              <a:ext cx="12192000" cy="985838"/>
            </a:xfrm>
            <a:prstGeom prst="rect">
              <a:avLst/>
            </a:prstGeom>
            <a:solidFill>
              <a:srgbClr val="FEE5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2957514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0" y="3943352"/>
              <a:ext cx="12192000" cy="985838"/>
            </a:xfrm>
            <a:prstGeom prst="rect">
              <a:avLst/>
            </a:prstGeom>
            <a:solidFill>
              <a:srgbClr val="FAE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0" y="4929190"/>
              <a:ext cx="12192000" cy="985838"/>
            </a:xfrm>
            <a:prstGeom prst="rect">
              <a:avLst/>
            </a:prstGeom>
            <a:solidFill>
              <a:srgbClr val="FEE5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0" y="5915028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2" name="矩形 11"/>
          <p:cNvSpPr/>
          <p:nvPr/>
        </p:nvSpPr>
        <p:spPr>
          <a:xfrm>
            <a:off x="552174" y="408818"/>
            <a:ext cx="10999304" cy="57912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500573A-84CE-47A2-A8EA-C495C7DD3B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304800"/>
            <a:ext cx="7010400" cy="943704"/>
          </a:xfrm>
          <a:prstGeom prst="rect">
            <a:avLst/>
          </a:prstGeom>
        </p:spPr>
      </p:pic>
      <p:sp>
        <p:nvSpPr>
          <p:cNvPr id="20" name="Speech Bubble: Rectangle with Corners Rounded 4">
            <a:extLst>
              <a:ext uri="{FF2B5EF4-FFF2-40B4-BE49-F238E27FC236}">
                <a16:creationId xmlns:a16="http://schemas.microsoft.com/office/drawing/2014/main" id="{BA753831-9E83-41F7-B643-F2B665886778}"/>
              </a:ext>
            </a:extLst>
          </p:cNvPr>
          <p:cNvSpPr/>
          <p:nvPr/>
        </p:nvSpPr>
        <p:spPr>
          <a:xfrm flipH="1">
            <a:off x="6278880" y="2186519"/>
            <a:ext cx="5167504" cy="2438400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vi-VN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Dọn dẹp, vệ sinh chuồng nuôi bò làm như thế để giữ vệ sinh môi trường xung quanh, ruồi không có chỗ đậu. 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21875BE-B077-4F37-BCE5-E7FC685AD1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960" y="2281783"/>
            <a:ext cx="5380980" cy="2523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4802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0"/>
            <a:ext cx="12192000" cy="6900866"/>
            <a:chOff x="0" y="0"/>
            <a:chExt cx="12192000" cy="6900866"/>
          </a:xfrm>
        </p:grpSpPr>
        <p:sp>
          <p:nvSpPr>
            <p:cNvPr id="5" name="矩形 4"/>
            <p:cNvSpPr/>
            <p:nvPr/>
          </p:nvSpPr>
          <p:spPr>
            <a:xfrm>
              <a:off x="0" y="0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0" y="985838"/>
              <a:ext cx="12192000" cy="985838"/>
            </a:xfrm>
            <a:prstGeom prst="rect">
              <a:avLst/>
            </a:prstGeom>
            <a:solidFill>
              <a:srgbClr val="FAE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0" y="1971676"/>
              <a:ext cx="12192000" cy="985838"/>
            </a:xfrm>
            <a:prstGeom prst="rect">
              <a:avLst/>
            </a:prstGeom>
            <a:solidFill>
              <a:srgbClr val="FEE5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2957514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0" y="3943352"/>
              <a:ext cx="12192000" cy="985838"/>
            </a:xfrm>
            <a:prstGeom prst="rect">
              <a:avLst/>
            </a:prstGeom>
            <a:solidFill>
              <a:srgbClr val="FAE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0" y="4929190"/>
              <a:ext cx="12192000" cy="985838"/>
            </a:xfrm>
            <a:prstGeom prst="rect">
              <a:avLst/>
            </a:prstGeom>
            <a:solidFill>
              <a:srgbClr val="FEE5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0" y="5915028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2" name="矩形 11"/>
          <p:cNvSpPr/>
          <p:nvPr/>
        </p:nvSpPr>
        <p:spPr>
          <a:xfrm>
            <a:off x="552174" y="408818"/>
            <a:ext cx="10999304" cy="57912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500573A-84CE-47A2-A8EA-C495C7DD3B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304800"/>
            <a:ext cx="7010400" cy="943704"/>
          </a:xfrm>
          <a:prstGeom prst="rect">
            <a:avLst/>
          </a:prstGeom>
        </p:spPr>
      </p:pic>
      <p:sp>
        <p:nvSpPr>
          <p:cNvPr id="20" name="Speech Bubble: Rectangle with Corners Rounded 4">
            <a:extLst>
              <a:ext uri="{FF2B5EF4-FFF2-40B4-BE49-F238E27FC236}">
                <a16:creationId xmlns:a16="http://schemas.microsoft.com/office/drawing/2014/main" id="{BA753831-9E83-41F7-B643-F2B665886778}"/>
              </a:ext>
            </a:extLst>
          </p:cNvPr>
          <p:cNvSpPr/>
          <p:nvPr/>
        </p:nvSpPr>
        <p:spPr>
          <a:xfrm flipH="1">
            <a:off x="5679842" y="2186519"/>
            <a:ext cx="5766542" cy="2438400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vi-VN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 bác đang sửa đường thoát nước thải gần nhà, nhà sẽ sạch đẹp hẳn lên.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443A4DB-F49C-4C39-8E23-A3D2425AF4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616" y="1755994"/>
            <a:ext cx="4740784" cy="3982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9077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0"/>
            <a:ext cx="12192000" cy="6900866"/>
            <a:chOff x="0" y="0"/>
            <a:chExt cx="12192000" cy="6900866"/>
          </a:xfrm>
        </p:grpSpPr>
        <p:sp>
          <p:nvSpPr>
            <p:cNvPr id="5" name="矩形 4"/>
            <p:cNvSpPr/>
            <p:nvPr/>
          </p:nvSpPr>
          <p:spPr>
            <a:xfrm>
              <a:off x="0" y="0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0" y="985838"/>
              <a:ext cx="12192000" cy="985838"/>
            </a:xfrm>
            <a:prstGeom prst="rect">
              <a:avLst/>
            </a:prstGeom>
            <a:solidFill>
              <a:srgbClr val="FAE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0" y="1971676"/>
              <a:ext cx="12192000" cy="985838"/>
            </a:xfrm>
            <a:prstGeom prst="rect">
              <a:avLst/>
            </a:prstGeom>
            <a:solidFill>
              <a:srgbClr val="FEE5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2957514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0" y="3943352"/>
              <a:ext cx="12192000" cy="985838"/>
            </a:xfrm>
            <a:prstGeom prst="rect">
              <a:avLst/>
            </a:prstGeom>
            <a:solidFill>
              <a:srgbClr val="FAE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0" y="4929190"/>
              <a:ext cx="12192000" cy="985838"/>
            </a:xfrm>
            <a:prstGeom prst="rect">
              <a:avLst/>
            </a:prstGeom>
            <a:solidFill>
              <a:srgbClr val="FEE5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0" y="5915028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2" name="矩形 11"/>
          <p:cNvSpPr/>
          <p:nvPr/>
        </p:nvSpPr>
        <p:spPr>
          <a:xfrm>
            <a:off x="552174" y="408818"/>
            <a:ext cx="10999304" cy="57912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500573A-84CE-47A2-A8EA-C495C7DD3B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304800"/>
            <a:ext cx="7010400" cy="943704"/>
          </a:xfrm>
          <a:prstGeom prst="rect">
            <a:avLst/>
          </a:prstGeom>
        </p:spPr>
      </p:pic>
      <p:sp>
        <p:nvSpPr>
          <p:cNvPr id="20" name="Speech Bubble: Rectangle with Corners Rounded 4">
            <a:extLst>
              <a:ext uri="{FF2B5EF4-FFF2-40B4-BE49-F238E27FC236}">
                <a16:creationId xmlns:a16="http://schemas.microsoft.com/office/drawing/2014/main" id="{BA753831-9E83-41F7-B643-F2B665886778}"/>
              </a:ext>
            </a:extLst>
          </p:cNvPr>
          <p:cNvSpPr/>
          <p:nvPr/>
        </p:nvSpPr>
        <p:spPr>
          <a:xfrm flipH="1">
            <a:off x="5405120" y="2186519"/>
            <a:ext cx="6041264" cy="2438400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vi-VN" sz="3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 nữ vứt rác bừa bãi ra ngoài đường không đúng nơi quy định gây mất vệ sinh.</a:t>
            </a:r>
            <a:endParaRPr kumimoji="0" lang="en-US" sz="33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8874ED5-3F74-4435-BE22-53543469F0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500" y="1713124"/>
            <a:ext cx="4339822" cy="3620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9241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9">
            <a:extLst>
              <a:ext uri="{FF2B5EF4-FFF2-40B4-BE49-F238E27FC236}">
                <a16:creationId xmlns:a16="http://schemas.microsoft.com/office/drawing/2014/main" id="{4882BC73-21F2-49B4-AD3B-E7B022BD27B3}"/>
              </a:ext>
            </a:extLst>
          </p:cNvPr>
          <p:cNvSpPr/>
          <p:nvPr/>
        </p:nvSpPr>
        <p:spPr bwMode="auto">
          <a:xfrm>
            <a:off x="66676" y="1245268"/>
            <a:ext cx="4878302" cy="4367464"/>
          </a:xfrm>
          <a:prstGeom prst="ellipse">
            <a:avLst/>
          </a:prstGeom>
          <a:solidFill>
            <a:srgbClr val="86BB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字魂59号-创粗黑" panose="00000500000000000000" pitchFamily="2" charset="-122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472E149-A651-4AA5-8C83-00343D0FD393}"/>
              </a:ext>
            </a:extLst>
          </p:cNvPr>
          <p:cNvSpPr txBox="1"/>
          <p:nvPr/>
        </p:nvSpPr>
        <p:spPr>
          <a:xfrm>
            <a:off x="424570" y="2459504"/>
            <a:ext cx="40570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4800" dirty="0">
                <a:solidFill>
                  <a:srgbClr val="FFFFFF"/>
                </a:solidFill>
                <a:latin typeface="Calibri"/>
              </a:rPr>
              <a:t>Mọi người dân dù sống ở đâu 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4" name="等腰三角形 14">
            <a:extLst>
              <a:ext uri="{FF2B5EF4-FFF2-40B4-BE49-F238E27FC236}">
                <a16:creationId xmlns:a16="http://schemas.microsoft.com/office/drawing/2014/main" id="{0A755C37-F45C-4B94-BA7F-F585BE164BE6}"/>
              </a:ext>
            </a:extLst>
          </p:cNvPr>
          <p:cNvSpPr/>
          <p:nvPr/>
        </p:nvSpPr>
        <p:spPr>
          <a:xfrm rot="3975024" flipH="1">
            <a:off x="4818562" y="1665468"/>
            <a:ext cx="442229" cy="627451"/>
          </a:xfrm>
          <a:prstGeom prst="triangle">
            <a:avLst/>
          </a:prstGeom>
          <a:solidFill>
            <a:srgbClr val="86BB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alibri"/>
              <a:ea typeface="字魂59号-创粗黑" panose="00000500000000000000" pitchFamily="2" charset="-122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BCDE89-17AD-44BA-BEE7-57E371FCFDE4}"/>
              </a:ext>
            </a:extLst>
          </p:cNvPr>
          <p:cNvSpPr txBox="1"/>
          <p:nvPr/>
        </p:nvSpPr>
        <p:spPr>
          <a:xfrm>
            <a:off x="5592605" y="1230716"/>
            <a:ext cx="61748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4000" dirty="0">
                <a:solidFill>
                  <a:srgbClr val="007E39"/>
                </a:solidFill>
                <a:latin typeface="Calibri"/>
              </a:rPr>
              <a:t>Đ</a:t>
            </a:r>
            <a:r>
              <a:rPr lang="vi-VN" sz="4000" dirty="0">
                <a:solidFill>
                  <a:srgbClr val="007E39"/>
                </a:solidFill>
                <a:latin typeface="Calibri"/>
              </a:rPr>
              <a:t>ều phải biết giữ gìn môi trường xung quanh nhà ở sạch sẽ.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7E3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6A4023A-032E-48E2-9D82-4E1E4CB3C2B0}"/>
              </a:ext>
            </a:extLst>
          </p:cNvPr>
          <p:cNvSpPr txBox="1"/>
          <p:nvPr/>
        </p:nvSpPr>
        <p:spPr>
          <a:xfrm>
            <a:off x="5692567" y="3656665"/>
            <a:ext cx="649943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4000" dirty="0">
                <a:solidFill>
                  <a:srgbClr val="007E39"/>
                </a:solidFill>
                <a:latin typeface="Calibri"/>
              </a:rPr>
              <a:t>Cần phải làm những công việc đó tùy theo sức của mình và phụ thuộc vào điều kiện sống cụ thể nơi mình sinh sống.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7E3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等腰三角形 14">
            <a:extLst>
              <a:ext uri="{FF2B5EF4-FFF2-40B4-BE49-F238E27FC236}">
                <a16:creationId xmlns:a16="http://schemas.microsoft.com/office/drawing/2014/main" id="{290DE022-B86F-4A11-B6EC-C75819D78112}"/>
              </a:ext>
            </a:extLst>
          </p:cNvPr>
          <p:cNvSpPr/>
          <p:nvPr/>
        </p:nvSpPr>
        <p:spPr>
          <a:xfrm rot="6220156" flipH="1">
            <a:off x="5014397" y="3761835"/>
            <a:ext cx="442229" cy="627451"/>
          </a:xfrm>
          <a:prstGeom prst="triangle">
            <a:avLst/>
          </a:prstGeom>
          <a:solidFill>
            <a:srgbClr val="86BB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alibri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6677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5" grpId="0"/>
      <p:bldP spid="6" grpId="0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C2654922-B509-4EFB-9100-0453E079FBEA}"/>
              </a:ext>
            </a:extLst>
          </p:cNvPr>
          <p:cNvGrpSpPr/>
          <p:nvPr/>
        </p:nvGrpSpPr>
        <p:grpSpPr>
          <a:xfrm>
            <a:off x="1553592" y="967667"/>
            <a:ext cx="8682361" cy="4026364"/>
            <a:chOff x="1175657" y="2190296"/>
            <a:chExt cx="4412343" cy="2828475"/>
          </a:xfrm>
        </p:grpSpPr>
        <p:sp>
          <p:nvSpPr>
            <p:cNvPr id="4" name="矩形: 圆角 3">
              <a:extLst>
                <a:ext uri="{FF2B5EF4-FFF2-40B4-BE49-F238E27FC236}">
                  <a16:creationId xmlns:a16="http://schemas.microsoft.com/office/drawing/2014/main" id="{4AEDCA78-B878-49CA-BD44-C977939E4B6A}"/>
                </a:ext>
              </a:extLst>
            </p:cNvPr>
            <p:cNvSpPr/>
            <p:nvPr/>
          </p:nvSpPr>
          <p:spPr>
            <a:xfrm>
              <a:off x="1175657" y="2943228"/>
              <a:ext cx="4412343" cy="2075543"/>
            </a:xfrm>
            <a:prstGeom prst="roundRect">
              <a:avLst>
                <a:gd name="adj" fmla="val 8275"/>
              </a:avLst>
            </a:prstGeom>
            <a:solidFill>
              <a:schemeClr val="bg1"/>
            </a:solidFill>
            <a:ln w="28575">
              <a:solidFill>
                <a:srgbClr val="FFA6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BB5AD474-A2E1-431C-80A9-04C34E6C71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6342" y="2190296"/>
              <a:ext cx="3258230" cy="1237800"/>
            </a:xfrm>
            <a:prstGeom prst="rect">
              <a:avLst/>
            </a:prstGeom>
          </p:spPr>
        </p:pic>
      </p:grpSp>
      <p:sp>
        <p:nvSpPr>
          <p:cNvPr id="11" name="文本框 10">
            <a:extLst>
              <a:ext uri="{FF2B5EF4-FFF2-40B4-BE49-F238E27FC236}">
                <a16:creationId xmlns:a16="http://schemas.microsoft.com/office/drawing/2014/main" id="{41C9C6AA-F6CC-4883-904C-515B09D264E8}"/>
              </a:ext>
            </a:extLst>
          </p:cNvPr>
          <p:cNvSpPr txBox="1"/>
          <p:nvPr/>
        </p:nvSpPr>
        <p:spPr>
          <a:xfrm>
            <a:off x="1752599" y="2793477"/>
            <a:ext cx="8483354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Arial"/>
                <a:ea typeface="百变马丁" panose="02010601030101010101" pitchFamily="2" charset="-122"/>
                <a:cs typeface="+mn-cs"/>
              </a:rPr>
              <a:t>3. </a:t>
            </a:r>
            <a:r>
              <a:rPr lang="en-US" altLang="zh-CN" sz="4400" b="1" dirty="0" err="1">
                <a:solidFill>
                  <a:srgbClr val="E53238"/>
                </a:solidFill>
                <a:latin typeface="Arial"/>
                <a:ea typeface="百变马丁" panose="02010601030101010101" pitchFamily="2" charset="-122"/>
              </a:rPr>
              <a:t>Liên</a:t>
            </a:r>
            <a:r>
              <a:rPr lang="en-US" altLang="zh-CN" sz="4400" b="1" dirty="0">
                <a:solidFill>
                  <a:srgbClr val="E53238"/>
                </a:solidFill>
                <a:latin typeface="Arial"/>
                <a:ea typeface="百变马丁" panose="02010601030101010101" pitchFamily="2" charset="-122"/>
              </a:rPr>
              <a:t> </a:t>
            </a:r>
            <a:r>
              <a:rPr lang="en-US" altLang="zh-CN" sz="4400" b="1" dirty="0" err="1">
                <a:solidFill>
                  <a:srgbClr val="E53238"/>
                </a:solidFill>
                <a:latin typeface="Arial"/>
                <a:ea typeface="百变马丁" panose="02010601030101010101" pitchFamily="2" charset="-122"/>
              </a:rPr>
              <a:t>hệ</a:t>
            </a:r>
            <a:r>
              <a:rPr lang="en-US" altLang="zh-CN" sz="4400" b="1" dirty="0">
                <a:solidFill>
                  <a:srgbClr val="E53238"/>
                </a:solidFill>
                <a:latin typeface="Arial"/>
                <a:ea typeface="百变马丁" panose="02010601030101010101" pitchFamily="2" charset="-122"/>
              </a:rPr>
              <a:t> </a:t>
            </a:r>
            <a:r>
              <a:rPr lang="en-US" altLang="zh-CN" sz="4400" b="1" dirty="0" err="1">
                <a:solidFill>
                  <a:srgbClr val="E53238"/>
                </a:solidFill>
                <a:latin typeface="Arial"/>
                <a:ea typeface="百变马丁" panose="02010601030101010101" pitchFamily="2" charset="-122"/>
              </a:rPr>
              <a:t>bản</a:t>
            </a:r>
            <a:r>
              <a:rPr lang="en-US" altLang="zh-CN" sz="4400" b="1" dirty="0">
                <a:solidFill>
                  <a:srgbClr val="E53238"/>
                </a:solidFill>
                <a:latin typeface="Arial"/>
                <a:ea typeface="百变马丁" panose="02010601030101010101" pitchFamily="2" charset="-122"/>
              </a:rPr>
              <a:t> </a:t>
            </a:r>
            <a:r>
              <a:rPr lang="en-US" altLang="zh-CN" sz="4400" b="1" dirty="0" err="1">
                <a:solidFill>
                  <a:srgbClr val="E53238"/>
                </a:solidFill>
                <a:latin typeface="Arial"/>
                <a:ea typeface="百变马丁" panose="02010601030101010101" pitchFamily="2" charset="-122"/>
              </a:rPr>
              <a:t>thân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E53238"/>
              </a:solidFill>
              <a:effectLst/>
              <a:uLnTx/>
              <a:uFillTx/>
              <a:latin typeface="Arial"/>
              <a:ea typeface="百变马丁" panose="02010601030101010101" pitchFamily="2" charset="-122"/>
              <a:cs typeface="+mn-cs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F07E6FD5-F837-42BE-A93E-127D90FA7A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2" y="475216"/>
            <a:ext cx="1068387" cy="650322"/>
          </a:xfrm>
          <a:prstGeom prst="rect">
            <a:avLst/>
          </a:prstGeom>
        </p:spPr>
      </p:pic>
      <p:pic>
        <p:nvPicPr>
          <p:cNvPr id="7" name="Picture 6" descr="A picture containing toy, LEGO&#10;&#10;Description automatically generated">
            <a:extLst>
              <a:ext uri="{FF2B5EF4-FFF2-40B4-BE49-F238E27FC236}">
                <a16:creationId xmlns:a16="http://schemas.microsoft.com/office/drawing/2014/main" id="{631D8289-4EBB-4DC8-8740-BC9561322E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97" y="4252575"/>
            <a:ext cx="3046876" cy="260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79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0"/>
            <a:ext cx="12192000" cy="6900866"/>
            <a:chOff x="0" y="0"/>
            <a:chExt cx="12192000" cy="6900866"/>
          </a:xfrm>
        </p:grpSpPr>
        <p:sp>
          <p:nvSpPr>
            <p:cNvPr id="5" name="矩形 4"/>
            <p:cNvSpPr/>
            <p:nvPr/>
          </p:nvSpPr>
          <p:spPr>
            <a:xfrm>
              <a:off x="0" y="0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0" y="985838"/>
              <a:ext cx="12192000" cy="985838"/>
            </a:xfrm>
            <a:prstGeom prst="rect">
              <a:avLst/>
            </a:prstGeom>
            <a:solidFill>
              <a:srgbClr val="FAE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0" y="1971676"/>
              <a:ext cx="12192000" cy="985838"/>
            </a:xfrm>
            <a:prstGeom prst="rect">
              <a:avLst/>
            </a:prstGeom>
            <a:solidFill>
              <a:srgbClr val="FEE5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2957514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0" y="3943352"/>
              <a:ext cx="12192000" cy="985838"/>
            </a:xfrm>
            <a:prstGeom prst="rect">
              <a:avLst/>
            </a:prstGeom>
            <a:solidFill>
              <a:srgbClr val="FAE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0" y="4929190"/>
              <a:ext cx="12192000" cy="985838"/>
            </a:xfrm>
            <a:prstGeom prst="rect">
              <a:avLst/>
            </a:prstGeom>
            <a:solidFill>
              <a:srgbClr val="FEE5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0" y="5915028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</p:grpSp>
      <p:sp>
        <p:nvSpPr>
          <p:cNvPr id="12" name="矩形 11"/>
          <p:cNvSpPr/>
          <p:nvPr/>
        </p:nvSpPr>
        <p:spPr>
          <a:xfrm>
            <a:off x="596348" y="79709"/>
            <a:ext cx="10999304" cy="655540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CD574A89-434F-4527-81DD-C2630C3228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446" y="244655"/>
            <a:ext cx="4500110" cy="3711509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B357B5FD-7C09-4473-92DF-2EC0ED1E86EE}"/>
              </a:ext>
            </a:extLst>
          </p:cNvPr>
          <p:cNvGrpSpPr/>
          <p:nvPr/>
        </p:nvGrpSpPr>
        <p:grpSpPr>
          <a:xfrm>
            <a:off x="5239471" y="241617"/>
            <a:ext cx="5997489" cy="1473515"/>
            <a:chOff x="5300431" y="1251591"/>
            <a:chExt cx="5997489" cy="1473515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5B077F0E-CFBB-4284-B9DD-963349F1E367}"/>
                </a:ext>
              </a:extLst>
            </p:cNvPr>
            <p:cNvGrpSpPr/>
            <p:nvPr/>
          </p:nvGrpSpPr>
          <p:grpSpPr>
            <a:xfrm>
              <a:off x="5300431" y="1251591"/>
              <a:ext cx="5997489" cy="1473515"/>
              <a:chOff x="4436414" y="1551563"/>
              <a:chExt cx="7327378" cy="4327762"/>
            </a:xfrm>
          </p:grpSpPr>
          <p:sp>
            <p:nvSpPr>
              <p:cNvPr id="19" name="Rectangle: Diagonal Corners Rounded 18">
                <a:extLst>
                  <a:ext uri="{FF2B5EF4-FFF2-40B4-BE49-F238E27FC236}">
                    <a16:creationId xmlns:a16="http://schemas.microsoft.com/office/drawing/2014/main" id="{EDFE5DF4-569D-4C22-92A8-59E0BFE5FE3F}"/>
                  </a:ext>
                </a:extLst>
              </p:cNvPr>
              <p:cNvSpPr/>
              <p:nvPr/>
            </p:nvSpPr>
            <p:spPr>
              <a:xfrm flipH="1">
                <a:off x="4572001" y="1676401"/>
                <a:ext cx="7191791" cy="4202924"/>
              </a:xfrm>
              <a:prstGeom prst="round2DiagRect">
                <a:avLst>
                  <a:gd name="adj1" fmla="val 34172"/>
                  <a:gd name="adj2" fmla="val 717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20" name="Rectangle: Diagonal Corners Rounded 19">
                <a:extLst>
                  <a:ext uri="{FF2B5EF4-FFF2-40B4-BE49-F238E27FC236}">
                    <a16:creationId xmlns:a16="http://schemas.microsoft.com/office/drawing/2014/main" id="{1E204DA8-AD96-4D41-93D5-DF756ECC8ED3}"/>
                  </a:ext>
                </a:extLst>
              </p:cNvPr>
              <p:cNvSpPr/>
              <p:nvPr/>
            </p:nvSpPr>
            <p:spPr>
              <a:xfrm flipH="1">
                <a:off x="4436414" y="1551563"/>
                <a:ext cx="7155053" cy="4133089"/>
              </a:xfrm>
              <a:prstGeom prst="round2DiagRect">
                <a:avLst>
                  <a:gd name="adj1" fmla="val 30812"/>
                  <a:gd name="adj2" fmla="val 7179"/>
                </a:avLst>
              </a:prstGeom>
              <a:noFill/>
              <a:ln w="76200">
                <a:solidFill>
                  <a:srgbClr val="FFC233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2D415642-5A08-4AA9-9299-A92B74C28602}"/>
                </a:ext>
              </a:extLst>
            </p:cNvPr>
            <p:cNvSpPr txBox="1"/>
            <p:nvPr/>
          </p:nvSpPr>
          <p:spPr>
            <a:xfrm>
              <a:off x="5669690" y="1402289"/>
              <a:ext cx="5262470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400" b="1" dirty="0" err="1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Tại</a:t>
              </a:r>
              <a:r>
                <a:rPr lang="en-US" sz="3400" b="1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400" b="1" dirty="0" err="1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sao</a:t>
              </a:r>
              <a:r>
                <a:rPr lang="en-US" sz="3400" b="1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400" b="1" dirty="0" err="1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phải</a:t>
              </a:r>
              <a:r>
                <a:rPr lang="en-US" sz="3400" b="1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400" b="1" dirty="0" err="1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giữ</a:t>
              </a:r>
              <a:r>
                <a:rPr lang="en-US" sz="3400" b="1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400" b="1" dirty="0" err="1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gìn</a:t>
              </a:r>
              <a:r>
                <a:rPr lang="en-US" sz="3400" b="1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400" b="1" dirty="0" err="1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xung</a:t>
              </a:r>
              <a:r>
                <a:rPr lang="en-US" sz="3400" b="1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400" b="1" dirty="0" err="1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quanh</a:t>
              </a:r>
              <a:r>
                <a:rPr lang="en-US" sz="3400" b="1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400" b="1" dirty="0" err="1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nhà</a:t>
              </a:r>
              <a:r>
                <a:rPr lang="en-US" sz="3400" b="1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ở? </a:t>
              </a:r>
              <a:endPara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916487C-4F0B-4F72-B8AE-616DBF29DBA6}"/>
              </a:ext>
            </a:extLst>
          </p:cNvPr>
          <p:cNvGrpSpPr/>
          <p:nvPr/>
        </p:nvGrpSpPr>
        <p:grpSpPr>
          <a:xfrm>
            <a:off x="5320751" y="1954675"/>
            <a:ext cx="5997489" cy="1835005"/>
            <a:chOff x="5300431" y="1251591"/>
            <a:chExt cx="5997489" cy="1473515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99B55543-3847-4157-B776-87B90822F1C3}"/>
                </a:ext>
              </a:extLst>
            </p:cNvPr>
            <p:cNvGrpSpPr/>
            <p:nvPr/>
          </p:nvGrpSpPr>
          <p:grpSpPr>
            <a:xfrm>
              <a:off x="5300431" y="1251591"/>
              <a:ext cx="5997489" cy="1473515"/>
              <a:chOff x="4436414" y="1551563"/>
              <a:chExt cx="7327378" cy="4327762"/>
            </a:xfrm>
          </p:grpSpPr>
          <p:sp>
            <p:nvSpPr>
              <p:cNvPr id="26" name="Rectangle: Diagonal Corners Rounded 25">
                <a:extLst>
                  <a:ext uri="{FF2B5EF4-FFF2-40B4-BE49-F238E27FC236}">
                    <a16:creationId xmlns:a16="http://schemas.microsoft.com/office/drawing/2014/main" id="{84AC3E16-71AD-4679-B169-BAE9CC3B4424}"/>
                  </a:ext>
                </a:extLst>
              </p:cNvPr>
              <p:cNvSpPr/>
              <p:nvPr/>
            </p:nvSpPr>
            <p:spPr>
              <a:xfrm flipH="1">
                <a:off x="4572001" y="1676401"/>
                <a:ext cx="7191791" cy="4202924"/>
              </a:xfrm>
              <a:prstGeom prst="round2DiagRect">
                <a:avLst>
                  <a:gd name="adj1" fmla="val 34172"/>
                  <a:gd name="adj2" fmla="val 717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27" name="Rectangle: Diagonal Corners Rounded 26">
                <a:extLst>
                  <a:ext uri="{FF2B5EF4-FFF2-40B4-BE49-F238E27FC236}">
                    <a16:creationId xmlns:a16="http://schemas.microsoft.com/office/drawing/2014/main" id="{F7DFC31B-68D1-4B8D-8195-B71B35552E18}"/>
                  </a:ext>
                </a:extLst>
              </p:cNvPr>
              <p:cNvSpPr/>
              <p:nvPr/>
            </p:nvSpPr>
            <p:spPr>
              <a:xfrm flipH="1">
                <a:off x="4436414" y="1551563"/>
                <a:ext cx="7155053" cy="4133089"/>
              </a:xfrm>
              <a:prstGeom prst="round2DiagRect">
                <a:avLst>
                  <a:gd name="adj1" fmla="val 30812"/>
                  <a:gd name="adj2" fmla="val 7179"/>
                </a:avLst>
              </a:prstGeom>
              <a:noFill/>
              <a:ln w="76200">
                <a:solidFill>
                  <a:srgbClr val="FFC233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B15E307-FC2F-446D-B1A4-57DB46FAFDE1}"/>
                </a:ext>
              </a:extLst>
            </p:cNvPr>
            <p:cNvSpPr txBox="1"/>
            <p:nvPr/>
          </p:nvSpPr>
          <p:spPr>
            <a:xfrm>
              <a:off x="5669690" y="1402289"/>
              <a:ext cx="5262470" cy="11555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b="1" dirty="0" err="1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Nói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những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việc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bạn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đã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làm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để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giữ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vệ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sinh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xung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quanh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nhà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ở? </a:t>
              </a:r>
              <a:endPara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0" name="Picture 29">
            <a:extLst>
              <a:ext uri="{FF2B5EF4-FFF2-40B4-BE49-F238E27FC236}">
                <a16:creationId xmlns:a16="http://schemas.microsoft.com/office/drawing/2014/main" id="{4778A17C-EAF8-44C8-8739-9F0C16FA02F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960752" y="3963681"/>
            <a:ext cx="4500110" cy="26101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42249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C2654922-B509-4EFB-9100-0453E079FBEA}"/>
              </a:ext>
            </a:extLst>
          </p:cNvPr>
          <p:cNvGrpSpPr/>
          <p:nvPr/>
        </p:nvGrpSpPr>
        <p:grpSpPr>
          <a:xfrm>
            <a:off x="1553592" y="967667"/>
            <a:ext cx="8682361" cy="4026364"/>
            <a:chOff x="1175657" y="2190296"/>
            <a:chExt cx="4412343" cy="2828475"/>
          </a:xfrm>
        </p:grpSpPr>
        <p:sp>
          <p:nvSpPr>
            <p:cNvPr id="4" name="矩形: 圆角 3">
              <a:extLst>
                <a:ext uri="{FF2B5EF4-FFF2-40B4-BE49-F238E27FC236}">
                  <a16:creationId xmlns:a16="http://schemas.microsoft.com/office/drawing/2014/main" id="{4AEDCA78-B878-49CA-BD44-C977939E4B6A}"/>
                </a:ext>
              </a:extLst>
            </p:cNvPr>
            <p:cNvSpPr/>
            <p:nvPr/>
          </p:nvSpPr>
          <p:spPr>
            <a:xfrm>
              <a:off x="1175657" y="2943228"/>
              <a:ext cx="4412343" cy="2075543"/>
            </a:xfrm>
            <a:prstGeom prst="roundRect">
              <a:avLst>
                <a:gd name="adj" fmla="val 8275"/>
              </a:avLst>
            </a:prstGeom>
            <a:solidFill>
              <a:schemeClr val="bg1"/>
            </a:solidFill>
            <a:ln w="28575">
              <a:solidFill>
                <a:srgbClr val="FFA6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BB5AD474-A2E1-431C-80A9-04C34E6C71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6342" y="2190296"/>
              <a:ext cx="3258230" cy="1237800"/>
            </a:xfrm>
            <a:prstGeom prst="rect">
              <a:avLst/>
            </a:prstGeom>
          </p:spPr>
        </p:pic>
      </p:grpSp>
      <p:sp>
        <p:nvSpPr>
          <p:cNvPr id="11" name="文本框 10">
            <a:extLst>
              <a:ext uri="{FF2B5EF4-FFF2-40B4-BE49-F238E27FC236}">
                <a16:creationId xmlns:a16="http://schemas.microsoft.com/office/drawing/2014/main" id="{41C9C6AA-F6CC-4883-904C-515B09D264E8}"/>
              </a:ext>
            </a:extLst>
          </p:cNvPr>
          <p:cNvSpPr txBox="1"/>
          <p:nvPr/>
        </p:nvSpPr>
        <p:spPr>
          <a:xfrm>
            <a:off x="1752599" y="2635595"/>
            <a:ext cx="8483354" cy="126188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algn="ctr" defTabSz="457200">
              <a:defRPr/>
            </a:pPr>
            <a:r>
              <a:rPr lang="vi-VN" altLang="zh-CN" sz="3800" b="1" dirty="0">
                <a:solidFill>
                  <a:srgbClr val="E53238"/>
                </a:solidFill>
                <a:ea typeface="百变马丁" panose="02010601030101010101" pitchFamily="2" charset="-122"/>
              </a:rPr>
              <a:t>1. Những việc cần làm để giữ sạch môi trường xung quanh nhà ở. </a:t>
            </a:r>
            <a:endParaRPr kumimoji="0" lang="zh-CN" altLang="en-US" sz="3800" b="1" i="0" u="none" strike="noStrike" kern="1200" cap="none" spc="0" normalizeH="0" baseline="0" noProof="0" dirty="0">
              <a:ln>
                <a:noFill/>
              </a:ln>
              <a:solidFill>
                <a:srgbClr val="E53238"/>
              </a:solidFill>
              <a:effectLst/>
              <a:uLnTx/>
              <a:uFillTx/>
              <a:latin typeface="Arial"/>
              <a:ea typeface="百变马丁" panose="02010601030101010101" pitchFamily="2" charset="-122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F07E6FD5-F837-42BE-A93E-127D90FA7A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2" y="475216"/>
            <a:ext cx="1068387" cy="6503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F1CAB7D-3DA8-4790-A0B0-002E875763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1844" y="4161544"/>
            <a:ext cx="3809620" cy="2857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994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0"/>
            <a:ext cx="12192000" cy="6900866"/>
            <a:chOff x="0" y="0"/>
            <a:chExt cx="12192000" cy="6900866"/>
          </a:xfrm>
        </p:grpSpPr>
        <p:sp>
          <p:nvSpPr>
            <p:cNvPr id="5" name="矩形 4"/>
            <p:cNvSpPr/>
            <p:nvPr/>
          </p:nvSpPr>
          <p:spPr>
            <a:xfrm>
              <a:off x="0" y="0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0" y="985838"/>
              <a:ext cx="12192000" cy="985838"/>
            </a:xfrm>
            <a:prstGeom prst="rect">
              <a:avLst/>
            </a:prstGeom>
            <a:solidFill>
              <a:srgbClr val="FAE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0" y="1971676"/>
              <a:ext cx="12192000" cy="985838"/>
            </a:xfrm>
            <a:prstGeom prst="rect">
              <a:avLst/>
            </a:prstGeom>
            <a:solidFill>
              <a:srgbClr val="FEE5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2957514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0" y="3943352"/>
              <a:ext cx="12192000" cy="985838"/>
            </a:xfrm>
            <a:prstGeom prst="rect">
              <a:avLst/>
            </a:prstGeom>
            <a:solidFill>
              <a:srgbClr val="FAE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0" y="4929190"/>
              <a:ext cx="12192000" cy="985838"/>
            </a:xfrm>
            <a:prstGeom prst="rect">
              <a:avLst/>
            </a:prstGeom>
            <a:solidFill>
              <a:srgbClr val="FEE5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0" y="5915028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2" name="矩形 11"/>
          <p:cNvSpPr/>
          <p:nvPr/>
        </p:nvSpPr>
        <p:spPr>
          <a:xfrm>
            <a:off x="350874" y="170121"/>
            <a:ext cx="11536326" cy="668787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0" name="Google Shape;1023;p13">
            <a:extLst>
              <a:ext uri="{FF2B5EF4-FFF2-40B4-BE49-F238E27FC236}">
                <a16:creationId xmlns:a16="http://schemas.microsoft.com/office/drawing/2014/main" id="{767B6976-4F88-41CA-BD53-EA4255504B8E}"/>
              </a:ext>
            </a:extLst>
          </p:cNvPr>
          <p:cNvGrpSpPr/>
          <p:nvPr/>
        </p:nvGrpSpPr>
        <p:grpSpPr>
          <a:xfrm>
            <a:off x="167994" y="1573132"/>
            <a:ext cx="4484624" cy="2528919"/>
            <a:chOff x="5876916" y="975793"/>
            <a:chExt cx="4684259" cy="2641495"/>
          </a:xfrm>
        </p:grpSpPr>
        <p:grpSp>
          <p:nvGrpSpPr>
            <p:cNvPr id="23" name="Google Shape;1024;p13">
              <a:extLst>
                <a:ext uri="{FF2B5EF4-FFF2-40B4-BE49-F238E27FC236}">
                  <a16:creationId xmlns:a16="http://schemas.microsoft.com/office/drawing/2014/main" id="{E0AE6488-3731-4B18-8D77-4C62C38326A9}"/>
                </a:ext>
              </a:extLst>
            </p:cNvPr>
            <p:cNvGrpSpPr/>
            <p:nvPr/>
          </p:nvGrpSpPr>
          <p:grpSpPr>
            <a:xfrm>
              <a:off x="5876916" y="975793"/>
              <a:ext cx="4684259" cy="2113916"/>
              <a:chOff x="2387762" y="551055"/>
              <a:chExt cx="7051289" cy="3182111"/>
            </a:xfrm>
          </p:grpSpPr>
          <p:pic>
            <p:nvPicPr>
              <p:cNvPr id="25" name="Google Shape;1025;p13" descr="2">
                <a:extLst>
                  <a:ext uri="{FF2B5EF4-FFF2-40B4-BE49-F238E27FC236}">
                    <a16:creationId xmlns:a16="http://schemas.microsoft.com/office/drawing/2014/main" id="{E0B4A787-9A83-4BBA-A581-688F46F5D7F5}"/>
                  </a:ext>
                </a:extLst>
              </p:cNvPr>
              <p:cNvPicPr preferRelativeResize="0"/>
              <p:nvPr/>
            </p:nvPicPr>
            <p:blipFill rotWithShape="1">
              <a:blip r:embed="rId2">
                <a:alphaModFix/>
              </a:blip>
              <a:srcRect/>
              <a:stretch/>
            </p:blipFill>
            <p:spPr>
              <a:xfrm>
                <a:off x="4238307" y="551055"/>
                <a:ext cx="3689350" cy="31273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6" name="Google Shape;1026;p13" descr="1">
                <a:extLst>
                  <a:ext uri="{FF2B5EF4-FFF2-40B4-BE49-F238E27FC236}">
                    <a16:creationId xmlns:a16="http://schemas.microsoft.com/office/drawing/2014/main" id="{6E6FC139-446A-45D7-A6B0-B8CA32DA92A2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5999058" y="790165"/>
                <a:ext cx="3439993" cy="291563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7" name="Google Shape;1027;p13" descr="3">
                <a:extLst>
                  <a:ext uri="{FF2B5EF4-FFF2-40B4-BE49-F238E27FC236}">
                    <a16:creationId xmlns:a16="http://schemas.microsoft.com/office/drawing/2014/main" id="{24DB04C9-A9B3-4900-AA71-85C4743F701C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 flipH="1">
                <a:off x="2387762" y="872971"/>
                <a:ext cx="3374585" cy="286019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24" name="Google Shape;1028;p13">
              <a:extLst>
                <a:ext uri="{FF2B5EF4-FFF2-40B4-BE49-F238E27FC236}">
                  <a16:creationId xmlns:a16="http://schemas.microsoft.com/office/drawing/2014/main" id="{487ED9E4-8EE8-42D5-9974-5E2B270A691F}"/>
                </a:ext>
              </a:extLst>
            </p:cNvPr>
            <p:cNvSpPr/>
            <p:nvPr/>
          </p:nvSpPr>
          <p:spPr>
            <a:xfrm>
              <a:off x="6714251" y="2510908"/>
              <a:ext cx="3495263" cy="110638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2857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 dirty="0" err="1">
                  <a:solidFill>
                    <a:srgbClr val="C00000"/>
                  </a:solidFill>
                  <a:latin typeface="Arial"/>
                  <a:ea typeface="Arial"/>
                  <a:cs typeface="Arial"/>
                  <a:sym typeface="Arial"/>
                </a:rPr>
                <a:t>Thảo</a:t>
              </a:r>
              <a:r>
                <a:rPr lang="en-US" sz="3200" b="1" dirty="0">
                  <a:solidFill>
                    <a:srgbClr val="C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3200" b="1" dirty="0" err="1">
                  <a:solidFill>
                    <a:srgbClr val="C00000"/>
                  </a:solidFill>
                  <a:latin typeface="Arial"/>
                  <a:ea typeface="Arial"/>
                  <a:cs typeface="Arial"/>
                  <a:sym typeface="Arial"/>
                </a:rPr>
                <a:t>luận</a:t>
              </a:r>
              <a:endParaRPr lang="en-US" sz="3200" b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 dirty="0" err="1">
                  <a:solidFill>
                    <a:srgbClr val="C00000"/>
                  </a:solidFill>
                  <a:latin typeface="Arial"/>
                  <a:ea typeface="Arial"/>
                  <a:cs typeface="Arial"/>
                  <a:sym typeface="Arial"/>
                </a:rPr>
                <a:t>nhóm</a:t>
              </a:r>
              <a:r>
                <a:rPr lang="en-US" sz="3200" b="1" dirty="0">
                  <a:solidFill>
                    <a:srgbClr val="C00000"/>
                  </a:solidFill>
                  <a:latin typeface="Arial"/>
                  <a:ea typeface="Arial"/>
                  <a:cs typeface="Arial"/>
                  <a:sym typeface="Arial"/>
                </a:rPr>
                <a:t> 4</a:t>
              </a:r>
              <a:endParaRPr dirty="0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BF9EA0B8-C189-41CB-9480-9AB0F6B3C4A8}"/>
              </a:ext>
            </a:extLst>
          </p:cNvPr>
          <p:cNvGrpSpPr/>
          <p:nvPr/>
        </p:nvGrpSpPr>
        <p:grpSpPr>
          <a:xfrm>
            <a:off x="437484" y="-108120"/>
            <a:ext cx="10923184" cy="1367529"/>
            <a:chOff x="2010732" y="677561"/>
            <a:chExt cx="16384776" cy="2051293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86D14799-E5C9-4F28-A94A-FFEA7A64A3BD}"/>
                </a:ext>
              </a:extLst>
            </p:cNvPr>
            <p:cNvSpPr/>
            <p:nvPr/>
          </p:nvSpPr>
          <p:spPr>
            <a:xfrm>
              <a:off x="4806316" y="997113"/>
              <a:ext cx="13589192" cy="1027099"/>
            </a:xfrm>
            <a:prstGeom prst="rect">
              <a:avLst/>
            </a:prstGeom>
            <a:solidFill>
              <a:srgbClr val="DCE6F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09E43BAC-9C61-43BE-AEF5-6946A5B8F600}"/>
                </a:ext>
              </a:extLst>
            </p:cNvPr>
            <p:cNvGrpSpPr/>
            <p:nvPr/>
          </p:nvGrpSpPr>
          <p:grpSpPr>
            <a:xfrm>
              <a:off x="2010732" y="677561"/>
              <a:ext cx="2981469" cy="2051293"/>
              <a:chOff x="1928814" y="125280"/>
              <a:chExt cx="2981469" cy="2051293"/>
            </a:xfrm>
          </p:grpSpPr>
          <p:pic>
            <p:nvPicPr>
              <p:cNvPr id="32" name="Picture 4">
                <a:extLst>
                  <a:ext uri="{FF2B5EF4-FFF2-40B4-BE49-F238E27FC236}">
                    <a16:creationId xmlns:a16="http://schemas.microsoft.com/office/drawing/2014/main" id="{F9DB42AE-D32D-4CDB-A53C-5D251DC434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rcRect t="15855" b="15342"/>
              <a:stretch>
                <a:fillRect/>
              </a:stretch>
            </p:blipFill>
            <p:spPr>
              <a:xfrm>
                <a:off x="1928814" y="125280"/>
                <a:ext cx="2981469" cy="2051293"/>
              </a:xfrm>
              <a:prstGeom prst="rect">
                <a:avLst/>
              </a:prstGeom>
            </p:spPr>
          </p:pic>
          <p:pic>
            <p:nvPicPr>
              <p:cNvPr id="33" name="Picture 10">
                <a:extLst>
                  <a:ext uri="{FF2B5EF4-FFF2-40B4-BE49-F238E27FC236}">
                    <a16:creationId xmlns:a16="http://schemas.microsoft.com/office/drawing/2014/main" id="{C13ABD8C-03CA-47EC-836F-8B317366F5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2192012" y="224239"/>
                <a:ext cx="2269232" cy="1577115"/>
              </a:xfrm>
              <a:prstGeom prst="rect">
                <a:avLst/>
              </a:prstGeom>
            </p:spPr>
          </p:pic>
        </p:grpSp>
        <p:sp>
          <p:nvSpPr>
            <p:cNvPr id="31" name="TextBox 14">
              <a:extLst>
                <a:ext uri="{FF2B5EF4-FFF2-40B4-BE49-F238E27FC236}">
                  <a16:creationId xmlns:a16="http://schemas.microsoft.com/office/drawing/2014/main" id="{F3AFE118-39B8-4371-A4CB-E18036765493}"/>
                </a:ext>
              </a:extLst>
            </p:cNvPr>
            <p:cNvSpPr txBox="1"/>
            <p:nvPr/>
          </p:nvSpPr>
          <p:spPr>
            <a:xfrm>
              <a:off x="5691480" y="1195746"/>
              <a:ext cx="12131630" cy="73866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i="0" dirty="0">
                  <a:solidFill>
                    <a:srgbClr val="002060"/>
                  </a:solidFill>
                  <a:effectLst/>
                  <a:latin typeface="Roboto" panose="02000000000000000000" pitchFamily="2" charset="0"/>
                </a:rPr>
                <a:t>Quan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Roboto" panose="02000000000000000000" pitchFamily="2" charset="0"/>
                </a:rPr>
                <a:t>sát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Roboto" panose="02000000000000000000" pitchFamily="2" charset="0"/>
                </a:rPr>
                <a:t>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Roboto" panose="02000000000000000000" pitchFamily="2" charset="0"/>
                </a:rPr>
                <a:t>các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Roboto" panose="02000000000000000000" pitchFamily="2" charset="0"/>
                </a:rPr>
                <a:t>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Roboto" panose="02000000000000000000" pitchFamily="2" charset="0"/>
                </a:rPr>
                <a:t>hình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Roboto" panose="02000000000000000000" pitchFamily="2" charset="0"/>
                </a:rPr>
                <a:t>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Roboto" panose="02000000000000000000" pitchFamily="2" charset="0"/>
                </a:rPr>
                <a:t>dưới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Roboto" panose="02000000000000000000" pitchFamily="2" charset="0"/>
                </a:rPr>
                <a:t>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Roboto" panose="02000000000000000000" pitchFamily="2" charset="0"/>
                </a:rPr>
                <a:t>đây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Roboto" panose="02000000000000000000" pitchFamily="2" charset="0"/>
                </a:rPr>
                <a:t>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Roboto" panose="02000000000000000000" pitchFamily="2" charset="0"/>
                </a:rPr>
                <a:t>và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Roboto" panose="02000000000000000000" pitchFamily="2" charset="0"/>
                </a:rPr>
                <a:t>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Roboto" panose="02000000000000000000" pitchFamily="2" charset="0"/>
                </a:rPr>
                <a:t>thực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Roboto" panose="02000000000000000000" pitchFamily="2" charset="0"/>
                </a:rPr>
                <a:t>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Roboto" panose="02000000000000000000" pitchFamily="2" charset="0"/>
                </a:rPr>
                <a:t>hiện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F79B1B86-9E46-4EFF-89EA-C4E29B52B200}"/>
              </a:ext>
            </a:extLst>
          </p:cNvPr>
          <p:cNvGrpSpPr/>
          <p:nvPr/>
        </p:nvGrpSpPr>
        <p:grpSpPr>
          <a:xfrm>
            <a:off x="4635768" y="1131572"/>
            <a:ext cx="6889142" cy="983193"/>
            <a:chOff x="8710459" y="2769288"/>
            <a:chExt cx="8533283" cy="2746407"/>
          </a:xfrm>
        </p:grpSpPr>
        <p:sp>
          <p:nvSpPr>
            <p:cNvPr id="38" name="Speech Bubble: Rectangle with Corners Rounded 6">
              <a:extLst>
                <a:ext uri="{FF2B5EF4-FFF2-40B4-BE49-F238E27FC236}">
                  <a16:creationId xmlns:a16="http://schemas.microsoft.com/office/drawing/2014/main" id="{5F55E283-05CE-4562-A606-535520D1291C}"/>
                </a:ext>
              </a:extLst>
            </p:cNvPr>
            <p:cNvSpPr/>
            <p:nvPr/>
          </p:nvSpPr>
          <p:spPr>
            <a:xfrm flipH="1">
              <a:off x="8839153" y="2931953"/>
              <a:ext cx="8275896" cy="2583742"/>
            </a:xfrm>
            <a:prstGeom prst="wedgeRoundRectCallout">
              <a:avLst>
                <a:gd name="adj1" fmla="val 57459"/>
                <a:gd name="adj2" fmla="val 29358"/>
                <a:gd name="adj3" fmla="val 16667"/>
              </a:avLst>
            </a:prstGeom>
            <a:ln w="381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609630"/>
              <a:endParaRPr lang="en-US" sz="3200" dirty="0">
                <a:solidFill>
                  <a:srgbClr val="F7964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C60CD458-D6E9-423E-B36E-A1C77D65DA44}"/>
                </a:ext>
              </a:extLst>
            </p:cNvPr>
            <p:cNvSpPr/>
            <p:nvPr/>
          </p:nvSpPr>
          <p:spPr>
            <a:xfrm>
              <a:off x="8710459" y="2769288"/>
              <a:ext cx="8533283" cy="26200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nl-NL" sz="2400" b="1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Kể tên việc làm trong mỗi hình? Nêu lợi ích của những việc làm đó?</a:t>
              </a:r>
              <a:endPara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BF6B7D2A-3A80-4BD4-9551-FD178CE9EA2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95696" y="2188307"/>
            <a:ext cx="2977538" cy="238546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AF4D09E-F69B-44AC-9B17-A1648EA9462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73234" y="2267824"/>
            <a:ext cx="2805835" cy="2305945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21A19E5E-4CD5-4B97-9576-8341485771E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16735" y="4470998"/>
            <a:ext cx="2756499" cy="2282087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EE5AC83D-4EE8-48D9-B712-FEFED97EEAB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287575" y="4527643"/>
            <a:ext cx="2756499" cy="2131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348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0"/>
            <a:ext cx="12192000" cy="6900866"/>
            <a:chOff x="0" y="0"/>
            <a:chExt cx="12192000" cy="6900866"/>
          </a:xfrm>
        </p:grpSpPr>
        <p:sp>
          <p:nvSpPr>
            <p:cNvPr id="5" name="矩形 4"/>
            <p:cNvSpPr/>
            <p:nvPr/>
          </p:nvSpPr>
          <p:spPr>
            <a:xfrm>
              <a:off x="0" y="0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0" y="985838"/>
              <a:ext cx="12192000" cy="985838"/>
            </a:xfrm>
            <a:prstGeom prst="rect">
              <a:avLst/>
            </a:prstGeom>
            <a:solidFill>
              <a:srgbClr val="FAE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0" y="1971676"/>
              <a:ext cx="12192000" cy="985838"/>
            </a:xfrm>
            <a:prstGeom prst="rect">
              <a:avLst/>
            </a:prstGeom>
            <a:solidFill>
              <a:srgbClr val="FEE5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2957514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0" y="3943352"/>
              <a:ext cx="12192000" cy="985838"/>
            </a:xfrm>
            <a:prstGeom prst="rect">
              <a:avLst/>
            </a:prstGeom>
            <a:solidFill>
              <a:srgbClr val="FAE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0" y="4929190"/>
              <a:ext cx="12192000" cy="985838"/>
            </a:xfrm>
            <a:prstGeom prst="rect">
              <a:avLst/>
            </a:prstGeom>
            <a:solidFill>
              <a:srgbClr val="FEE5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0" y="5915028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2" name="矩形 11"/>
          <p:cNvSpPr/>
          <p:nvPr/>
        </p:nvSpPr>
        <p:spPr>
          <a:xfrm>
            <a:off x="350874" y="170121"/>
            <a:ext cx="11536326" cy="65283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7EA5272-24CF-4F88-A86D-7E882F8E28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93406" y="2152857"/>
            <a:ext cx="3891280" cy="325680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5AE8563-FA9B-4233-BAE0-A161ADD165BC}"/>
              </a:ext>
            </a:extLst>
          </p:cNvPr>
          <p:cNvSpPr txBox="1"/>
          <p:nvPr/>
        </p:nvSpPr>
        <p:spPr>
          <a:xfrm>
            <a:off x="1422400" y="346627"/>
            <a:ext cx="579470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Chia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sẻ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</a:p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trước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lớp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iny" panose="02000903060500060000" pitchFamily="2" charset="0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E45D483-CCE8-41B2-80E0-CD1D3E141B2F}"/>
              </a:ext>
            </a:extLst>
          </p:cNvPr>
          <p:cNvGrpSpPr/>
          <p:nvPr/>
        </p:nvGrpSpPr>
        <p:grpSpPr>
          <a:xfrm>
            <a:off x="6676866" y="2117477"/>
            <a:ext cx="4318154" cy="3651749"/>
            <a:chOff x="5195696" y="2188307"/>
            <a:chExt cx="5848378" cy="4564778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4DC4F222-F499-4702-9532-BF3E93D058B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95696" y="2188307"/>
              <a:ext cx="2977538" cy="2385462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2187F85E-80A9-437D-9A89-AA446E7311A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173234" y="2267824"/>
              <a:ext cx="2805835" cy="2305945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E94BAFA5-DCB9-4D6E-A17D-BECAEB61D7C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416735" y="4470998"/>
              <a:ext cx="2756499" cy="2282087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6FC4E879-77A0-48E1-85ED-201988C9915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287575" y="4527643"/>
              <a:ext cx="2756499" cy="21314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77473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0"/>
            <a:ext cx="12192000" cy="6900866"/>
            <a:chOff x="0" y="0"/>
            <a:chExt cx="12192000" cy="6900866"/>
          </a:xfrm>
        </p:grpSpPr>
        <p:sp>
          <p:nvSpPr>
            <p:cNvPr id="5" name="矩形 4"/>
            <p:cNvSpPr/>
            <p:nvPr/>
          </p:nvSpPr>
          <p:spPr>
            <a:xfrm>
              <a:off x="0" y="0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0" y="985838"/>
              <a:ext cx="12192000" cy="985838"/>
            </a:xfrm>
            <a:prstGeom prst="rect">
              <a:avLst/>
            </a:prstGeom>
            <a:solidFill>
              <a:srgbClr val="FAE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0" y="1971676"/>
              <a:ext cx="12192000" cy="985838"/>
            </a:xfrm>
            <a:prstGeom prst="rect">
              <a:avLst/>
            </a:prstGeom>
            <a:solidFill>
              <a:srgbClr val="FEE5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2957514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0" y="3943352"/>
              <a:ext cx="12192000" cy="985838"/>
            </a:xfrm>
            <a:prstGeom prst="rect">
              <a:avLst/>
            </a:prstGeom>
            <a:solidFill>
              <a:srgbClr val="FAE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0" y="4929190"/>
              <a:ext cx="12192000" cy="985838"/>
            </a:xfrm>
            <a:prstGeom prst="rect">
              <a:avLst/>
            </a:prstGeom>
            <a:solidFill>
              <a:srgbClr val="FEE5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0" y="5915028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2" name="矩形 11"/>
          <p:cNvSpPr/>
          <p:nvPr/>
        </p:nvSpPr>
        <p:spPr>
          <a:xfrm>
            <a:off x="552174" y="408818"/>
            <a:ext cx="10999304" cy="57912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500573A-84CE-47A2-A8EA-C495C7DD3B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304800"/>
            <a:ext cx="7010400" cy="943704"/>
          </a:xfrm>
          <a:prstGeom prst="rect">
            <a:avLst/>
          </a:prstGeom>
        </p:spPr>
      </p:pic>
      <p:sp>
        <p:nvSpPr>
          <p:cNvPr id="20" name="Speech Bubble: Rectangle with Corners Rounded 4">
            <a:extLst>
              <a:ext uri="{FF2B5EF4-FFF2-40B4-BE49-F238E27FC236}">
                <a16:creationId xmlns:a16="http://schemas.microsoft.com/office/drawing/2014/main" id="{BA753831-9E83-41F7-B643-F2B665886778}"/>
              </a:ext>
            </a:extLst>
          </p:cNvPr>
          <p:cNvSpPr/>
          <p:nvPr/>
        </p:nvSpPr>
        <p:spPr>
          <a:xfrm flipH="1">
            <a:off x="5343536" y="2186519"/>
            <a:ext cx="6102848" cy="2438400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Mọi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quét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dọn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vệ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khu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phố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Mọi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quét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dọn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rác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khu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phố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sạch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thoáng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mát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8C0B3B0C-CBA5-46DC-9715-6570A39675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616" y="1825524"/>
            <a:ext cx="4344942" cy="3480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3399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0"/>
            <a:ext cx="12192000" cy="6900866"/>
            <a:chOff x="0" y="0"/>
            <a:chExt cx="12192000" cy="6900866"/>
          </a:xfrm>
        </p:grpSpPr>
        <p:sp>
          <p:nvSpPr>
            <p:cNvPr id="5" name="矩形 4"/>
            <p:cNvSpPr/>
            <p:nvPr/>
          </p:nvSpPr>
          <p:spPr>
            <a:xfrm>
              <a:off x="0" y="0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0" y="985838"/>
              <a:ext cx="12192000" cy="985838"/>
            </a:xfrm>
            <a:prstGeom prst="rect">
              <a:avLst/>
            </a:prstGeom>
            <a:solidFill>
              <a:srgbClr val="FAE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0" y="1971676"/>
              <a:ext cx="12192000" cy="985838"/>
            </a:xfrm>
            <a:prstGeom prst="rect">
              <a:avLst/>
            </a:prstGeom>
            <a:solidFill>
              <a:srgbClr val="FEE5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2957514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0" y="3943352"/>
              <a:ext cx="12192000" cy="985838"/>
            </a:xfrm>
            <a:prstGeom prst="rect">
              <a:avLst/>
            </a:prstGeom>
            <a:solidFill>
              <a:srgbClr val="FAE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0" y="4929190"/>
              <a:ext cx="12192000" cy="985838"/>
            </a:xfrm>
            <a:prstGeom prst="rect">
              <a:avLst/>
            </a:prstGeom>
            <a:solidFill>
              <a:srgbClr val="FEE5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0" y="5915028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2" name="矩形 11"/>
          <p:cNvSpPr/>
          <p:nvPr/>
        </p:nvSpPr>
        <p:spPr>
          <a:xfrm>
            <a:off x="552174" y="408818"/>
            <a:ext cx="10999304" cy="57912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500573A-84CE-47A2-A8EA-C495C7DD3B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304800"/>
            <a:ext cx="7010400" cy="943704"/>
          </a:xfrm>
          <a:prstGeom prst="rect">
            <a:avLst/>
          </a:prstGeom>
        </p:spPr>
      </p:pic>
      <p:sp>
        <p:nvSpPr>
          <p:cNvPr id="20" name="Speech Bubble: Rectangle with Corners Rounded 4">
            <a:extLst>
              <a:ext uri="{FF2B5EF4-FFF2-40B4-BE49-F238E27FC236}">
                <a16:creationId xmlns:a16="http://schemas.microsoft.com/office/drawing/2014/main" id="{BA753831-9E83-41F7-B643-F2B665886778}"/>
              </a:ext>
            </a:extLst>
          </p:cNvPr>
          <p:cNvSpPr/>
          <p:nvPr/>
        </p:nvSpPr>
        <p:spPr>
          <a:xfrm flipH="1">
            <a:off x="5343536" y="2186519"/>
            <a:ext cx="6102848" cy="2438400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vi-VN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 đang đổ nước bẩn trong chum vãi đi.</a:t>
            </a:r>
            <a:endParaRPr lang="en-US" sz="3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vi-VN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Vệ sinh đồ dùng để muỗi không có chỗ ẩn nấp dễ gây bệnh. 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0AE4E02-07FF-4EA7-A9C4-66482FF86F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794" y="1804541"/>
            <a:ext cx="4148791" cy="3409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4728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0"/>
            <a:ext cx="12192000" cy="6900866"/>
            <a:chOff x="0" y="0"/>
            <a:chExt cx="12192000" cy="6900866"/>
          </a:xfrm>
        </p:grpSpPr>
        <p:sp>
          <p:nvSpPr>
            <p:cNvPr id="5" name="矩形 4"/>
            <p:cNvSpPr/>
            <p:nvPr/>
          </p:nvSpPr>
          <p:spPr>
            <a:xfrm>
              <a:off x="0" y="0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0" y="985838"/>
              <a:ext cx="12192000" cy="985838"/>
            </a:xfrm>
            <a:prstGeom prst="rect">
              <a:avLst/>
            </a:prstGeom>
            <a:solidFill>
              <a:srgbClr val="FAE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0" y="1971676"/>
              <a:ext cx="12192000" cy="985838"/>
            </a:xfrm>
            <a:prstGeom prst="rect">
              <a:avLst/>
            </a:prstGeom>
            <a:solidFill>
              <a:srgbClr val="FEE5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2957514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0" y="3943352"/>
              <a:ext cx="12192000" cy="985838"/>
            </a:xfrm>
            <a:prstGeom prst="rect">
              <a:avLst/>
            </a:prstGeom>
            <a:solidFill>
              <a:srgbClr val="FAE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0" y="4929190"/>
              <a:ext cx="12192000" cy="985838"/>
            </a:xfrm>
            <a:prstGeom prst="rect">
              <a:avLst/>
            </a:prstGeom>
            <a:solidFill>
              <a:srgbClr val="FEE5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0" y="5915028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2" name="矩形 11"/>
          <p:cNvSpPr/>
          <p:nvPr/>
        </p:nvSpPr>
        <p:spPr>
          <a:xfrm>
            <a:off x="552174" y="408818"/>
            <a:ext cx="10999304" cy="57912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Hai ông cháu đang cùng nhau quét dọn vệ sinh sân vườn, tỉa cây cảnh khu vực trước cửa nhà mình để có không gian thoáng đãng và đẹp hơn. 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500573A-84CE-47A2-A8EA-C495C7DD3B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304800"/>
            <a:ext cx="7010400" cy="943704"/>
          </a:xfrm>
          <a:prstGeom prst="rect">
            <a:avLst/>
          </a:prstGeom>
        </p:spPr>
      </p:pic>
      <p:sp>
        <p:nvSpPr>
          <p:cNvPr id="20" name="Speech Bubble: Rectangle with Corners Rounded 4">
            <a:extLst>
              <a:ext uri="{FF2B5EF4-FFF2-40B4-BE49-F238E27FC236}">
                <a16:creationId xmlns:a16="http://schemas.microsoft.com/office/drawing/2014/main" id="{BA753831-9E83-41F7-B643-F2B665886778}"/>
              </a:ext>
            </a:extLst>
          </p:cNvPr>
          <p:cNvSpPr/>
          <p:nvPr/>
        </p:nvSpPr>
        <p:spPr>
          <a:xfrm flipH="1">
            <a:off x="5343536" y="2186519"/>
            <a:ext cx="6102848" cy="2438400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vi-VN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 ông cháu đang cùng nhau quét dọn vệ sinh sân vườn, tỉa cây cảnh khu vực trước cửa nhà mình để có không gian thoáng đãng và đẹp hơn. 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128113D-ECD5-45CB-8094-804F6BBA7E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701" y="1946255"/>
            <a:ext cx="4067463" cy="336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6676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0"/>
            <a:ext cx="12192000" cy="6900866"/>
            <a:chOff x="0" y="0"/>
            <a:chExt cx="12192000" cy="6900866"/>
          </a:xfrm>
        </p:grpSpPr>
        <p:sp>
          <p:nvSpPr>
            <p:cNvPr id="5" name="矩形 4"/>
            <p:cNvSpPr/>
            <p:nvPr/>
          </p:nvSpPr>
          <p:spPr>
            <a:xfrm>
              <a:off x="0" y="0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0" y="985838"/>
              <a:ext cx="12192000" cy="985838"/>
            </a:xfrm>
            <a:prstGeom prst="rect">
              <a:avLst/>
            </a:prstGeom>
            <a:solidFill>
              <a:srgbClr val="FAE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0" y="1971676"/>
              <a:ext cx="12192000" cy="985838"/>
            </a:xfrm>
            <a:prstGeom prst="rect">
              <a:avLst/>
            </a:prstGeom>
            <a:solidFill>
              <a:srgbClr val="FEE5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2957514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0" y="3943352"/>
              <a:ext cx="12192000" cy="985838"/>
            </a:xfrm>
            <a:prstGeom prst="rect">
              <a:avLst/>
            </a:prstGeom>
            <a:solidFill>
              <a:srgbClr val="FAE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0" y="4929190"/>
              <a:ext cx="12192000" cy="985838"/>
            </a:xfrm>
            <a:prstGeom prst="rect">
              <a:avLst/>
            </a:prstGeom>
            <a:solidFill>
              <a:srgbClr val="FEE5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0" y="5915028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2" name="矩形 11"/>
          <p:cNvSpPr/>
          <p:nvPr/>
        </p:nvSpPr>
        <p:spPr>
          <a:xfrm>
            <a:off x="552174" y="408818"/>
            <a:ext cx="10999304" cy="57912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Hai ông cháu đang cùng nhau quét dọn vệ sinh sân vườn, tỉa cây cảnh khu vực trước cửa nhà mình để có không gian thoáng đãng và đẹp hơn. 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500573A-84CE-47A2-A8EA-C495C7DD3B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304800"/>
            <a:ext cx="7010400" cy="943704"/>
          </a:xfrm>
          <a:prstGeom prst="rect">
            <a:avLst/>
          </a:prstGeom>
        </p:spPr>
      </p:pic>
      <p:sp>
        <p:nvSpPr>
          <p:cNvPr id="20" name="Speech Bubble: Rectangle with Corners Rounded 4">
            <a:extLst>
              <a:ext uri="{FF2B5EF4-FFF2-40B4-BE49-F238E27FC236}">
                <a16:creationId xmlns:a16="http://schemas.microsoft.com/office/drawing/2014/main" id="{BA753831-9E83-41F7-B643-F2B665886778}"/>
              </a:ext>
            </a:extLst>
          </p:cNvPr>
          <p:cNvSpPr/>
          <p:nvPr/>
        </p:nvSpPr>
        <p:spPr>
          <a:xfrm flipH="1">
            <a:off x="5343536" y="2186519"/>
            <a:ext cx="6102848" cy="2438400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vi-VN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Dọn dẹp, phát quang bụi rậm xung quanh nhà để ruồi, muỗi không có chỗ ẩn nấp, giũ gìn môi trường xung quanh.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7128159-9249-4745-B72F-780C952C6E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616" y="1756515"/>
            <a:ext cx="4298041" cy="33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2048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/>
          <a:srcRect l="626" t="832" r="626" b="1028"/>
          <a:stretch>
            <a:fillRect/>
          </a:stretch>
        </p:blipFill>
        <p:spPr>
          <a:xfrm>
            <a:off x="0" y="0"/>
            <a:ext cx="12219444" cy="6857999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4186989" y="457201"/>
            <a:ext cx="6737685" cy="5751094"/>
            <a:chOff x="4186989" y="457201"/>
            <a:chExt cx="6737685" cy="5751094"/>
          </a:xfrm>
        </p:grpSpPr>
        <p:sp>
          <p:nvSpPr>
            <p:cNvPr id="11" name="圆角矩形 10"/>
            <p:cNvSpPr/>
            <p:nvPr/>
          </p:nvSpPr>
          <p:spPr>
            <a:xfrm>
              <a:off x="4186989" y="457201"/>
              <a:ext cx="6737685" cy="5751094"/>
            </a:xfrm>
            <a:prstGeom prst="roundRect">
              <a:avLst/>
            </a:prstGeom>
            <a:solidFill>
              <a:srgbClr val="A4EC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13" name="矩形: 圆角 12"/>
            <p:cNvSpPr/>
            <p:nvPr/>
          </p:nvSpPr>
          <p:spPr>
            <a:xfrm>
              <a:off x="4403188" y="675249"/>
              <a:ext cx="6296016" cy="5324576"/>
            </a:xfrm>
            <a:prstGeom prst="roundRect">
              <a:avLst/>
            </a:prstGeom>
            <a:noFill/>
            <a:ln w="28575">
              <a:solidFill>
                <a:srgbClr val="74C3C6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88" y="2467992"/>
            <a:ext cx="4547551" cy="354590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2083" y="-108899"/>
            <a:ext cx="2061034" cy="206103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54D3AAC-F792-48B1-A01E-8FA8C51B3D07}"/>
              </a:ext>
            </a:extLst>
          </p:cNvPr>
          <p:cNvSpPr txBox="1"/>
          <p:nvPr/>
        </p:nvSpPr>
        <p:spPr>
          <a:xfrm>
            <a:off x="4676139" y="921618"/>
            <a:ext cx="579759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Kết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luận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8BA1606-E2E3-4589-89DC-1741D0042AF4}"/>
              </a:ext>
            </a:extLst>
          </p:cNvPr>
          <p:cNvSpPr txBox="1"/>
          <p:nvPr/>
        </p:nvSpPr>
        <p:spPr>
          <a:xfrm>
            <a:off x="4676139" y="1693664"/>
            <a:ext cx="590776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buFont typeface="Arial" panose="020B0604020202020204" pitchFamily="34" charset="0"/>
              <a:buChar char="•"/>
              <a:defRPr/>
            </a:pPr>
            <a:r>
              <a:rPr lang="vi-VN" sz="36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Vệ sinh xung quanh nhà ở, làm cho môi trường xung quanh nhà ở của mình có không khí trong lành, thoáng đãng, sạch sẽ và đẹp hơn.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055|0.056|0.254"/>
</p:tagLst>
</file>

<file path=ppt/theme/theme1.xml><?xml version="1.0" encoding="utf-8"?>
<a:theme xmlns:a="http://schemas.openxmlformats.org/drawingml/2006/main" name="디자인 사용자 지정">
  <a:themeElements>
    <a:clrScheme name="모듈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包图主题2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4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3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_Office 主题">
  <a:themeElements>
    <a:clrScheme name="自定义 2131">
      <a:dk1>
        <a:sysClr val="windowText" lastClr="000000"/>
      </a:dk1>
      <a:lt1>
        <a:sysClr val="window" lastClr="FFFFFF"/>
      </a:lt1>
      <a:dk2>
        <a:srgbClr val="877CB4"/>
      </a:dk2>
      <a:lt2>
        <a:srgbClr val="F75F88"/>
      </a:lt2>
      <a:accent1>
        <a:srgbClr val="51AEB3"/>
      </a:accent1>
      <a:accent2>
        <a:srgbClr val="877CB4"/>
      </a:accent2>
      <a:accent3>
        <a:srgbClr val="F75F88"/>
      </a:accent3>
      <a:accent4>
        <a:srgbClr val="51AEB3"/>
      </a:accent4>
      <a:accent5>
        <a:srgbClr val="877CB4"/>
      </a:accent5>
      <a:accent6>
        <a:srgbClr val="F75F88"/>
      </a:accent6>
      <a:hlink>
        <a:srgbClr val="0563C1"/>
      </a:hlink>
      <a:folHlink>
        <a:srgbClr val="954F72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517</Words>
  <Application>Microsoft Office PowerPoint</Application>
  <PresentationFormat>Widescreen</PresentationFormat>
  <Paragraphs>41</Paragraphs>
  <Slides>18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18</vt:i4>
      </vt:variant>
    </vt:vector>
  </HeadingPairs>
  <TitlesOfParts>
    <vt:vector size="42" baseType="lpstr">
      <vt:lpstr>等线</vt:lpstr>
      <vt:lpstr>맑은 고딕</vt:lpstr>
      <vt:lpstr>Microsoft YaHei</vt:lpstr>
      <vt:lpstr>Arial</vt:lpstr>
      <vt:lpstr>Arial Black</vt:lpstr>
      <vt:lpstr>Arial-Rounded</vt:lpstr>
      <vt:lpstr>Calibri</vt:lpstr>
      <vt:lpstr>Coiny</vt:lpstr>
      <vt:lpstr>HY견고딕</vt:lpstr>
      <vt:lpstr>iCiel Cadena</vt:lpstr>
      <vt:lpstr>inpin heiti</vt:lpstr>
      <vt:lpstr>Roboto</vt:lpstr>
      <vt:lpstr>Utm AVO</vt:lpstr>
      <vt:lpstr>字魂59号-创粗黑</vt:lpstr>
      <vt:lpstr>百变马丁</vt:lpstr>
      <vt:lpstr>디자인 사용자 지정</vt:lpstr>
      <vt:lpstr>1_Office 主题​​</vt:lpstr>
      <vt:lpstr>包图主题2</vt:lpstr>
      <vt:lpstr>2_Office 主题</vt:lpstr>
      <vt:lpstr>5_Office Theme</vt:lpstr>
      <vt:lpstr>2_Office Theme</vt:lpstr>
      <vt:lpstr>Office 主题</vt:lpstr>
      <vt:lpstr>3_Office 主题</vt:lpstr>
      <vt:lpstr>1_Office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nguyenthithu nguyenthithu</cp:lastModifiedBy>
  <cp:revision>42</cp:revision>
  <dcterms:created xsi:type="dcterms:W3CDTF">2022-07-09T23:00:05Z</dcterms:created>
  <dcterms:modified xsi:type="dcterms:W3CDTF">2025-09-17T01:12:28Z</dcterms:modified>
</cp:coreProperties>
</file>