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727" r:id="rId2"/>
    <p:sldMasterId id="2147483740" r:id="rId3"/>
    <p:sldMasterId id="2147483767" r:id="rId4"/>
    <p:sldMasterId id="2147483781" r:id="rId5"/>
    <p:sldMasterId id="2147483787" r:id="rId6"/>
    <p:sldMasterId id="2147483799" r:id="rId7"/>
  </p:sldMasterIdLst>
  <p:notesMasterIdLst>
    <p:notesMasterId r:id="rId39"/>
  </p:notesMasterIdLst>
  <p:sldIdLst>
    <p:sldId id="435" r:id="rId8"/>
    <p:sldId id="264" r:id="rId9"/>
    <p:sldId id="372" r:id="rId10"/>
    <p:sldId id="373" r:id="rId11"/>
    <p:sldId id="374" r:id="rId12"/>
    <p:sldId id="422" r:id="rId13"/>
    <p:sldId id="260" r:id="rId14"/>
    <p:sldId id="2007577113" r:id="rId15"/>
    <p:sldId id="2007577114" r:id="rId16"/>
    <p:sldId id="2007577115" r:id="rId17"/>
    <p:sldId id="2007577117" r:id="rId18"/>
    <p:sldId id="2007577118" r:id="rId19"/>
    <p:sldId id="2007577119" r:id="rId20"/>
    <p:sldId id="371" r:id="rId21"/>
    <p:sldId id="265" r:id="rId22"/>
    <p:sldId id="344" r:id="rId23"/>
    <p:sldId id="2007577120" r:id="rId24"/>
    <p:sldId id="2007577121" r:id="rId25"/>
    <p:sldId id="2007577122" r:id="rId26"/>
    <p:sldId id="2007577123" r:id="rId27"/>
    <p:sldId id="2007577116" r:id="rId28"/>
    <p:sldId id="2007577124" r:id="rId29"/>
    <p:sldId id="2007577125" r:id="rId30"/>
    <p:sldId id="2007577126" r:id="rId31"/>
    <p:sldId id="2007577127" r:id="rId32"/>
    <p:sldId id="2007577128" r:id="rId33"/>
    <p:sldId id="2007577129" r:id="rId34"/>
    <p:sldId id="2007577130" r:id="rId35"/>
    <p:sldId id="2007577131" r:id="rId36"/>
    <p:sldId id="318" r:id="rId37"/>
    <p:sldId id="45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6" autoAdjust="0"/>
    <p:restoredTop sz="94660"/>
  </p:normalViewPr>
  <p:slideViewPr>
    <p:cSldViewPr snapToGrid="0">
      <p:cViewPr varScale="1">
        <p:scale>
          <a:sx n="62" d="100"/>
          <a:sy n="62" d="100"/>
        </p:scale>
        <p:origin x="93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C8BC-32A5-41CA-88DD-3CEDC5A2D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bánh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chờ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bấm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27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gi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28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56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68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92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63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40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7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60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67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65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2023/5/6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1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5" y="-31141"/>
            <a:ext cx="1307157" cy="158527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7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2023/5/6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1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23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9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339425B-DC30-415E-BA9B-685E70F9C1EF}" type="datetimeFigureOut">
              <a:rPr lang="en-US" smtClean="0"/>
              <a:pPr>
                <a:defRPr/>
              </a:pPr>
              <a:t>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75DC10-16C3-4B88-A06A-4272D71CAD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41805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0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1753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2827964"/>
            <a:ext cx="13716000" cy="403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20259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43513CA5-3C94-495A-AE3A-977CC3AC1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0823" b="12839"/>
          <a:stretch/>
        </p:blipFill>
        <p:spPr>
          <a:xfrm>
            <a:off x="0" y="0"/>
            <a:ext cx="12225867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1005792" y="6273225"/>
            <a:ext cx="11753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25764857"/>
      </p:ext>
    </p:extLst>
  </p:cSld>
  <p:clrMapOvr>
    <a:masterClrMapping/>
  </p:clrMapOvr>
  <p:transition spd="slow"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9"/>
          <p:cNvSpPr>
            <a:spLocks noChangeArrowheads="1"/>
          </p:cNvSpPr>
          <p:nvPr userDrawn="1"/>
        </p:nvSpPr>
        <p:spPr bwMode="auto">
          <a:xfrm>
            <a:off x="381000" y="304800"/>
            <a:ext cx="11430000" cy="630916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41275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901692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016678" y="6273225"/>
            <a:ext cx="11753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00075421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016678" y="6273225"/>
            <a:ext cx="11753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14782018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4556F-BA8F-43BF-8B2B-82A3F4D36E3D}" type="datetimeFigureOut">
              <a:rPr lang="en-US"/>
              <a:pPr>
                <a:defRPr/>
              </a:pPr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4C5CE-6CC6-459E-B0CF-FCBD4A674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63043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992729" y="6266694"/>
            <a:ext cx="117532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22489670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027564" y="6273225"/>
            <a:ext cx="11753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51760702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878559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96294-1B55-4C1E-825F-F630F7AE29D9}" type="datetimeFigureOut">
              <a:rPr lang="en-US"/>
              <a:pPr>
                <a:defRPr/>
              </a:pPr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618EC-8613-476B-84E8-41D0B4C02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007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81CD58-54E6-40C2-A2A4-8CD1063157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9C3CB-6E0D-48A3-B385-E6B0C1DB1801}" type="datetimeFigureOut">
              <a:rPr lang="en-US"/>
              <a:pPr>
                <a:defRPr/>
              </a:pPr>
              <a:t>5/6/2023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E10873-0EF9-4167-99CC-B45D455152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895853-505B-46B1-A695-4E72D59A09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C111E-DBC4-4168-8AAA-AB8E42AE6F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543975"/>
      </p:ext>
    </p:extLst>
  </p:cSld>
  <p:clrMapOvr>
    <a:masterClrMapping/>
  </p:clrMapOvr>
  <p:transition spd="slow">
    <p:checker dir="vert"/>
    <p:sndAc>
      <p:stSnd>
        <p:snd r:embed="rId1" name="cashreg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0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016678" y="6273225"/>
            <a:ext cx="11753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54806264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583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A1FF1C1-6CBC-4082-8F84-BB31130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71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A9CD8F-106F-41F6-ADED-7252EE820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1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730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022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814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474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9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22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036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21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139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442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827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190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920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5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A1FF1C1-6CBC-4082-8F84-BB31130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69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127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719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1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32.jp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966663B5-08BA-480B-A982-E3B66AA6B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>
            <a:fillRect/>
          </a:stretch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E23B9ED3-4F6B-443A-9A8C-E4478A3E023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2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697" r:id="rId12"/>
    <p:sldLayoutId id="2147483698" r:id="rId13"/>
    <p:sldLayoutId id="214748369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74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05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p:transition spd="slow">
    <p:fade thruBlk="1"/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07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7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5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82.pn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82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5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gif"/><Relationship Id="rId3" Type="http://schemas.openxmlformats.org/officeDocument/2006/relationships/image" Target="../media/image117.jpeg"/><Relationship Id="rId7" Type="http://schemas.openxmlformats.org/officeDocument/2006/relationships/image" Target="../media/image121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4.png"/><Relationship Id="rId5" Type="http://schemas.openxmlformats.org/officeDocument/2006/relationships/image" Target="../media/image121.png"/><Relationship Id="rId4" Type="http://schemas.openxmlformats.org/officeDocument/2006/relationships/image" Target="../media/image1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51.gif"/><Relationship Id="rId12" Type="http://schemas.openxmlformats.org/officeDocument/2006/relationships/image" Target="../media/image5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gif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132.png"/><Relationship Id="rId18" Type="http://schemas.openxmlformats.org/officeDocument/2006/relationships/image" Target="../media/image121.png"/><Relationship Id="rId3" Type="http://schemas.openxmlformats.org/officeDocument/2006/relationships/slide" Target="slide22.xml"/><Relationship Id="rId7" Type="http://schemas.openxmlformats.org/officeDocument/2006/relationships/image" Target="../media/image130.png"/><Relationship Id="rId12" Type="http://schemas.openxmlformats.org/officeDocument/2006/relationships/slide" Target="slide25.xml"/><Relationship Id="rId17" Type="http://schemas.openxmlformats.org/officeDocument/2006/relationships/image" Target="../media/image134.png"/><Relationship Id="rId2" Type="http://schemas.openxmlformats.org/officeDocument/2006/relationships/slide" Target="slide7.xml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37.xml"/><Relationship Id="rId6" Type="http://schemas.openxmlformats.org/officeDocument/2006/relationships/slide" Target="slide23.xml"/><Relationship Id="rId11" Type="http://schemas.openxmlformats.org/officeDocument/2006/relationships/slide" Target="slide20.xml"/><Relationship Id="rId5" Type="http://schemas.openxmlformats.org/officeDocument/2006/relationships/slide" Target="slide17.xml"/><Relationship Id="rId15" Type="http://schemas.openxmlformats.org/officeDocument/2006/relationships/slide" Target="slide26.xml"/><Relationship Id="rId10" Type="http://schemas.openxmlformats.org/officeDocument/2006/relationships/image" Target="../media/image131.png"/><Relationship Id="rId4" Type="http://schemas.openxmlformats.org/officeDocument/2006/relationships/image" Target="../media/image129.png"/><Relationship Id="rId9" Type="http://schemas.openxmlformats.org/officeDocument/2006/relationships/slide" Target="slide24.xml"/><Relationship Id="rId14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6.png"/><Relationship Id="rId4" Type="http://schemas.openxmlformats.org/officeDocument/2006/relationships/slide" Target="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6.png"/><Relationship Id="rId4" Type="http://schemas.openxmlformats.org/officeDocument/2006/relationships/image" Target="../media/image1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3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GIF"/><Relationship Id="rId3" Type="http://schemas.openxmlformats.org/officeDocument/2006/relationships/image" Target="../media/image57.png"/><Relationship Id="rId7" Type="http://schemas.openxmlformats.org/officeDocument/2006/relationships/image" Target="../media/image54.png"/><Relationship Id="rId12" Type="http://schemas.openxmlformats.org/officeDocument/2006/relationships/image" Target="../media/image62.png"/><Relationship Id="rId2" Type="http://schemas.openxmlformats.org/officeDocument/2006/relationships/image" Target="../media/image50.gif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2.gif"/><Relationship Id="rId15" Type="http://schemas.openxmlformats.org/officeDocument/2006/relationships/image" Target="../media/image65.png"/><Relationship Id="rId10" Type="http://schemas.openxmlformats.org/officeDocument/2006/relationships/image" Target="../media/image55.png"/><Relationship Id="rId4" Type="http://schemas.openxmlformats.org/officeDocument/2006/relationships/image" Target="../media/image53.gif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gif"/><Relationship Id="rId3" Type="http://schemas.openxmlformats.org/officeDocument/2006/relationships/image" Target="../media/image14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image" Target="../media/image1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GIF"/><Relationship Id="rId3" Type="http://schemas.openxmlformats.org/officeDocument/2006/relationships/image" Target="../media/image57.png"/><Relationship Id="rId7" Type="http://schemas.openxmlformats.org/officeDocument/2006/relationships/image" Target="../media/image54.png"/><Relationship Id="rId12" Type="http://schemas.openxmlformats.org/officeDocument/2006/relationships/image" Target="../media/image62.png"/><Relationship Id="rId2" Type="http://schemas.openxmlformats.org/officeDocument/2006/relationships/image" Target="../media/image50.gif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2.gif"/><Relationship Id="rId15" Type="http://schemas.openxmlformats.org/officeDocument/2006/relationships/image" Target="../media/image65.png"/><Relationship Id="rId10" Type="http://schemas.openxmlformats.org/officeDocument/2006/relationships/image" Target="../media/image55.png"/><Relationship Id="rId4" Type="http://schemas.openxmlformats.org/officeDocument/2006/relationships/image" Target="../media/image53.gif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8.png"/><Relationship Id="rId3" Type="http://schemas.openxmlformats.org/officeDocument/2006/relationships/image" Target="../media/image57.png"/><Relationship Id="rId7" Type="http://schemas.openxmlformats.org/officeDocument/2006/relationships/image" Target="../media/image54.png"/><Relationship Id="rId12" Type="http://schemas.openxmlformats.org/officeDocument/2006/relationships/image" Target="../media/image62.png"/><Relationship Id="rId17" Type="http://schemas.openxmlformats.org/officeDocument/2006/relationships/image" Target="../media/image69.png"/><Relationship Id="rId2" Type="http://schemas.openxmlformats.org/officeDocument/2006/relationships/image" Target="../media/image50.gif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2.gif"/><Relationship Id="rId15" Type="http://schemas.openxmlformats.org/officeDocument/2006/relationships/image" Target="../media/image64.png"/><Relationship Id="rId10" Type="http://schemas.openxmlformats.org/officeDocument/2006/relationships/image" Target="../media/image55.png"/><Relationship Id="rId4" Type="http://schemas.openxmlformats.org/officeDocument/2006/relationships/image" Target="../media/image53.gif"/><Relationship Id="rId9" Type="http://schemas.openxmlformats.org/officeDocument/2006/relationships/image" Target="../media/image60.png"/><Relationship Id="rId14" Type="http://schemas.openxmlformats.org/officeDocument/2006/relationships/image" Target="../media/image6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EAC9A6-6632-A5D8-97D4-46F71F4EEF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4862" y="2097337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9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EC73D0-E6B3-4832-BAEB-887A03D365E9}"/>
              </a:ext>
            </a:extLst>
          </p:cNvPr>
          <p:cNvSpPr txBox="1">
            <a:spLocks/>
          </p:cNvSpPr>
          <p:nvPr/>
        </p:nvSpPr>
        <p:spPr>
          <a:xfrm>
            <a:off x="-410825" y="5744940"/>
            <a:ext cx="4187330" cy="6946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2E99F-8729-427E-82AB-D4DF70BB8C60}"/>
              </a:ext>
            </a:extLst>
          </p:cNvPr>
          <p:cNvSpPr txBox="1">
            <a:spLocks/>
          </p:cNvSpPr>
          <p:nvPr/>
        </p:nvSpPr>
        <p:spPr>
          <a:xfrm>
            <a:off x="3489652" y="4683579"/>
            <a:ext cx="3085550" cy="5411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cs typeface="Lato" panose="020F0502020204030203" pitchFamily="34" charset="0"/>
              </a:rPr>
              <a:t>tám</a:t>
            </a:r>
            <a:endParaRPr lang="en-GB" sz="3200" dirty="0"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795369-AA32-443E-9897-42AC2704D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91" y="1111094"/>
            <a:ext cx="3460905" cy="3460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9BE84D-5AEB-4006-953C-060543842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41" y="1493248"/>
            <a:ext cx="5717274" cy="3078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ACD8F3-927C-4114-949E-13905C0B1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38" y="2112712"/>
            <a:ext cx="960229" cy="963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AC9C0D-E98D-4CE1-A09A-67303E2A95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85" y="2103227"/>
            <a:ext cx="891991" cy="1162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AA7807-063C-46C1-B57B-F05CCD99BB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57" y="2103227"/>
            <a:ext cx="881735" cy="1064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8A72B2-715F-43C0-9A44-24C625083C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148" y="1943569"/>
            <a:ext cx="824360" cy="1064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617CC5-0C63-445E-87C3-C379BC945F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64" y="3158988"/>
            <a:ext cx="1189031" cy="1005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51BC8C-4461-41C2-87AB-DDB473D602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0" y="3150523"/>
            <a:ext cx="996230" cy="1024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3025D6-FCA6-42C0-B70C-B35D22C164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387" y="3150523"/>
            <a:ext cx="792578" cy="959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610C2C-C74A-412C-B12A-5EAA510A6D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844" y="3005188"/>
            <a:ext cx="873914" cy="1181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0FB5BB-8D21-455C-9BDA-8683B629CC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3" y="4263488"/>
            <a:ext cx="3063930" cy="15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DB73D6-F703-4FCA-88A4-DEEF1C47C427}"/>
              </a:ext>
            </a:extLst>
          </p:cNvPr>
          <p:cNvSpPr txBox="1">
            <a:spLocks/>
          </p:cNvSpPr>
          <p:nvPr/>
        </p:nvSpPr>
        <p:spPr>
          <a:xfrm>
            <a:off x="7355931" y="756527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E6F62-B855-4B4B-AB91-748373EEC96A}"/>
              </a:ext>
            </a:extLst>
          </p:cNvPr>
          <p:cNvSpPr txBox="1">
            <a:spLocks/>
          </p:cNvSpPr>
          <p:nvPr/>
        </p:nvSpPr>
        <p:spPr>
          <a:xfrm>
            <a:off x="3323827" y="474947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Lato" panose="020F0502020204030203" pitchFamily="34" charset="0"/>
                <a:cs typeface="Lato" panose="020F0502020204030203" pitchFamily="34" charset="0"/>
              </a:rPr>
              <a:t>chín</a:t>
            </a:r>
            <a:endParaRPr lang="en-GB" sz="32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B2CB4-DDD0-4B5D-8A8E-1CB69BEAA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89" y="1260990"/>
            <a:ext cx="3563211" cy="3563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B9552-7866-4AAD-AF31-247E45E37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013" y="1670604"/>
            <a:ext cx="5273723" cy="2879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81F70-F418-4149-9CFA-FD06AC2F74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31" y="2102154"/>
            <a:ext cx="821732" cy="667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870C8-48A7-4901-BA68-49B6921C2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00" y="2254984"/>
            <a:ext cx="880702" cy="725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A37F3-C64D-434B-B66E-755290C73B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14" y="2399850"/>
            <a:ext cx="850263" cy="594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F48FC6-2288-430A-B9EB-1B1FC4E99A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206" y="2566379"/>
            <a:ext cx="759091" cy="675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3DCA12-1FC2-4A3A-8E06-C57E78A748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136" y="3335664"/>
            <a:ext cx="901700" cy="826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0E68B9-4991-4423-8471-42C686754F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602" y="3193947"/>
            <a:ext cx="719778" cy="578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E3109F-1BA4-4E2C-BA06-DDE7DCCCFB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56" y="3564648"/>
            <a:ext cx="685946" cy="632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2F61B5-18E2-46C2-B0A8-461C0F6E65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27" y="3476101"/>
            <a:ext cx="650207" cy="592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9154F9-D972-4401-820F-C78235FCF9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69" y="2859425"/>
            <a:ext cx="767369" cy="683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821842-2238-4771-B84F-13239F7C2C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7" y="4251960"/>
            <a:ext cx="2769181" cy="138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3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45C6FB-7A23-4EDE-8882-6788BB420B17}"/>
              </a:ext>
            </a:extLst>
          </p:cNvPr>
          <p:cNvSpPr txBox="1">
            <a:spLocks/>
          </p:cNvSpPr>
          <p:nvPr/>
        </p:nvSpPr>
        <p:spPr>
          <a:xfrm>
            <a:off x="-354380" y="56853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cs typeface="Lato" panose="020F0502020204030203" pitchFamily="34" charset="0"/>
              </a:rPr>
              <a:t>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3DE61-85C4-49D5-BC89-AFA43C90F15B}"/>
              </a:ext>
            </a:extLst>
          </p:cNvPr>
          <p:cNvSpPr txBox="1">
            <a:spLocks/>
          </p:cNvSpPr>
          <p:nvPr/>
        </p:nvSpPr>
        <p:spPr>
          <a:xfrm>
            <a:off x="2934693" y="3878819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Lato" panose="020F0502020204030203" pitchFamily="34" charset="0"/>
                <a:cs typeface="Lato" panose="020F0502020204030203" pitchFamily="34" charset="0"/>
              </a:rPr>
              <a:t>mười</a:t>
            </a:r>
            <a:endParaRPr lang="en-GB" sz="32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BD54C-4E23-4425-9DA7-F88E3F855E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874" y="851113"/>
            <a:ext cx="2736603" cy="2751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F9494-295F-4BD2-9DF3-92EBD4E586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06" y="2385768"/>
            <a:ext cx="6640294" cy="3595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9E5A2D-0B4E-4F69-BD82-6545A0464E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142">
            <a:off x="10056929" y="3791720"/>
            <a:ext cx="538693" cy="538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1A9AE-684F-4BAF-9953-E674BCD6EB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208">
            <a:off x="6844975" y="3724564"/>
            <a:ext cx="698696" cy="521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E185A6-0D88-45A0-94BE-266408F4BD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241">
            <a:off x="7423890" y="3472755"/>
            <a:ext cx="614250" cy="614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58898-CD09-42E2-AAD2-F18B3522B0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914">
            <a:off x="8166378" y="4206152"/>
            <a:ext cx="614250" cy="614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70C89-7C65-4CAE-9055-338E1E4EDB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8908231" y="3451411"/>
            <a:ext cx="614250" cy="614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2081C4-3E94-4421-AFFF-F92B39572C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271">
            <a:off x="8968598" y="4220730"/>
            <a:ext cx="614250" cy="614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B44AB9-00C4-4D5F-B2C7-811EFAA02F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773">
            <a:off x="9488367" y="3978943"/>
            <a:ext cx="529241" cy="5292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961342-65D0-46D9-B574-0CADF7955D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6651356" y="4184972"/>
            <a:ext cx="614250" cy="614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2D8827-782D-4336-9C21-ADE28F801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8873">
            <a:off x="7361492" y="4223545"/>
            <a:ext cx="698696" cy="521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CE4D2D-8FCD-4039-A39F-533F31F168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984">
            <a:off x="8188227" y="3630022"/>
            <a:ext cx="698696" cy="521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2A192F-1EF1-4962-ABC3-E520C8D2D9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3" y="4396406"/>
            <a:ext cx="2546506" cy="127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3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339E45-98CD-41B6-93E4-53F79ABE9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130640"/>
            <a:ext cx="8590846" cy="659672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1055510" y="-1055510"/>
            <a:ext cx="2099734" cy="4210756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1207909" y="-1368370"/>
            <a:ext cx="1535292" cy="421075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82" y="3875654"/>
            <a:ext cx="6624570" cy="2084531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398644" y="1331218"/>
            <a:ext cx="7452609" cy="208453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96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Thư giãn </a:t>
            </a:r>
            <a:endParaRPr lang="en-US" sz="9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87" y="2912309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35" y="4861420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02" y="2912309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91" y="2912309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7A415D-A830-4A81-A841-ACF69482E1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2" y="0"/>
            <a:ext cx="3502036" cy="175101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CBE3F6-930D-4B18-A4FB-B0CF7D2C3A37}"/>
              </a:ext>
            </a:extLst>
          </p:cNvPr>
          <p:cNvSpPr txBox="1">
            <a:spLocks/>
          </p:cNvSpPr>
          <p:nvPr/>
        </p:nvSpPr>
        <p:spPr>
          <a:xfrm>
            <a:off x="1463498" y="1790219"/>
            <a:ext cx="354463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+mj-lt"/>
                <a:cs typeface="Lato" panose="020F0502020204030203" pitchFamily="34" charset="0"/>
              </a:rPr>
              <a:t>1.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số</a:t>
            </a:r>
            <a:endParaRPr lang="en-GB" sz="36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EADFCB3-B810-4371-B193-EFD7EB5B5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30" y="462644"/>
            <a:ext cx="2898391" cy="2107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5_số 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4649" y="599653"/>
            <a:ext cx="4413956" cy="464306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7E8377-A0E1-4838-A8BB-FE25DB9032E7}"/>
              </a:ext>
            </a:extLst>
          </p:cNvPr>
          <p:cNvSpPr txBox="1">
            <a:spLocks/>
          </p:cNvSpPr>
          <p:nvPr/>
        </p:nvSpPr>
        <p:spPr>
          <a:xfrm>
            <a:off x="344538" y="5843502"/>
            <a:ext cx="28502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4F1A1-244F-460C-A332-0C6E01CD6F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5" y="4117356"/>
            <a:ext cx="2250723" cy="1125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677F11-707A-49A2-8A2C-8E3322B67B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56" y="954167"/>
            <a:ext cx="4007089" cy="3990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431915-7D5D-47CE-A9D3-86BD5EA58563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A8E7E-F2F9-4179-9621-E93B50141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33" y="633396"/>
            <a:ext cx="4809067" cy="4809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5A3117-8CCF-4911-82EB-BDA41EED2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61" y="1179694"/>
            <a:ext cx="3811411" cy="3790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026E7-3AF1-4C5D-BB6E-C212A23724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351"/>
            <a:ext cx="2998973" cy="149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34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EDF4D1-A352-4135-ADD6-50F59D6CB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308" y="339886"/>
            <a:ext cx="4951692" cy="49516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538BC0-D9CD-4D69-BB74-DBBC4FECB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65" y="908171"/>
            <a:ext cx="3831063" cy="3815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0D02A4-96B6-4314-B50C-BE41B1B37C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594AFD-EEC6-4ED1-9AF1-00F1140AA444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642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B4C05E-9BDB-4FB5-BE88-D5B77F563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DF94-470C-40D5-88BB-5D1AF46DFAA7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7BEFFD-E1A1-4989-9BC6-03836FBE9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104" y="161369"/>
            <a:ext cx="4952497" cy="4952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939886-287F-4AD0-8955-554BEF89A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48" y="694013"/>
            <a:ext cx="4005143" cy="397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9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02875" y="5793398"/>
            <a:ext cx="1563744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755211"/>
            <a:ext cx="53848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</a:t>
            </a:r>
            <a:r>
              <a:rPr lang="en-US" sz="53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vi-VN" sz="533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3425360"/>
            <a:ext cx="1563744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9847" y="4180840"/>
            <a:ext cx="1563744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5829134"/>
            <a:ext cx="1563744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3860801" y="4180839"/>
            <a:ext cx="4223897" cy="1644232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>
                <a:solidFill>
                  <a:srgbClr val="FF0000"/>
                </a:solidFill>
                <a:latin typeface="Calibri"/>
              </a:rPr>
              <a:t>GO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2664" y="-980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B4C05E-9BDB-4FB5-BE88-D5B77F563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DF94-470C-40D5-88BB-5D1AF46DFAA7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59F24D-36A8-4DFF-B176-BF5F483AC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63" y="982395"/>
            <a:ext cx="4696178" cy="46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28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5A66C7E-0A16-4F48-BF67-E86EB999FE94}"/>
              </a:ext>
            </a:extLst>
          </p:cNvPr>
          <p:cNvSpPr/>
          <p:nvPr/>
        </p:nvSpPr>
        <p:spPr>
          <a:xfrm>
            <a:off x="1215495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0358D8C4-4C3B-427B-A363-15AB672FD0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2186368"/>
            <a:ext cx="2266168" cy="1661856"/>
          </a:xfrm>
          <a:prstGeom prst="rect">
            <a:avLst/>
          </a:prstGeom>
        </p:spPr>
      </p:pic>
      <p:sp>
        <p:nvSpPr>
          <p:cNvPr id="4" name="Rounded 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4E744ED6-1BDD-42FB-B999-65D56A167A7D}"/>
              </a:ext>
            </a:extLst>
          </p:cNvPr>
          <p:cNvSpPr/>
          <p:nvPr/>
        </p:nvSpPr>
        <p:spPr>
          <a:xfrm>
            <a:off x="4917200" y="1761068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31CC947-7721-42EF-BBB9-AB15EB0827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34" y="2108935"/>
            <a:ext cx="2261707" cy="1658584"/>
          </a:xfrm>
          <a:prstGeom prst="rect">
            <a:avLst/>
          </a:prstGeom>
        </p:spPr>
      </p:pic>
      <p:sp>
        <p:nvSpPr>
          <p:cNvPr id="6" name="Rounded 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880CF88E-D97C-4C01-96C6-50114F5DD24E}"/>
              </a:ext>
            </a:extLst>
          </p:cNvPr>
          <p:cNvSpPr/>
          <p:nvPr/>
        </p:nvSpPr>
        <p:spPr>
          <a:xfrm>
            <a:off x="8523048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1D8B65A5-8C08-489D-96F5-497FB83952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457" y="1855270"/>
            <a:ext cx="2268869" cy="1663836"/>
          </a:xfrm>
          <a:prstGeom prst="rect">
            <a:avLst/>
          </a:prstGeom>
        </p:spPr>
      </p:pic>
      <p:sp>
        <p:nvSpPr>
          <p:cNvPr id="8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9A3719EC-482C-4697-83B2-F254B65EA038}"/>
              </a:ext>
            </a:extLst>
          </p:cNvPr>
          <p:cNvSpPr/>
          <p:nvPr/>
        </p:nvSpPr>
        <p:spPr>
          <a:xfrm>
            <a:off x="1224031" y="4242651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56BE65C7-EEA4-4A9F-BC48-72E104FF40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4400990"/>
            <a:ext cx="2310218" cy="1694159"/>
          </a:xfrm>
          <a:prstGeom prst="rect">
            <a:avLst/>
          </a:prstGeom>
        </p:spPr>
      </p:pic>
      <p:sp>
        <p:nvSpPr>
          <p:cNvPr id="10" name="Rounded Rectangle 22">
            <a:hlinkClick r:id="rId14" action="ppaction://hlinksldjump"/>
            <a:extLst>
              <a:ext uri="{FF2B5EF4-FFF2-40B4-BE49-F238E27FC236}">
                <a16:creationId xmlns:a16="http://schemas.microsoft.com/office/drawing/2014/main" id="{640B0A31-DF83-403D-9576-9881BFD695B8}"/>
              </a:ext>
            </a:extLst>
          </p:cNvPr>
          <p:cNvSpPr/>
          <p:nvPr/>
        </p:nvSpPr>
        <p:spPr>
          <a:xfrm>
            <a:off x="4917200" y="4198205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67F182D9-96BA-4839-8417-D9386E6051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31" y="4242797"/>
            <a:ext cx="2543515" cy="1865242"/>
          </a:xfrm>
          <a:prstGeom prst="rect">
            <a:avLst/>
          </a:prstGeom>
        </p:spPr>
      </p:pic>
      <p:sp>
        <p:nvSpPr>
          <p:cNvPr id="12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FAB449C9-F086-4CBF-BF6C-9F0D1BC8026E}"/>
              </a:ext>
            </a:extLst>
          </p:cNvPr>
          <p:cNvSpPr/>
          <p:nvPr/>
        </p:nvSpPr>
        <p:spPr>
          <a:xfrm>
            <a:off x="8523048" y="4198205"/>
            <a:ext cx="2833376" cy="22469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3E49A7CE-F38B-4884-9155-EEF91EBE72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89" y="4375015"/>
            <a:ext cx="2578407" cy="1890832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8B474D-15E3-452E-82AB-8EC0BA0DE098}"/>
              </a:ext>
            </a:extLst>
          </p:cNvPr>
          <p:cNvSpPr txBox="1">
            <a:spLocks/>
          </p:cNvSpPr>
          <p:nvPr/>
        </p:nvSpPr>
        <p:spPr>
          <a:xfrm>
            <a:off x="4682576" y="900574"/>
            <a:ext cx="3068000" cy="103442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255D39-60FA-4C64-B7BA-26724B5557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4" y="149856"/>
            <a:ext cx="2349641" cy="117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4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E80E0495-C572-4DEA-866F-A27B004508C6}"/>
              </a:ext>
            </a:extLst>
          </p:cNvPr>
          <p:cNvSpPr/>
          <p:nvPr/>
        </p:nvSpPr>
        <p:spPr>
          <a:xfrm>
            <a:off x="619843" y="1941689"/>
            <a:ext cx="3407999" cy="225074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5E132860-87B9-4AAF-9019-0F4CEBAF6A82}"/>
              </a:ext>
            </a:extLst>
          </p:cNvPr>
          <p:cNvSpPr/>
          <p:nvPr/>
        </p:nvSpPr>
        <p:spPr>
          <a:xfrm>
            <a:off x="4691081" y="1668749"/>
            <a:ext cx="5028651" cy="346622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53A01086-18E7-4F88-AA2A-A01FCBADAE86}"/>
              </a:ext>
            </a:extLst>
          </p:cNvPr>
          <p:cNvSpPr/>
          <p:nvPr/>
        </p:nvSpPr>
        <p:spPr>
          <a:xfrm>
            <a:off x="8950846" y="4238123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4C3E9-407E-4212-9852-7BDC995CF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12" y="2137856"/>
            <a:ext cx="3693987" cy="2708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A4C0A-50FF-4EE8-AE29-AA4EFDCD3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112" y="4640266"/>
            <a:ext cx="1964529" cy="1964529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B35285A3-5110-4B48-9C97-400789352961}"/>
              </a:ext>
            </a:extLst>
          </p:cNvPr>
          <p:cNvSpPr/>
          <p:nvPr/>
        </p:nvSpPr>
        <p:spPr>
          <a:xfrm>
            <a:off x="8965899" y="4252804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D5A10-4ED4-439A-8FC0-D5F888B7A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4" y="472350"/>
            <a:ext cx="2392797" cy="11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0C3726B-A5FE-4E1A-A660-FC634ACA0081}"/>
              </a:ext>
            </a:extLst>
          </p:cNvPr>
          <p:cNvSpPr/>
          <p:nvPr/>
        </p:nvSpPr>
        <p:spPr>
          <a:xfrm>
            <a:off x="869244" y="1896533"/>
            <a:ext cx="3439247" cy="233679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DD095F8D-2C90-4DF2-BE18-F4D2158814E6}"/>
              </a:ext>
            </a:extLst>
          </p:cNvPr>
          <p:cNvSpPr/>
          <p:nvPr/>
        </p:nvSpPr>
        <p:spPr>
          <a:xfrm>
            <a:off x="4871705" y="1761067"/>
            <a:ext cx="5028651" cy="35273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8E542-1408-436C-9CAE-70563463C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63" y="2031396"/>
            <a:ext cx="3811648" cy="2795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EFE1C-40F4-4772-BCD0-28FEC7134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046" y="4604877"/>
            <a:ext cx="1964529" cy="1964529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E54DA799-4845-46DB-8284-9D248C7FFD1B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A4BD6EEF-74B2-4551-9B64-318734E08122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77E7A-9750-42A5-9E59-506349A37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3" y="467693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5C8BACF-AA9B-436B-9339-25AE494FBFB4}"/>
              </a:ext>
            </a:extLst>
          </p:cNvPr>
          <p:cNvSpPr/>
          <p:nvPr/>
        </p:nvSpPr>
        <p:spPr>
          <a:xfrm>
            <a:off x="615794" y="1680463"/>
            <a:ext cx="3689353" cy="256415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763E0E1-760C-4778-810D-9C33EA319BD5}"/>
              </a:ext>
            </a:extLst>
          </p:cNvPr>
          <p:cNvSpPr/>
          <p:nvPr/>
        </p:nvSpPr>
        <p:spPr>
          <a:xfrm>
            <a:off x="4837837" y="1372800"/>
            <a:ext cx="5209273" cy="37124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1A09A-B053-4462-8A86-E06EA9B7F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0417" y="1862667"/>
            <a:ext cx="3722272" cy="2729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862B9-D38B-4EB5-AC42-2604EA45B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457" y="4597541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E116E521-AF84-41F4-8807-C9BCAB507034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ECC45E5A-D1C9-417C-9EF3-5B3AA346101A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1A229-86DD-4417-8AF7-19B0779D4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4" y="551372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0315FCEF-21C0-4CC5-BADC-6A99A36A78BB}"/>
              </a:ext>
            </a:extLst>
          </p:cNvPr>
          <p:cNvSpPr/>
          <p:nvPr/>
        </p:nvSpPr>
        <p:spPr>
          <a:xfrm>
            <a:off x="1067433" y="1937917"/>
            <a:ext cx="3335233" cy="236010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C316E6C-7225-4C6F-9C93-DA1F2E34335E}"/>
              </a:ext>
            </a:extLst>
          </p:cNvPr>
          <p:cNvSpPr/>
          <p:nvPr/>
        </p:nvSpPr>
        <p:spPr>
          <a:xfrm>
            <a:off x="4866270" y="1537926"/>
            <a:ext cx="4920571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77860-DAF5-44B2-B6EB-DCEA41888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6267" y="2053529"/>
            <a:ext cx="3432934" cy="2517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2857D-C4C4-4401-A109-B8803CCE6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1116" y="4571015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225D36D5-44CD-489C-B3C2-DDEEFC195464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9B52406F-FA56-4CC7-9EF3-06293A5E2270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11CD51-6E50-4546-88CE-2805CFC80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1" y="472086"/>
            <a:ext cx="2385674" cy="11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3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D55C008D-4965-49AF-9681-454A884827DF}"/>
              </a:ext>
            </a:extLst>
          </p:cNvPr>
          <p:cNvSpPr/>
          <p:nvPr/>
        </p:nvSpPr>
        <p:spPr>
          <a:xfrm>
            <a:off x="1001361" y="1689366"/>
            <a:ext cx="3320255" cy="261763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C30DA1FC-7C69-461E-87DC-724CE4DE3CF8}"/>
              </a:ext>
            </a:extLst>
          </p:cNvPr>
          <p:cNvSpPr/>
          <p:nvPr/>
        </p:nvSpPr>
        <p:spPr>
          <a:xfrm>
            <a:off x="4645926" y="1619931"/>
            <a:ext cx="5118963" cy="337723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DCFE7-DFD6-4C57-A6BD-EBAFB0A1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85" y="1958138"/>
            <a:ext cx="4011444" cy="2941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065E9-F65B-4CF7-8DB5-1FB4FA793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417" y="4620771"/>
            <a:ext cx="1964529" cy="1964529"/>
          </a:xfrm>
          <a:prstGeom prst="rect">
            <a:avLst/>
          </a:prstGeom>
        </p:spPr>
      </p:pic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597963E6-1C9B-43F2-8627-2783C0AD1CC5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E68D67D3-63D9-4B12-AF45-15A728978A76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sp>
        <p:nvSpPr>
          <p:cNvPr id="8" name="Action Button: Home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2A0DA35-E16C-4038-95D4-C16B972EF1B0}"/>
              </a:ext>
            </a:extLst>
          </p:cNvPr>
          <p:cNvSpPr/>
          <p:nvPr/>
        </p:nvSpPr>
        <p:spPr>
          <a:xfrm>
            <a:off x="10294751" y="54328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00F9AA-12C5-4CF2-A2DA-06DE5FBB9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7" y="462807"/>
            <a:ext cx="2453116" cy="122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6B388B3-E6EB-4D2E-BE10-AE43A8F659B3}"/>
              </a:ext>
            </a:extLst>
          </p:cNvPr>
          <p:cNvSpPr/>
          <p:nvPr/>
        </p:nvSpPr>
        <p:spPr>
          <a:xfrm>
            <a:off x="706414" y="1254399"/>
            <a:ext cx="3348935" cy="289399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3A5616D5-CCA6-4E25-A97A-B422842FBD8D}"/>
              </a:ext>
            </a:extLst>
          </p:cNvPr>
          <p:cNvSpPr/>
          <p:nvPr/>
        </p:nvSpPr>
        <p:spPr>
          <a:xfrm>
            <a:off x="4432668" y="1775664"/>
            <a:ext cx="5106466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D87E9-AC97-4A02-9DD9-0D0D7DBBD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223" y="4578971"/>
            <a:ext cx="1964529" cy="1964529"/>
          </a:xfrm>
          <a:prstGeom prst="rect">
            <a:avLst/>
          </a:prstGeom>
        </p:spPr>
      </p:pic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0A83CC15-9BC5-47D2-A93D-5595E217BBD6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BCB5FB69-E09F-4511-A609-AD9C2FB4A4BA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9</a:t>
            </a:r>
          </a:p>
        </p:txBody>
      </p:sp>
      <p:sp>
        <p:nvSpPr>
          <p:cNvPr id="7" name="Action Button: Hom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E765FEA-ECA2-4EF8-A5FE-2B96EDE3A8F8}"/>
              </a:ext>
            </a:extLst>
          </p:cNvPr>
          <p:cNvSpPr/>
          <p:nvPr/>
        </p:nvSpPr>
        <p:spPr>
          <a:xfrm>
            <a:off x="10215729" y="53910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AD02AA-4C23-4BBB-998F-848A28574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38" y="2103043"/>
            <a:ext cx="3173738" cy="2327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55E1B-05C2-4C58-98E4-A671C691E6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7" y="472350"/>
            <a:ext cx="2171031" cy="108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F526957F-5D38-4356-BE62-7CEF5D009A8E}"/>
              </a:ext>
            </a:extLst>
          </p:cNvPr>
          <p:cNvSpPr/>
          <p:nvPr/>
        </p:nvSpPr>
        <p:spPr>
          <a:xfrm>
            <a:off x="7435831" y="243099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5DC6E-03D2-4D57-A2FB-4CEA93D2A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55" y="2639850"/>
            <a:ext cx="5338820" cy="3021193"/>
          </a:xfrm>
          <a:prstGeom prst="rect">
            <a:avLst/>
          </a:prstGeom>
        </p:spPr>
      </p:pic>
      <p:sp>
        <p:nvSpPr>
          <p:cNvPr id="4" name="Rounded Rectangle 41">
            <a:extLst>
              <a:ext uri="{FF2B5EF4-FFF2-40B4-BE49-F238E27FC236}">
                <a16:creationId xmlns:a16="http://schemas.microsoft.com/office/drawing/2014/main" id="{14B2B070-A1E8-4B3D-9182-010908DA6678}"/>
              </a:ext>
            </a:extLst>
          </p:cNvPr>
          <p:cNvSpPr/>
          <p:nvPr/>
        </p:nvSpPr>
        <p:spPr>
          <a:xfrm>
            <a:off x="7383061" y="2512747"/>
            <a:ext cx="657112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A.</a:t>
            </a:r>
          </a:p>
        </p:txBody>
      </p:sp>
      <p:sp>
        <p:nvSpPr>
          <p:cNvPr id="5" name="Rounded Rectangle 42">
            <a:extLst>
              <a:ext uri="{FF2B5EF4-FFF2-40B4-BE49-F238E27FC236}">
                <a16:creationId xmlns:a16="http://schemas.microsoft.com/office/drawing/2014/main" id="{1A6B9299-BCA8-4641-8C55-CA8C3F0F5347}"/>
              </a:ext>
            </a:extLst>
          </p:cNvPr>
          <p:cNvSpPr/>
          <p:nvPr/>
        </p:nvSpPr>
        <p:spPr>
          <a:xfrm>
            <a:off x="7279330" y="3896008"/>
            <a:ext cx="895369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7B3D3A13-E8BA-44B6-8A31-B7EBA9F20B61}"/>
              </a:ext>
            </a:extLst>
          </p:cNvPr>
          <p:cNvSpPr/>
          <p:nvPr/>
        </p:nvSpPr>
        <p:spPr>
          <a:xfrm>
            <a:off x="7357580" y="3989157"/>
            <a:ext cx="716879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96F98-0D4D-4EF0-A846-CB2DF1A72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2154703"/>
            <a:ext cx="1624370" cy="1191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7F12E-7C21-46B2-898A-290F253F8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3593166"/>
            <a:ext cx="1696790" cy="1244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1DEE57-131B-43CE-BC13-860B4B9F16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21" y="148761"/>
            <a:ext cx="2479541" cy="12397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FB3166-C480-470A-88BC-F73D1EBEF9E9}"/>
              </a:ext>
            </a:extLst>
          </p:cNvPr>
          <p:cNvSpPr txBox="1">
            <a:spLocks/>
          </p:cNvSpPr>
          <p:nvPr/>
        </p:nvSpPr>
        <p:spPr>
          <a:xfrm>
            <a:off x="1036000" y="1280038"/>
            <a:ext cx="763386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400" dirty="0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3. </a:t>
            </a:r>
            <a:r>
              <a:rPr lang="en-GB" sz="3400" dirty="0" err="1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Hãy</a:t>
            </a:r>
            <a:r>
              <a:rPr lang="en-GB" sz="3400" dirty="0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cho</a:t>
            </a:r>
            <a:r>
              <a:rPr lang="en-GB" sz="3400" dirty="0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thêm</a:t>
            </a:r>
            <a:r>
              <a:rPr lang="en-GB" sz="3400" dirty="0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bánh</a:t>
            </a:r>
            <a:r>
              <a:rPr lang="en-GB" sz="3400" dirty="0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lên</a:t>
            </a:r>
            <a:r>
              <a:rPr lang="en-GB" sz="3400" dirty="0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3400" dirty="0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để</a:t>
            </a:r>
            <a:r>
              <a:rPr lang="en-GB" sz="3400" dirty="0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79E17B-B74F-4C8C-BB69-9EF364B85760}"/>
              </a:ext>
            </a:extLst>
          </p:cNvPr>
          <p:cNvSpPr txBox="1">
            <a:spLocks/>
          </p:cNvSpPr>
          <p:nvPr/>
        </p:nvSpPr>
        <p:spPr>
          <a:xfrm>
            <a:off x="1295644" y="1862190"/>
            <a:ext cx="547713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400" dirty="0">
                <a:solidFill>
                  <a:srgbClr val="002060"/>
                </a:solidFill>
                <a:cs typeface="Lato Heavy" panose="020F0502020204030203" pitchFamily="34" charset="0"/>
              </a:rPr>
              <a:t>a) </a:t>
            </a:r>
            <a:r>
              <a:rPr lang="en-GB" sz="3400" dirty="0" err="1">
                <a:solidFill>
                  <a:srgbClr val="002060"/>
                </a:solidFill>
                <a:cs typeface="Lato Heavy" panose="020F0502020204030203" pitchFamily="34" charset="0"/>
              </a:rPr>
              <a:t>Trên</a:t>
            </a:r>
            <a:r>
              <a:rPr lang="en-GB" sz="3400" dirty="0">
                <a:solidFill>
                  <a:srgbClr val="002060"/>
                </a:solidFill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cs typeface="Lato Heavy" panose="020F0502020204030203" pitchFamily="34" charset="0"/>
              </a:rPr>
              <a:t>đĩa</a:t>
            </a:r>
            <a:r>
              <a:rPr lang="en-GB" sz="3400" dirty="0">
                <a:solidFill>
                  <a:srgbClr val="002060"/>
                </a:solidFill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cs typeface="Lato Heavy" panose="020F0502020204030203" pitchFamily="34" charset="0"/>
              </a:rPr>
              <a:t>có</a:t>
            </a:r>
            <a:r>
              <a:rPr lang="en-GB" sz="3400" dirty="0">
                <a:solidFill>
                  <a:srgbClr val="002060"/>
                </a:solidFill>
                <a:cs typeface="Lato Heavy" panose="020F0502020204030203" pitchFamily="34" charset="0"/>
              </a:rPr>
              <a:t> 6 </a:t>
            </a:r>
            <a:r>
              <a:rPr lang="en-GB" sz="3400" dirty="0" err="1">
                <a:solidFill>
                  <a:srgbClr val="002060"/>
                </a:solidFill>
                <a:cs typeface="Lato Heavy" panose="020F0502020204030203" pitchFamily="34" charset="0"/>
              </a:rPr>
              <a:t>cái</a:t>
            </a:r>
            <a:r>
              <a:rPr lang="en-GB" sz="3400" dirty="0">
                <a:solidFill>
                  <a:srgbClr val="002060"/>
                </a:solidFill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cs typeface="Lato Heavy" panose="020F0502020204030203" pitchFamily="34" charset="0"/>
              </a:rPr>
              <a:t>bánh</a:t>
            </a:r>
            <a:endParaRPr lang="en-GB" sz="3400" dirty="0">
              <a:solidFill>
                <a:srgbClr val="002060"/>
              </a:solidFill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2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5185 L -0.11589 -0.12731 C -0.14024 -0.14398 -0.1767 -0.15301 -0.21433 -0.15301 C -0.25808 -0.15301 -0.29245 -0.14398 -0.31641 -0.12731 L -0.43216 -0.05185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381F4A43-1383-4F3A-B883-98C540C0D66F}"/>
              </a:ext>
            </a:extLst>
          </p:cNvPr>
          <p:cNvSpPr/>
          <p:nvPr/>
        </p:nvSpPr>
        <p:spPr>
          <a:xfrm>
            <a:off x="7145867" y="2634192"/>
            <a:ext cx="849570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E98D7-77F0-4FEE-90F0-BEB61ECD2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33" y="2843051"/>
            <a:ext cx="5338820" cy="3021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53BD23-67D1-49EB-A99D-08F059C9D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89" y="3883881"/>
            <a:ext cx="2331495" cy="1709762"/>
          </a:xfrm>
          <a:prstGeom prst="rect">
            <a:avLst/>
          </a:prstGeom>
        </p:spPr>
      </p:pic>
      <p:sp>
        <p:nvSpPr>
          <p:cNvPr id="5" name="Rounded Rectangle 41">
            <a:extLst>
              <a:ext uri="{FF2B5EF4-FFF2-40B4-BE49-F238E27FC236}">
                <a16:creationId xmlns:a16="http://schemas.microsoft.com/office/drawing/2014/main" id="{7106FFBE-9CE6-4872-B6DC-03B40D422483}"/>
              </a:ext>
            </a:extLst>
          </p:cNvPr>
          <p:cNvSpPr/>
          <p:nvPr/>
        </p:nvSpPr>
        <p:spPr>
          <a:xfrm>
            <a:off x="7191021" y="2700684"/>
            <a:ext cx="736681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6" name="Rounded Rectangle 42">
            <a:extLst>
              <a:ext uri="{FF2B5EF4-FFF2-40B4-BE49-F238E27FC236}">
                <a16:creationId xmlns:a16="http://schemas.microsoft.com/office/drawing/2014/main" id="{9C3FFCCD-871D-4986-A0D7-A1F15FB623D8}"/>
              </a:ext>
            </a:extLst>
          </p:cNvPr>
          <p:cNvSpPr/>
          <p:nvPr/>
        </p:nvSpPr>
        <p:spPr>
          <a:xfrm>
            <a:off x="7356809" y="4100134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6C3F675D-3315-40EB-ADCB-E8C26A56C87F}"/>
              </a:ext>
            </a:extLst>
          </p:cNvPr>
          <p:cNvSpPr/>
          <p:nvPr/>
        </p:nvSpPr>
        <p:spPr>
          <a:xfrm>
            <a:off x="7438565" y="4181890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4738B-C58B-43D7-94D4-68E22DA93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3" y="1818303"/>
            <a:ext cx="2360191" cy="1730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6C7CD7-FFDC-48B8-9133-D055B41DE9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9" y="378609"/>
            <a:ext cx="2460587" cy="123029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892F2EA-5A19-41CB-AC60-6B596477112B}"/>
              </a:ext>
            </a:extLst>
          </p:cNvPr>
          <p:cNvSpPr txBox="1">
            <a:spLocks/>
          </p:cNvSpPr>
          <p:nvPr/>
        </p:nvSpPr>
        <p:spPr>
          <a:xfrm>
            <a:off x="746648" y="2051751"/>
            <a:ext cx="5017154" cy="48596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>
                <a:cs typeface="Lato Heavy" panose="020F0502020204030203" pitchFamily="34" charset="0"/>
              </a:rPr>
              <a:t>b) </a:t>
            </a:r>
            <a:r>
              <a:rPr lang="en-GB" sz="3200" dirty="0" err="1">
                <a:cs typeface="Lato Heavy" panose="020F0502020204030203" pitchFamily="34" charset="0"/>
              </a:rPr>
              <a:t>Trên</a:t>
            </a:r>
            <a:r>
              <a:rPr lang="en-GB" sz="3200" dirty="0">
                <a:cs typeface="Lato Heavy" panose="020F0502020204030203" pitchFamily="34" charset="0"/>
              </a:rPr>
              <a:t> </a:t>
            </a:r>
            <a:r>
              <a:rPr lang="en-GB" sz="3200" dirty="0" err="1">
                <a:cs typeface="Lato Heavy" panose="020F0502020204030203" pitchFamily="34" charset="0"/>
              </a:rPr>
              <a:t>đĩa</a:t>
            </a:r>
            <a:r>
              <a:rPr lang="en-GB" sz="3200" dirty="0">
                <a:cs typeface="Lato Heavy" panose="020F0502020204030203" pitchFamily="34" charset="0"/>
              </a:rPr>
              <a:t> </a:t>
            </a:r>
            <a:r>
              <a:rPr lang="en-GB" sz="3200" dirty="0" err="1">
                <a:cs typeface="Lato Heavy" panose="020F0502020204030203" pitchFamily="34" charset="0"/>
              </a:rPr>
              <a:t>có</a:t>
            </a:r>
            <a:r>
              <a:rPr lang="en-GB" sz="3200" dirty="0">
                <a:cs typeface="Lato Heavy" panose="020F0502020204030203" pitchFamily="34" charset="0"/>
              </a:rPr>
              <a:t> 9 </a:t>
            </a:r>
            <a:r>
              <a:rPr lang="en-GB" sz="3200" dirty="0" err="1">
                <a:cs typeface="Lato Heavy" panose="020F0502020204030203" pitchFamily="34" charset="0"/>
              </a:rPr>
              <a:t>cái</a:t>
            </a:r>
            <a:r>
              <a:rPr lang="en-GB" sz="3200" dirty="0">
                <a:cs typeface="Lato Heavy" panose="020F0502020204030203" pitchFamily="34" charset="0"/>
              </a:rPr>
              <a:t> </a:t>
            </a:r>
            <a:r>
              <a:rPr lang="en-GB" sz="3200" dirty="0" err="1">
                <a:cs typeface="Lato Heavy" panose="020F0502020204030203" pitchFamily="34" charset="0"/>
              </a:rPr>
              <a:t>bánh</a:t>
            </a:r>
            <a:endParaRPr lang="en-GB" sz="3200" dirty="0">
              <a:cs typeface="Lato Heavy" panose="020F050202020403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6AADA5-65C8-484D-85A6-CA758FB6B9F4}"/>
              </a:ext>
            </a:extLst>
          </p:cNvPr>
          <p:cNvSpPr txBox="1">
            <a:spLocks/>
          </p:cNvSpPr>
          <p:nvPr/>
        </p:nvSpPr>
        <p:spPr>
          <a:xfrm>
            <a:off x="470135" y="1441456"/>
            <a:ext cx="9833997" cy="48596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>
                <a:cs typeface="Lato Heavy" panose="020F0502020204030203" pitchFamily="34" charset="0"/>
              </a:rPr>
              <a:t>3. </a:t>
            </a:r>
            <a:r>
              <a:rPr lang="en-GB" sz="3200" dirty="0" err="1">
                <a:cs typeface="Lato Heavy" panose="020F0502020204030203" pitchFamily="34" charset="0"/>
              </a:rPr>
              <a:t>Hãy</a:t>
            </a:r>
            <a:r>
              <a:rPr lang="en-GB" sz="3200" dirty="0">
                <a:cs typeface="Lato Heavy" panose="020F0502020204030203" pitchFamily="34" charset="0"/>
              </a:rPr>
              <a:t> </a:t>
            </a:r>
            <a:r>
              <a:rPr lang="en-GB" sz="3200" dirty="0" err="1">
                <a:cs typeface="Lato Heavy" panose="020F0502020204030203" pitchFamily="34" charset="0"/>
              </a:rPr>
              <a:t>cho</a:t>
            </a:r>
            <a:r>
              <a:rPr lang="en-GB" sz="3200" dirty="0">
                <a:cs typeface="Lato Heavy" panose="020F0502020204030203" pitchFamily="34" charset="0"/>
              </a:rPr>
              <a:t> </a:t>
            </a:r>
            <a:r>
              <a:rPr lang="en-GB" sz="3200" dirty="0" err="1">
                <a:cs typeface="Lato Heavy" panose="020F0502020204030203" pitchFamily="34" charset="0"/>
              </a:rPr>
              <a:t>thêm</a:t>
            </a:r>
            <a:r>
              <a:rPr lang="en-GB" sz="3200" dirty="0">
                <a:cs typeface="Lato Heavy" panose="020F0502020204030203" pitchFamily="34" charset="0"/>
              </a:rPr>
              <a:t> </a:t>
            </a:r>
            <a:r>
              <a:rPr lang="en-GB" sz="3200" dirty="0" err="1">
                <a:cs typeface="Lato Heavy" panose="020F0502020204030203" pitchFamily="34" charset="0"/>
              </a:rPr>
              <a:t>bánh</a:t>
            </a:r>
            <a:r>
              <a:rPr lang="en-GB" sz="3200" dirty="0">
                <a:cs typeface="Lato Heavy" panose="020F0502020204030203" pitchFamily="34" charset="0"/>
              </a:rPr>
              <a:t> </a:t>
            </a:r>
            <a:r>
              <a:rPr lang="en-GB" sz="3200" dirty="0" err="1">
                <a:cs typeface="Lato Heavy" panose="020F0502020204030203" pitchFamily="34" charset="0"/>
              </a:rPr>
              <a:t>lên</a:t>
            </a:r>
            <a:r>
              <a:rPr lang="en-GB" sz="3200" dirty="0">
                <a:cs typeface="Lato Heavy" panose="020F0502020204030203" pitchFamily="34" charset="0"/>
              </a:rPr>
              <a:t> </a:t>
            </a:r>
            <a:r>
              <a:rPr lang="en-GB" sz="3200" dirty="0" err="1">
                <a:cs typeface="Lato Heavy" panose="020F0502020204030203" pitchFamily="34" charset="0"/>
              </a:rPr>
              <a:t>đĩa</a:t>
            </a:r>
            <a:r>
              <a:rPr lang="en-GB" sz="3200" dirty="0">
                <a:cs typeface="Lato Heavy" panose="020F0502020204030203" pitchFamily="34" charset="0"/>
              </a:rPr>
              <a:t> </a:t>
            </a:r>
            <a:r>
              <a:rPr lang="en-GB" sz="3200" dirty="0" err="1">
                <a:cs typeface="Lato Heavy" panose="020F0502020204030203" pitchFamily="34" charset="0"/>
              </a:rPr>
              <a:t>để</a:t>
            </a:r>
            <a:r>
              <a:rPr lang="en-GB" sz="3200" dirty="0">
                <a:cs typeface="Lato Heavy" panose="020F0502020204030203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28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50572 0.3435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86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192000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98" y="3046939"/>
            <a:ext cx="4562557" cy="381845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60" y="4045946"/>
            <a:ext cx="6202838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657489"/>
            <a:ext cx="1347302" cy="967223"/>
            <a:chOff x="9540552" y="4239924"/>
            <a:chExt cx="1619672" cy="11627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55245" y="4239924"/>
              <a:ext cx="597776" cy="99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216503"/>
            <a:ext cx="1185564" cy="830997"/>
            <a:chOff x="9540552" y="4269531"/>
            <a:chExt cx="1619672" cy="113527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99253" y="4269531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820542"/>
            <a:ext cx="1185564" cy="830997"/>
            <a:chOff x="9540552" y="4269050"/>
            <a:chExt cx="1619672" cy="11352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27862" y="4269050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333192" y="3588089"/>
            <a:ext cx="1275158" cy="831609"/>
            <a:chOff x="9540552" y="4420621"/>
            <a:chExt cx="1619672" cy="105628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031286" y="4421398"/>
              <a:ext cx="631596" cy="105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992686"/>
            <a:ext cx="926003" cy="830997"/>
            <a:chOff x="9540552" y="4022892"/>
            <a:chExt cx="1619672" cy="147031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95905" y="4022892"/>
              <a:ext cx="869744" cy="1470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131" y="3427095"/>
            <a:ext cx="276225" cy="2590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3257" y="777019"/>
            <a:ext cx="4606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Có mấy củ cà rốt?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8041" y="249555"/>
            <a:ext cx="3000375" cy="742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3031067" y="2206909"/>
            <a:ext cx="642337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Củng</a:t>
            </a:r>
            <a:r>
              <a:rPr lang="en-US" altLang="en-US" sz="6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cố</a:t>
            </a:r>
            <a:r>
              <a:rPr lang="en-US" altLang="en-US" sz="6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- </a:t>
            </a: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Dặn</a:t>
            </a:r>
            <a:r>
              <a:rPr lang="en-US" altLang="en-US" sz="6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dò</a:t>
            </a:r>
            <a:endParaRPr lang="en-US" altLang="en-US" sz="6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云形 5">
            <a:extLst>
              <a:ext uri="{FF2B5EF4-FFF2-40B4-BE49-F238E27FC236}">
                <a16:creationId xmlns:a16="http://schemas.microsoft.com/office/drawing/2014/main" id="{15BAC4DC-B276-4FC1-ABB6-F464EE84D40D}"/>
              </a:ext>
            </a:extLst>
          </p:cNvPr>
          <p:cNvSpPr/>
          <p:nvPr/>
        </p:nvSpPr>
        <p:spPr>
          <a:xfrm>
            <a:off x="4353421" y="1655741"/>
            <a:ext cx="6899563" cy="4094019"/>
          </a:xfrm>
          <a:prstGeom prst="cloud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E281AE4-8571-41CE-9B94-557C99F77D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44" y="1092200"/>
            <a:ext cx="5073651" cy="507365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302C633-0430-4FAF-B534-A783FC917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1600200"/>
            <a:ext cx="2057400" cy="1293683"/>
          </a:xfrm>
          <a:prstGeom prst="rect">
            <a:avLst/>
          </a:prstGeom>
        </p:spPr>
      </p:pic>
      <p:pic>
        <p:nvPicPr>
          <p:cNvPr id="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7417">
            <a:off x="90912" y="122142"/>
            <a:ext cx="2284165" cy="2389839"/>
          </a:xfrm>
          <a:prstGeom prst="rect">
            <a:avLst/>
          </a:prstGeom>
        </p:spPr>
      </p:pic>
      <p:pic>
        <p:nvPicPr>
          <p:cNvPr id="11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7209" y="21493"/>
            <a:ext cx="3892792" cy="2514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77" y="2006601"/>
            <a:ext cx="5555984" cy="31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9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188" y="2733676"/>
            <a:ext cx="12220786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2" y="4449079"/>
            <a:ext cx="630850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49" y="3995456"/>
            <a:ext cx="5112851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01158" y="3373878"/>
            <a:ext cx="1347302" cy="884105"/>
            <a:chOff x="9540552" y="4420621"/>
            <a:chExt cx="1619672" cy="10628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529016" cy="84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1502427" y="3762325"/>
            <a:ext cx="1185564" cy="831111"/>
            <a:chOff x="9540552" y="4420621"/>
            <a:chExt cx="1619672" cy="113543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931486"/>
            <a:ext cx="1185564" cy="718998"/>
            <a:chOff x="9540552" y="4420621"/>
            <a:chExt cx="1619672" cy="9822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49851" y="4437347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562902" y="4860033"/>
            <a:ext cx="1275158" cy="899772"/>
            <a:chOff x="9540552" y="4420621"/>
            <a:chExt cx="1619672" cy="11428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558946" cy="897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141910"/>
            <a:ext cx="926003" cy="706755"/>
            <a:chOff x="9540552" y="4286921"/>
            <a:chExt cx="1619672" cy="125048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98130" y="4286921"/>
              <a:ext cx="769700" cy="1250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7087" y="433484"/>
            <a:ext cx="35255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Có mấy con voi?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16035" y="46769"/>
            <a:ext cx="3275965" cy="218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71605E-6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271022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0855"/>
            <a:ext cx="684106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271022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57" y="4007650"/>
            <a:ext cx="5550258" cy="2868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807799"/>
            <a:ext cx="1347302" cy="822509"/>
            <a:chOff x="9540552" y="4420621"/>
            <a:chExt cx="1619672" cy="9887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498481" cy="775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327096"/>
            <a:ext cx="1185564" cy="769516"/>
            <a:chOff x="9540552" y="4420621"/>
            <a:chExt cx="1619672" cy="10512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12349" y="3782335"/>
            <a:ext cx="1185564" cy="790753"/>
            <a:chOff x="9540552" y="4420621"/>
            <a:chExt cx="1619672" cy="108029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07107" y="4619525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299089" y="4835885"/>
            <a:ext cx="1275158" cy="773171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99890" y="4493182"/>
              <a:ext cx="526684" cy="819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217474"/>
            <a:ext cx="926003" cy="722630"/>
            <a:chOff x="9540552" y="4420621"/>
            <a:chExt cx="1619672" cy="12785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68103" y="4557691"/>
              <a:ext cx="725273" cy="1141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9422" y="268065"/>
            <a:ext cx="390207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Có mấy con bò sữa?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874" y="2433277"/>
            <a:ext cx="660243" cy="6602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23492" y="187602"/>
            <a:ext cx="2847975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L 1.22639 0.010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20988E-6 L 1.26204 -0.10278 " pathEditMode="relative" rAng="0" ptsTypes="AA">
                                      <p:cBhvr>
                                        <p:cTn id="21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02" y="-51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0" y="164830"/>
            <a:ext cx="11856377" cy="66931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66979" y="2789434"/>
            <a:ext cx="50516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BÀI 2: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Các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số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6, 7, 8, 9,10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30" y="3023005"/>
            <a:ext cx="4743309" cy="47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7151"/>
      </p:ext>
    </p:extLst>
  </p:cSld>
  <p:clrMapOvr>
    <a:masterClrMapping/>
  </p:clrMapOvr>
  <p:transition spd="slow"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9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339E45-98CD-41B6-93E4-53F79ABE9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130640"/>
            <a:ext cx="8590846" cy="659672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1055510" y="-1055510"/>
            <a:ext cx="2099734" cy="4210756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1207909" y="-1368370"/>
            <a:ext cx="1535292" cy="421075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0E529D-2DC5-4765-9078-5342CF3CC3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87" y="978694"/>
            <a:ext cx="3649749" cy="364974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46853B-4997-41C7-AF7D-F711259A1D13}"/>
              </a:ext>
            </a:extLst>
          </p:cNvPr>
          <p:cNvSpPr txBox="1">
            <a:spLocks/>
          </p:cNvSpPr>
          <p:nvPr/>
        </p:nvSpPr>
        <p:spPr>
          <a:xfrm>
            <a:off x="-378332" y="564247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41F8D-7E63-4AE7-BEA5-9B7FD727605A}"/>
              </a:ext>
            </a:extLst>
          </p:cNvPr>
          <p:cNvSpPr txBox="1">
            <a:spLocks/>
          </p:cNvSpPr>
          <p:nvPr/>
        </p:nvSpPr>
        <p:spPr>
          <a:xfrm>
            <a:off x="3572995" y="4444070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+mj-lt"/>
                <a:cs typeface="Lato" panose="020F0502020204030203" pitchFamily="34" charset="0"/>
              </a:rPr>
              <a:t>sáu</a:t>
            </a:r>
            <a:endParaRPr lang="en-GB" sz="32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FA5A4-2F01-4063-BCCA-9D330FABC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58" y="1397061"/>
            <a:ext cx="5293112" cy="2879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837946-9703-4CBA-888B-2B6EC770CC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58" y="2442673"/>
            <a:ext cx="718089" cy="673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3548E-A0F0-4DC6-931F-5741999597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03" y="1564689"/>
            <a:ext cx="777317" cy="607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D56DE1-319E-4850-A59D-8186CBF761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88" y="2483001"/>
            <a:ext cx="743477" cy="647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A40AB-42A0-439C-A07F-8C6E88B8C0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926" y="1629085"/>
            <a:ext cx="957077" cy="717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4B4AC7-69B1-47A3-B080-DFAAE2C621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070" y="1522573"/>
            <a:ext cx="901703" cy="66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870480-0159-47C8-9735-44DED555AA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502" y="2382876"/>
            <a:ext cx="905171" cy="664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5DC2B7-6A4C-4C92-A703-22ECCC53C8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" y="3953632"/>
            <a:ext cx="3008962" cy="150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4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0.00024 C 0.00742 -0.00671 0.00612 -0.00764 0.01679 -0.0037 C 0.0181 -0.00347 0.01862 -0.00023 0.01966 -3.7037E-6 C 0.02344 0.00116 0.02721 0.00093 0.03086 0.00116 C 0.03177 0.00533 0.03242 0.00764 0.03086 0.01227 C 0.0306 0.01366 0.02956 0.0132 0.02877 0.01389 C 0.02669 0.0132 0.02448 0.0132 0.02252 0.01227 C 0.02174 0.01204 0.02122 0.01042 0.02031 0.00996 C 0.01914 0.00903 0.01758 0.00834 0.01614 0.00741 C 0.01549 0.00718 0.01471 0.00672 0.01406 0.00625 C 0.01302 0.00556 0.01211 0.0044 0.01133 0.00371 C 0.00989 0.00278 0.00833 0.00209 0.0069 0.00116 C 0.00625 0.00093 0.0056 0.00024 0.00482 -3.7037E-6 L 2.08333E-6 -3.7037E-6 Z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4.79167E-6 0.00024 C 0.00221 -0.00023 0.00468 -0.00115 0.00716 -0.00115 C 0.00872 -0.00115 0.01028 -0.00092 0.01184 -4.81481E-6 C 0.01966 0.00533 0.00638 0.00093 0.01575 0.0044 C 0.01888 0.00556 0.022 0.00625 0.02539 0.00718 C 0.02604 0.00811 0.02695 0.00903 0.0276 0.00996 C 0.02825 0.01088 0.02929 0.01135 0.02916 0.01274 C 0.02877 0.01852 0.02669 0.02014 0.02447 0.02292 C 0.022 0.02223 0.01979 0.022 0.01731 0.0213 C 0.01406 0.02038 0.01354 0.01737 0.01028 0.01413 C 0.00924 0.0132 0.0082 0.01227 0.00716 0.01135 C 0.00625 0.01042 0.00533 0.0095 0.00468 0.00857 C 0.00156 0.00394 0.00065 0.00163 4.79167E-6 -4.81481E-6 Z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3.125E-6 0.00024 C 0.00937 -0.00162 0.0082 -0.00208 0.01888 -4.07407E-6 C 0.0207 0.0007 0.02304 0.00348 0.02448 0.0044 C 0.02513 0.00487 0.02604 0.00556 0.02695 0.00579 C 0.03112 0.00649 0.03528 0.00672 0.03958 0.00718 C 0.03919 0.00903 0.03945 0.01135 0.03867 0.01297 C 0.03802 0.01459 0.03437 0.01644 0.0332 0.01737 C 0.0276 0.01667 0.022 0.01644 0.01653 0.01574 C 0.01549 0.01551 0.01445 0.01482 0.01341 0.01412 C 0.01185 0.01366 0.00872 0.01135 0.00872 0.01158 C 0.0069 0.00857 0.00612 0.00649 0.00377 0.0044 C 0.00312 0.00371 0.00052 0.00093 3.125E-6 -4.07407E-6 Z " pathEditMode="relative" rAng="0" ptsTypes="AAAAAAAAAAAAA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8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3.54167E-6 0.00023 C -0.00248 -0.00093 -0.00482 -0.00185 -0.0073 -0.00278 C -0.00886 -0.0037 -0.01042 -0.00463 -0.01198 -0.00556 C -0.01263 -0.00625 -0.01355 -0.00671 -0.01446 -0.00718 L -0.01993 -0.00833 C -0.02657 -0.00741 -0.028 -0.01088 -0.03086 -0.0044 C -0.03164 -0.00301 -0.0319 -0.00162 -0.03243 7.40741E-7 C -0.0323 0.00208 -0.03321 0.00671 -0.03177 0.00718 C -0.02201 0.00903 -0.00534 0.00116 3.54167E-6 7.40741E-7 Z " pathEditMode="relative" rAng="0" ptsTypes="AAAAAAAAAA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-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0.00023 C -0.00885 -0.00092 -0.01758 -0.00277 -0.02617 -3.33333E-6 C -0.02708 0.00023 -0.02747 0.00186 -0.02799 0.00278 C -0.02799 0.00301 -0.02917 0.01204 -0.02956 0.01297 C -0.03333 0.01968 -0.03802 0.01783 -0.04284 0.01852 C -0.04219 0.01922 -0.04128 0.01945 -0.04063 0.02014 C -0.03854 0.02107 -0.03424 0.02292 -0.03424 0.02315 C -0.02669 0.02223 -0.01927 0.02408 -0.01198 0.0213 C -0.01003 0.02061 -0.00885 0.01297 -0.00885 0.0132 C -0.00768 0.00625 -0.00885 0.01042 -0.00573 0.00579 C -0.00508 0.00486 -0.00104 0.00093 2.08333E-7 -3.33333E-6 Z " pathEditMode="relative" rAng="0" ptsTypes="AAAAAAAAAAAA">
                                      <p:cBhvr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D19150-45F4-4DA9-A4E7-C2458A856E0F}"/>
              </a:ext>
            </a:extLst>
          </p:cNvPr>
          <p:cNvSpPr txBox="1">
            <a:spLocks/>
          </p:cNvSpPr>
          <p:nvPr/>
        </p:nvSpPr>
        <p:spPr>
          <a:xfrm>
            <a:off x="-501878" y="56925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57A11-3DBF-40FC-8B12-A605C6D34142}"/>
              </a:ext>
            </a:extLst>
          </p:cNvPr>
          <p:cNvSpPr txBox="1">
            <a:spLocks/>
          </p:cNvSpPr>
          <p:nvPr/>
        </p:nvSpPr>
        <p:spPr>
          <a:xfrm>
            <a:off x="3417797" y="443179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+mj-lt"/>
                <a:cs typeface="Lato" panose="020F0502020204030203" pitchFamily="34" charset="0"/>
              </a:rPr>
              <a:t>bảy</a:t>
            </a:r>
            <a:endParaRPr lang="en-GB" sz="32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83DB8-FDD5-432E-8815-757D1A386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19" y="1361818"/>
            <a:ext cx="2812142" cy="2812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0E05C-5DCE-404C-931C-C9405C913F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99" y="1350463"/>
            <a:ext cx="5293112" cy="2842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88D5F0-B13C-46E5-ACD5-D4ED58CD21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205" y="2044066"/>
            <a:ext cx="809625" cy="906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32672-0171-4D6C-A698-029B4972C7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830" y="2884750"/>
            <a:ext cx="862766" cy="1140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FBAE48-450F-43DC-9A7F-E535B87352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6" y="4173960"/>
            <a:ext cx="2885628" cy="144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247</Words>
  <Application>Microsoft Office PowerPoint</Application>
  <PresentationFormat>Widescreen</PresentationFormat>
  <Paragraphs>72</Paragraphs>
  <Slides>31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等线</vt:lpstr>
      <vt:lpstr>UTM Gradoo</vt:lpstr>
      <vt:lpstr>Arial</vt:lpstr>
      <vt:lpstr>Arial Black</vt:lpstr>
      <vt:lpstr>Arial-Rounded</vt:lpstr>
      <vt:lpstr>Calibri</vt:lpstr>
      <vt:lpstr>Calibri Light</vt:lpstr>
      <vt:lpstr>Cambria</vt:lpstr>
      <vt:lpstr>Lato</vt:lpstr>
      <vt:lpstr>Times New Roman</vt:lpstr>
      <vt:lpstr>Wingdings</vt:lpstr>
      <vt:lpstr>2_Office Theme</vt:lpstr>
      <vt:lpstr>1_第一PPT，www.1ppt.com</vt:lpstr>
      <vt:lpstr>1_Office Theme</vt:lpstr>
      <vt:lpstr>3_Office Theme</vt:lpstr>
      <vt:lpstr>Office 主题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Thao Tran</cp:lastModifiedBy>
  <cp:revision>108</cp:revision>
  <dcterms:created xsi:type="dcterms:W3CDTF">2020-07-13T02:14:00Z</dcterms:created>
  <dcterms:modified xsi:type="dcterms:W3CDTF">2023-05-06T08:05:07Z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