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700" r:id="rId4"/>
    <p:sldMasterId id="2147483746" r:id="rId5"/>
    <p:sldMasterId id="2147483771" r:id="rId6"/>
    <p:sldMasterId id="2147483777" r:id="rId7"/>
  </p:sldMasterIdLst>
  <p:notesMasterIdLst>
    <p:notesMasterId r:id="rId36"/>
  </p:notesMasterIdLst>
  <p:sldIdLst>
    <p:sldId id="2007577113" r:id="rId8"/>
    <p:sldId id="347" r:id="rId9"/>
    <p:sldId id="257" r:id="rId10"/>
    <p:sldId id="256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319" r:id="rId34"/>
    <p:sldId id="116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18" Type="http://schemas.openxmlformats.org/officeDocument/2006/relationships/slide" Target="slide23.xml"/><Relationship Id="rId26" Type="http://schemas.openxmlformats.org/officeDocument/2006/relationships/image" Target="../media/image101.png"/><Relationship Id="rId3" Type="http://schemas.openxmlformats.org/officeDocument/2006/relationships/image" Target="../media/image84.png"/><Relationship Id="rId21" Type="http://schemas.openxmlformats.org/officeDocument/2006/relationships/slide" Target="slide24.xml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5" Type="http://schemas.openxmlformats.org/officeDocument/2006/relationships/image" Target="../media/image100.png"/><Relationship Id="rId2" Type="http://schemas.openxmlformats.org/officeDocument/2006/relationships/slide" Target="slide19.xml"/><Relationship Id="rId16" Type="http://schemas.openxmlformats.org/officeDocument/2006/relationships/image" Target="../media/image94.png"/><Relationship Id="rId20" Type="http://schemas.openxmlformats.org/officeDocument/2006/relationships/image" Target="../media/image97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24" Type="http://schemas.openxmlformats.org/officeDocument/2006/relationships/image" Target="../media/image99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slide" Target="slide25.xml"/><Relationship Id="rId28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6.png"/><Relationship Id="rId4" Type="http://schemas.openxmlformats.org/officeDocument/2006/relationships/slide" Target="slide20.xml"/><Relationship Id="rId9" Type="http://schemas.openxmlformats.org/officeDocument/2006/relationships/image" Target="../media/image88.png"/><Relationship Id="rId14" Type="http://schemas.openxmlformats.org/officeDocument/2006/relationships/image" Target="../media/image92.png"/><Relationship Id="rId22" Type="http://schemas.openxmlformats.org/officeDocument/2006/relationships/image" Target="../media/image98.png"/><Relationship Id="rId27" Type="http://schemas.openxmlformats.org/officeDocument/2006/relationships/slide" Target="slide26.xml"/><Relationship Id="rId30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" Target="slide18.xm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1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5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06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2.wdp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bao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51A49-E959-DDEF-3E11-14D17B9E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156" b="22152"/>
          <a:stretch/>
        </p:blipFill>
        <p:spPr>
          <a:xfrm>
            <a:off x="3078709" y="3629547"/>
            <a:ext cx="5895433" cy="31063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6AC70A-4A5C-D4F6-D713-F3677688B95D}"/>
              </a:ext>
            </a:extLst>
          </p:cNvPr>
          <p:cNvGrpSpPr/>
          <p:nvPr/>
        </p:nvGrpSpPr>
        <p:grpSpPr>
          <a:xfrm>
            <a:off x="84205" y="0"/>
            <a:ext cx="1963256" cy="3041211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B3876DB8-1A60-0133-550C-09EF6955F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0645-8B84-AB1F-F6A5-CAED9B12E303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1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165E130-EA33-3E81-21B8-3AF867B55FF9}"/>
              </a:ext>
            </a:extLst>
          </p:cNvPr>
          <p:cNvSpPr txBox="1">
            <a:spLocks/>
          </p:cNvSpPr>
          <p:nvPr/>
        </p:nvSpPr>
        <p:spPr>
          <a:xfrm>
            <a:off x="2385392" y="2433135"/>
            <a:ext cx="769288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GB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ctr" defTabSz="914347"/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0, 1, 2, 3, 4, 5</a:t>
            </a: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287</Words>
  <Application>Microsoft Office PowerPoint</Application>
  <PresentationFormat>Widescreen</PresentationFormat>
  <Paragraphs>81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字魂64号-萌趣软糖体</vt:lpstr>
      <vt:lpstr>Arial</vt:lpstr>
      <vt:lpstr>Arial-Rounded</vt:lpstr>
      <vt:lpstr>Calibri</vt:lpstr>
      <vt:lpstr>Calibri Light</vt:lpstr>
      <vt:lpstr>Cambria</vt:lpstr>
      <vt:lpstr>Lato</vt:lpstr>
      <vt:lpstr>Times New Roman</vt:lpstr>
      <vt:lpstr>Wingdings</vt:lpstr>
      <vt:lpstr>Office Theme</vt:lpstr>
      <vt:lpstr>1_Office Theme</vt:lpstr>
      <vt:lpstr>3_Office Theme</vt:lpstr>
      <vt:lpstr>4_Office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10</cp:revision>
  <dcterms:created xsi:type="dcterms:W3CDTF">2021-08-12T09:46:42Z</dcterms:created>
  <dcterms:modified xsi:type="dcterms:W3CDTF">2023-05-06T07:48:22Z</dcterms:modified>
</cp:coreProperties>
</file>