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3" r:id="rId3"/>
    <p:sldId id="264" r:id="rId4"/>
    <p:sldId id="293" r:id="rId5"/>
    <p:sldId id="268" r:id="rId6"/>
    <p:sldId id="288" r:id="rId7"/>
    <p:sldId id="265" r:id="rId8"/>
    <p:sldId id="269" r:id="rId9"/>
    <p:sldId id="274" r:id="rId10"/>
    <p:sldId id="283" r:id="rId11"/>
    <p:sldId id="297" r:id="rId12"/>
    <p:sldId id="298" r:id="rId13"/>
    <p:sldId id="284" r:id="rId14"/>
    <p:sldId id="289" r:id="rId15"/>
    <p:sldId id="286" r:id="rId16"/>
    <p:sldId id="29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15/09/2025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217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15/09/2025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945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15/09/2025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24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15/09/2025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6698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460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15/09/2025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447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15/09/2025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8589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15/09/2025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8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15/09/2025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63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15/09/2025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5474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15/09/2025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873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15/09/2025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531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031379C7-DB5D-0746-BC9B-9BDC03F64F7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125" y="256952"/>
            <a:ext cx="1746840" cy="174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2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51.sv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gif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54.png"/><Relationship Id="rId4" Type="http://schemas.openxmlformats.org/officeDocument/2006/relationships/image" Target="../media/image6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20.png"/><Relationship Id="rId7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8.jpg"/><Relationship Id="rId5" Type="http://schemas.openxmlformats.org/officeDocument/2006/relationships/image" Target="../media/image15.svg"/><Relationship Id="rId10" Type="http://schemas.openxmlformats.org/officeDocument/2006/relationships/image" Target="../media/image17.emf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375631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26" name="Picture 2" descr="Hình ảnh đã tải lên">
            <a:extLst>
              <a:ext uri="{FF2B5EF4-FFF2-40B4-BE49-F238E27FC236}">
                <a16:creationId xmlns:a16="http://schemas.microsoft.com/office/drawing/2014/main" id="{0C7A859E-559F-4CF4-8205-24589BB7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723752"/>
            <a:ext cx="3938698" cy="3938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5B6A0-B48C-4A4B-B0B1-2487F0ED15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583" r="90000">
                        <a14:foregroundMark x1="75750" y1="61917" x2="75417" y2="63167"/>
                        <a14:foregroundMark x1="10833" y1="38250" x2="8583" y2="3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-269365" y="2528533"/>
            <a:ext cx="2630169" cy="217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04C-6878-6E96-16B3-EB129788FBA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370" y="4768555"/>
            <a:ext cx="2423035" cy="193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EE8011-C3B6-40A4-50EE-CDB53140C68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642" y="4768555"/>
            <a:ext cx="2423035" cy="1938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0095C-5B7B-4AD3-CFC9-98072B41ED9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519" y="4736073"/>
            <a:ext cx="2423035" cy="1938428"/>
          </a:xfrm>
          <a:prstGeom prst="rect">
            <a:avLst/>
          </a:prstGeom>
        </p:spPr>
      </p:pic>
      <p:pic>
        <p:nvPicPr>
          <p:cNvPr id="22" name="图片 329">
            <a:extLst>
              <a:ext uri="{FF2B5EF4-FFF2-40B4-BE49-F238E27FC236}">
                <a16:creationId xmlns:a16="http://schemas.microsoft.com/office/drawing/2014/main" id="{D8D1627F-DFFC-4B07-97BE-4D077AACD0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07" y="4645530"/>
            <a:ext cx="2760635" cy="2212654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:a16="http://schemas.microsoft.com/office/drawing/2014/main" id="{25D25BC8-3E71-4EE5-B5D6-F37D6201478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4868" y="5877311"/>
            <a:ext cx="1508140" cy="15081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BD3DBA-8AE8-DCF0-8B10-A5B03724A1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228" y="637361"/>
            <a:ext cx="641964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4F68FC-5027-2847-14FC-DAB4F8E677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768" y="1522307"/>
            <a:ext cx="6035563" cy="3889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CCCD86-EE4C-ADEF-4CEE-94C1ABA539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86568" y="4613495"/>
            <a:ext cx="2085013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图片 8">
            <a:extLst>
              <a:ext uri="{FF2B5EF4-FFF2-40B4-BE49-F238E27FC236}">
                <a16:creationId xmlns:a16="http://schemas.microsoft.com/office/drawing/2014/main" id="{CC7CE1B7-A228-AB25-7D95-A8A0E5E850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61"/>
            <a:ext cx="6949440" cy="2315740"/>
          </a:xfrm>
          <a:prstGeom prst="rect">
            <a:avLst/>
          </a:prstGeom>
        </p:spPr>
      </p:pic>
      <p:pic>
        <p:nvPicPr>
          <p:cNvPr id="4" name="图片 46">
            <a:extLst>
              <a:ext uri="{FF2B5EF4-FFF2-40B4-BE49-F238E27FC236}">
                <a16:creationId xmlns:a16="http://schemas.microsoft.com/office/drawing/2014/main" id="{83A71D94-909E-19BA-D4E5-4FB5A9620F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970973-05AD-3213-4DEE-449822B83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22" y="178677"/>
            <a:ext cx="6459995" cy="3846786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34CD1589-6EAA-D991-C01F-AAAC2ED9B53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36634" y="6169572"/>
            <a:ext cx="12328634" cy="700245"/>
            <a:chOff x="0" y="1761"/>
            <a:chExt cx="7678" cy="802"/>
          </a:xfrm>
        </p:grpSpPr>
        <p:grpSp>
          <p:nvGrpSpPr>
            <p:cNvPr id="10" name="Group 205">
              <a:extLst>
                <a:ext uri="{FF2B5EF4-FFF2-40B4-BE49-F238E27FC236}">
                  <a16:creationId xmlns:a16="http://schemas.microsoft.com/office/drawing/2014/main" id="{42BD7F4E-8A2C-D8DA-BDFF-1A0D1C9175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1" name="Freeform 5">
                <a:extLst>
                  <a:ext uri="{FF2B5EF4-FFF2-40B4-BE49-F238E27FC236}">
                    <a16:creationId xmlns:a16="http://schemas.microsoft.com/office/drawing/2014/main" id="{396D3A6F-072F-F7CA-84A8-0FD558632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2" name="Freeform 6">
                <a:extLst>
                  <a:ext uri="{FF2B5EF4-FFF2-40B4-BE49-F238E27FC236}">
                    <a16:creationId xmlns:a16="http://schemas.microsoft.com/office/drawing/2014/main" id="{D7BEC047-51C2-7BD1-8766-AE9619EF9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3" name="Rectangle 7">
                <a:extLst>
                  <a:ext uri="{FF2B5EF4-FFF2-40B4-BE49-F238E27FC236}">
                    <a16:creationId xmlns:a16="http://schemas.microsoft.com/office/drawing/2014/main" id="{CCE96ADB-3C46-141E-11A5-F13D2AB2C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4" name="Freeform 8">
                <a:extLst>
                  <a:ext uri="{FF2B5EF4-FFF2-40B4-BE49-F238E27FC236}">
                    <a16:creationId xmlns:a16="http://schemas.microsoft.com/office/drawing/2014/main" id="{4CEE862F-9180-4165-964B-98A3129B6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5" name="Freeform 9">
                <a:extLst>
                  <a:ext uri="{FF2B5EF4-FFF2-40B4-BE49-F238E27FC236}">
                    <a16:creationId xmlns:a16="http://schemas.microsoft.com/office/drawing/2014/main" id="{46D2D385-B0F5-D31D-7C2E-A638D5DD4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6" name="Freeform 10">
                <a:extLst>
                  <a:ext uri="{FF2B5EF4-FFF2-40B4-BE49-F238E27FC236}">
                    <a16:creationId xmlns:a16="http://schemas.microsoft.com/office/drawing/2014/main" id="{24AF4F1A-A43C-6E75-6428-692883959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7" name="Rectangle 11">
                <a:extLst>
                  <a:ext uri="{FF2B5EF4-FFF2-40B4-BE49-F238E27FC236}">
                    <a16:creationId xmlns:a16="http://schemas.microsoft.com/office/drawing/2014/main" id="{F23C3D5B-9A5B-86EC-4998-A1B62C60A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8" name="Freeform 12">
                <a:extLst>
                  <a:ext uri="{FF2B5EF4-FFF2-40B4-BE49-F238E27FC236}">
                    <a16:creationId xmlns:a16="http://schemas.microsoft.com/office/drawing/2014/main" id="{5A52F124-0C83-9BE1-F660-C73E02DBF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9" name="Freeform 13">
                <a:extLst>
                  <a:ext uri="{FF2B5EF4-FFF2-40B4-BE49-F238E27FC236}">
                    <a16:creationId xmlns:a16="http://schemas.microsoft.com/office/drawing/2014/main" id="{44971679-132F-B8A6-A20F-EB3377C4C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0" name="Freeform 14">
                <a:extLst>
                  <a:ext uri="{FF2B5EF4-FFF2-40B4-BE49-F238E27FC236}">
                    <a16:creationId xmlns:a16="http://schemas.microsoft.com/office/drawing/2014/main" id="{0550FAFE-006E-E9F6-97C9-03F39A100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1" name="Rectangle 15">
                <a:extLst>
                  <a:ext uri="{FF2B5EF4-FFF2-40B4-BE49-F238E27FC236}">
                    <a16:creationId xmlns:a16="http://schemas.microsoft.com/office/drawing/2014/main" id="{85C27F08-935C-0592-EFB2-298B7FB07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2" name="Freeform 16">
                <a:extLst>
                  <a:ext uri="{FF2B5EF4-FFF2-40B4-BE49-F238E27FC236}">
                    <a16:creationId xmlns:a16="http://schemas.microsoft.com/office/drawing/2014/main" id="{341414A7-8CA1-ED09-6F04-65DD1F909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3" name="Freeform 17">
                <a:extLst>
                  <a:ext uri="{FF2B5EF4-FFF2-40B4-BE49-F238E27FC236}">
                    <a16:creationId xmlns:a16="http://schemas.microsoft.com/office/drawing/2014/main" id="{BFF19DBA-87CE-E11B-1756-E15D6F9E1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4" name="Freeform 18">
                <a:extLst>
                  <a:ext uri="{FF2B5EF4-FFF2-40B4-BE49-F238E27FC236}">
                    <a16:creationId xmlns:a16="http://schemas.microsoft.com/office/drawing/2014/main" id="{FE8577F1-5496-C02C-9ABE-D1BA69534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5" name="Rectangle 19">
                <a:extLst>
                  <a:ext uri="{FF2B5EF4-FFF2-40B4-BE49-F238E27FC236}">
                    <a16:creationId xmlns:a16="http://schemas.microsoft.com/office/drawing/2014/main" id="{F77B2447-FF82-7F7F-4570-CAA0FC30F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6" name="Freeform 20">
                <a:extLst>
                  <a:ext uri="{FF2B5EF4-FFF2-40B4-BE49-F238E27FC236}">
                    <a16:creationId xmlns:a16="http://schemas.microsoft.com/office/drawing/2014/main" id="{0451F228-817C-F36F-87CF-D3715FF8A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7" name="Freeform 21">
                <a:extLst>
                  <a:ext uri="{FF2B5EF4-FFF2-40B4-BE49-F238E27FC236}">
                    <a16:creationId xmlns:a16="http://schemas.microsoft.com/office/drawing/2014/main" id="{B43FCAF3-B9B4-C228-4679-8C32FAAE8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8" name="Freeform 22">
                <a:extLst>
                  <a:ext uri="{FF2B5EF4-FFF2-40B4-BE49-F238E27FC236}">
                    <a16:creationId xmlns:a16="http://schemas.microsoft.com/office/drawing/2014/main" id="{26198A1B-9BC9-CF21-E242-94718C5E9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9" name="Rectangle 23">
                <a:extLst>
                  <a:ext uri="{FF2B5EF4-FFF2-40B4-BE49-F238E27FC236}">
                    <a16:creationId xmlns:a16="http://schemas.microsoft.com/office/drawing/2014/main" id="{CA3A5A7E-E412-D44A-4196-5D19352D2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Freeform 24">
                <a:extLst>
                  <a:ext uri="{FF2B5EF4-FFF2-40B4-BE49-F238E27FC236}">
                    <a16:creationId xmlns:a16="http://schemas.microsoft.com/office/drawing/2014/main" id="{FE1B085F-3C8C-7B0B-81DC-DA6547F01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1" name="Rectangle 25">
                <a:extLst>
                  <a:ext uri="{FF2B5EF4-FFF2-40B4-BE49-F238E27FC236}">
                    <a16:creationId xmlns:a16="http://schemas.microsoft.com/office/drawing/2014/main" id="{8EDF444A-D5A7-9049-E1B9-2ED720EB9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2" name="Oval 26">
                <a:extLst>
                  <a:ext uri="{FF2B5EF4-FFF2-40B4-BE49-F238E27FC236}">
                    <a16:creationId xmlns:a16="http://schemas.microsoft.com/office/drawing/2014/main" id="{4F7DBE12-FEC7-A176-B65A-9004C77D2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3" name="Freeform 27">
                <a:extLst>
                  <a:ext uri="{FF2B5EF4-FFF2-40B4-BE49-F238E27FC236}">
                    <a16:creationId xmlns:a16="http://schemas.microsoft.com/office/drawing/2014/main" id="{5CBACD6B-5596-47AE-6A66-879C6AFED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4" name="Freeform 28">
                <a:extLst>
                  <a:ext uri="{FF2B5EF4-FFF2-40B4-BE49-F238E27FC236}">
                    <a16:creationId xmlns:a16="http://schemas.microsoft.com/office/drawing/2014/main" id="{C40D4CD2-FEF3-FA5A-ACAD-F9692DFE4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5" name="Rectangle 29">
                <a:extLst>
                  <a:ext uri="{FF2B5EF4-FFF2-40B4-BE49-F238E27FC236}">
                    <a16:creationId xmlns:a16="http://schemas.microsoft.com/office/drawing/2014/main" id="{FA47422E-8C27-8AB6-8968-10BCA17ED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6" name="Oval 30">
                <a:extLst>
                  <a:ext uri="{FF2B5EF4-FFF2-40B4-BE49-F238E27FC236}">
                    <a16:creationId xmlns:a16="http://schemas.microsoft.com/office/drawing/2014/main" id="{410B7578-1B03-E181-21C4-AA41F4281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7" name="Freeform 31">
                <a:extLst>
                  <a:ext uri="{FF2B5EF4-FFF2-40B4-BE49-F238E27FC236}">
                    <a16:creationId xmlns:a16="http://schemas.microsoft.com/office/drawing/2014/main" id="{E3837943-E5FA-EC31-D441-04BEBA196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Freeform 32">
                <a:extLst>
                  <a:ext uri="{FF2B5EF4-FFF2-40B4-BE49-F238E27FC236}">
                    <a16:creationId xmlns:a16="http://schemas.microsoft.com/office/drawing/2014/main" id="{33328B52-FB66-81B9-C8FE-B1DDA577B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9" name="Rectangle 33">
                <a:extLst>
                  <a:ext uri="{FF2B5EF4-FFF2-40B4-BE49-F238E27FC236}">
                    <a16:creationId xmlns:a16="http://schemas.microsoft.com/office/drawing/2014/main" id="{EF29483B-EC16-AC39-7094-B0EE5F840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0" name="Oval 34">
                <a:extLst>
                  <a:ext uri="{FF2B5EF4-FFF2-40B4-BE49-F238E27FC236}">
                    <a16:creationId xmlns:a16="http://schemas.microsoft.com/office/drawing/2014/main" id="{440EF186-52D8-E983-DDE8-4DD968E01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1" name="Freeform 35">
                <a:extLst>
                  <a:ext uri="{FF2B5EF4-FFF2-40B4-BE49-F238E27FC236}">
                    <a16:creationId xmlns:a16="http://schemas.microsoft.com/office/drawing/2014/main" id="{551869E8-654C-ABE4-3201-64D1361413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2" name="Freeform 36">
                <a:extLst>
                  <a:ext uri="{FF2B5EF4-FFF2-40B4-BE49-F238E27FC236}">
                    <a16:creationId xmlns:a16="http://schemas.microsoft.com/office/drawing/2014/main" id="{BDFD9BB1-EC82-C70D-3D15-BDFE2C531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3" name="Rectangle 37">
                <a:extLst>
                  <a:ext uri="{FF2B5EF4-FFF2-40B4-BE49-F238E27FC236}">
                    <a16:creationId xmlns:a16="http://schemas.microsoft.com/office/drawing/2014/main" id="{EDA5468B-F1FD-CB0E-21B8-03FA684B9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4" name="Oval 38">
                <a:extLst>
                  <a:ext uri="{FF2B5EF4-FFF2-40B4-BE49-F238E27FC236}">
                    <a16:creationId xmlns:a16="http://schemas.microsoft.com/office/drawing/2014/main" id="{F569D3E8-EF17-EB1F-4C27-D7C2C70D4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5" name="Freeform 39">
                <a:extLst>
                  <a:ext uri="{FF2B5EF4-FFF2-40B4-BE49-F238E27FC236}">
                    <a16:creationId xmlns:a16="http://schemas.microsoft.com/office/drawing/2014/main" id="{4B928B64-B114-797C-2BE0-2DE7CC688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6" name="Freeform 40">
                <a:extLst>
                  <a:ext uri="{FF2B5EF4-FFF2-40B4-BE49-F238E27FC236}">
                    <a16:creationId xmlns:a16="http://schemas.microsoft.com/office/drawing/2014/main" id="{A590754F-9E69-1B10-4247-8A2464BFF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7" name="Freeform 41">
                <a:extLst>
                  <a:ext uri="{FF2B5EF4-FFF2-40B4-BE49-F238E27FC236}">
                    <a16:creationId xmlns:a16="http://schemas.microsoft.com/office/drawing/2014/main" id="{5DC066C0-52B3-17C1-DBFF-1F7CA6C44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Freeform 42">
                <a:extLst>
                  <a:ext uri="{FF2B5EF4-FFF2-40B4-BE49-F238E27FC236}">
                    <a16:creationId xmlns:a16="http://schemas.microsoft.com/office/drawing/2014/main" id="{2F4C68E6-7044-929E-0D1D-9321FFB91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9" name="Freeform 43">
                <a:extLst>
                  <a:ext uri="{FF2B5EF4-FFF2-40B4-BE49-F238E27FC236}">
                    <a16:creationId xmlns:a16="http://schemas.microsoft.com/office/drawing/2014/main" id="{F3C30089-6E76-2A81-BBB3-E13453979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0" name="Freeform 44">
                <a:extLst>
                  <a:ext uri="{FF2B5EF4-FFF2-40B4-BE49-F238E27FC236}">
                    <a16:creationId xmlns:a16="http://schemas.microsoft.com/office/drawing/2014/main" id="{4415A713-F6E6-2386-7230-0EF79971D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1" name="Freeform 45">
                <a:extLst>
                  <a:ext uri="{FF2B5EF4-FFF2-40B4-BE49-F238E27FC236}">
                    <a16:creationId xmlns:a16="http://schemas.microsoft.com/office/drawing/2014/main" id="{FC182E68-0EC4-C3F3-B61F-12625716F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2" name="Freeform 46">
                <a:extLst>
                  <a:ext uri="{FF2B5EF4-FFF2-40B4-BE49-F238E27FC236}">
                    <a16:creationId xmlns:a16="http://schemas.microsoft.com/office/drawing/2014/main" id="{83F4DF74-A6DD-1A05-1176-3B9B7FF0A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3" name="Rectangle 47">
                <a:extLst>
                  <a:ext uri="{FF2B5EF4-FFF2-40B4-BE49-F238E27FC236}">
                    <a16:creationId xmlns:a16="http://schemas.microsoft.com/office/drawing/2014/main" id="{9B586006-75B9-78AC-9588-0550F1D9B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4" name="Oval 48">
                <a:extLst>
                  <a:ext uri="{FF2B5EF4-FFF2-40B4-BE49-F238E27FC236}">
                    <a16:creationId xmlns:a16="http://schemas.microsoft.com/office/drawing/2014/main" id="{BB3B85C1-3C35-7D42-CD18-C2CBB1047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5" name="Freeform 49">
                <a:extLst>
                  <a:ext uri="{FF2B5EF4-FFF2-40B4-BE49-F238E27FC236}">
                    <a16:creationId xmlns:a16="http://schemas.microsoft.com/office/drawing/2014/main" id="{0A30F53A-0CF2-CCB6-9157-6C1B953E9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6" name="Freeform 50">
                <a:extLst>
                  <a:ext uri="{FF2B5EF4-FFF2-40B4-BE49-F238E27FC236}">
                    <a16:creationId xmlns:a16="http://schemas.microsoft.com/office/drawing/2014/main" id="{9B24C514-B475-EF82-F278-C009501E5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7" name="Freeform 51">
                <a:extLst>
                  <a:ext uri="{FF2B5EF4-FFF2-40B4-BE49-F238E27FC236}">
                    <a16:creationId xmlns:a16="http://schemas.microsoft.com/office/drawing/2014/main" id="{BABC8D0E-78DC-9BEE-6D73-E1A441D4E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8" name="Freeform 52">
                <a:extLst>
                  <a:ext uri="{FF2B5EF4-FFF2-40B4-BE49-F238E27FC236}">
                    <a16:creationId xmlns:a16="http://schemas.microsoft.com/office/drawing/2014/main" id="{5AE0BC46-4CA9-AB65-6694-80E308DB6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9" name="Freeform 53">
                <a:extLst>
                  <a:ext uri="{FF2B5EF4-FFF2-40B4-BE49-F238E27FC236}">
                    <a16:creationId xmlns:a16="http://schemas.microsoft.com/office/drawing/2014/main" id="{38649B87-25CB-0258-D54F-34581344A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0" name="Freeform 54">
                <a:extLst>
                  <a:ext uri="{FF2B5EF4-FFF2-40B4-BE49-F238E27FC236}">
                    <a16:creationId xmlns:a16="http://schemas.microsoft.com/office/drawing/2014/main" id="{9EDB5537-17A3-807A-B47F-8B7EEFBC1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1" name="Freeform 55">
                <a:extLst>
                  <a:ext uri="{FF2B5EF4-FFF2-40B4-BE49-F238E27FC236}">
                    <a16:creationId xmlns:a16="http://schemas.microsoft.com/office/drawing/2014/main" id="{BD8ABE8A-C64D-C8C7-BC16-4ED9B0230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2" name="Freeform 56">
                <a:extLst>
                  <a:ext uri="{FF2B5EF4-FFF2-40B4-BE49-F238E27FC236}">
                    <a16:creationId xmlns:a16="http://schemas.microsoft.com/office/drawing/2014/main" id="{15E80916-F61E-F290-2A05-B07A96F06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3" name="Rectangle 57">
                <a:extLst>
                  <a:ext uri="{FF2B5EF4-FFF2-40B4-BE49-F238E27FC236}">
                    <a16:creationId xmlns:a16="http://schemas.microsoft.com/office/drawing/2014/main" id="{A9A08BB6-E3B7-27F6-C30D-CB4E68739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4" name="Oval 58">
                <a:extLst>
                  <a:ext uri="{FF2B5EF4-FFF2-40B4-BE49-F238E27FC236}">
                    <a16:creationId xmlns:a16="http://schemas.microsoft.com/office/drawing/2014/main" id="{4FA96AAE-4D4A-4760-1B4F-19C6E9B8C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5" name="Freeform 59">
                <a:extLst>
                  <a:ext uri="{FF2B5EF4-FFF2-40B4-BE49-F238E27FC236}">
                    <a16:creationId xmlns:a16="http://schemas.microsoft.com/office/drawing/2014/main" id="{B1C79F6E-C775-D692-6C49-E6CF8D6F3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6" name="Freeform 60">
                <a:extLst>
                  <a:ext uri="{FF2B5EF4-FFF2-40B4-BE49-F238E27FC236}">
                    <a16:creationId xmlns:a16="http://schemas.microsoft.com/office/drawing/2014/main" id="{B0F0303E-6351-7490-0ACD-A4FB2FB25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7" name="Freeform 61">
                <a:extLst>
                  <a:ext uri="{FF2B5EF4-FFF2-40B4-BE49-F238E27FC236}">
                    <a16:creationId xmlns:a16="http://schemas.microsoft.com/office/drawing/2014/main" id="{8EC06E55-0A50-1E6B-7C8F-710D7829E2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8" name="Freeform 62">
                <a:extLst>
                  <a:ext uri="{FF2B5EF4-FFF2-40B4-BE49-F238E27FC236}">
                    <a16:creationId xmlns:a16="http://schemas.microsoft.com/office/drawing/2014/main" id="{6D73A38E-99E2-3367-D551-547BFA001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9" name="Freeform 63">
                <a:extLst>
                  <a:ext uri="{FF2B5EF4-FFF2-40B4-BE49-F238E27FC236}">
                    <a16:creationId xmlns:a16="http://schemas.microsoft.com/office/drawing/2014/main" id="{A2FF451D-CA88-3C4C-B73D-4AFF28F94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0" name="Freeform 64">
                <a:extLst>
                  <a:ext uri="{FF2B5EF4-FFF2-40B4-BE49-F238E27FC236}">
                    <a16:creationId xmlns:a16="http://schemas.microsoft.com/office/drawing/2014/main" id="{16A339DC-04B9-4B34-3A78-EAB527CBE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1" name="Freeform 65">
                <a:extLst>
                  <a:ext uri="{FF2B5EF4-FFF2-40B4-BE49-F238E27FC236}">
                    <a16:creationId xmlns:a16="http://schemas.microsoft.com/office/drawing/2014/main" id="{C031B723-535D-FBC8-62CA-639526EE9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2" name="Freeform 66">
                <a:extLst>
                  <a:ext uri="{FF2B5EF4-FFF2-40B4-BE49-F238E27FC236}">
                    <a16:creationId xmlns:a16="http://schemas.microsoft.com/office/drawing/2014/main" id="{86DF9638-71A2-67F1-A9C5-C89ECAE5B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3" name="Freeform 67">
                <a:extLst>
                  <a:ext uri="{FF2B5EF4-FFF2-40B4-BE49-F238E27FC236}">
                    <a16:creationId xmlns:a16="http://schemas.microsoft.com/office/drawing/2014/main" id="{8A3D4A75-25C5-43A5-B373-9E1D179E1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4" name="Freeform 68">
                <a:extLst>
                  <a:ext uri="{FF2B5EF4-FFF2-40B4-BE49-F238E27FC236}">
                    <a16:creationId xmlns:a16="http://schemas.microsoft.com/office/drawing/2014/main" id="{BE8C4D23-0AB9-B190-459A-215E4A876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5" name="Rectangle 69">
                <a:extLst>
                  <a:ext uri="{FF2B5EF4-FFF2-40B4-BE49-F238E27FC236}">
                    <a16:creationId xmlns:a16="http://schemas.microsoft.com/office/drawing/2014/main" id="{4EF58BF0-F7CC-488A-8EFD-AF7032793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6" name="Freeform 70">
                <a:extLst>
                  <a:ext uri="{FF2B5EF4-FFF2-40B4-BE49-F238E27FC236}">
                    <a16:creationId xmlns:a16="http://schemas.microsoft.com/office/drawing/2014/main" id="{18B9C01A-253D-5E9B-9245-B7366FBCC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7" name="Freeform 71">
                <a:extLst>
                  <a:ext uri="{FF2B5EF4-FFF2-40B4-BE49-F238E27FC236}">
                    <a16:creationId xmlns:a16="http://schemas.microsoft.com/office/drawing/2014/main" id="{0374031B-53FD-1BD2-4B0E-E067D8286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8" name="Freeform 72">
                <a:extLst>
                  <a:ext uri="{FF2B5EF4-FFF2-40B4-BE49-F238E27FC236}">
                    <a16:creationId xmlns:a16="http://schemas.microsoft.com/office/drawing/2014/main" id="{C058F150-1B13-F7DE-85BD-4657B4A8E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9" name="Freeform 73">
                <a:extLst>
                  <a:ext uri="{FF2B5EF4-FFF2-40B4-BE49-F238E27FC236}">
                    <a16:creationId xmlns:a16="http://schemas.microsoft.com/office/drawing/2014/main" id="{BECBB6AD-004D-D844-585A-581B2BFEA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0" name="Freeform 74">
                <a:extLst>
                  <a:ext uri="{FF2B5EF4-FFF2-40B4-BE49-F238E27FC236}">
                    <a16:creationId xmlns:a16="http://schemas.microsoft.com/office/drawing/2014/main" id="{5D807187-D195-AD2E-806B-53A008E84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1" name="Freeform 75">
                <a:extLst>
                  <a:ext uri="{FF2B5EF4-FFF2-40B4-BE49-F238E27FC236}">
                    <a16:creationId xmlns:a16="http://schemas.microsoft.com/office/drawing/2014/main" id="{FB4CD0BE-7474-D700-EED1-82C709B5E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2" name="Freeform 76">
                <a:extLst>
                  <a:ext uri="{FF2B5EF4-FFF2-40B4-BE49-F238E27FC236}">
                    <a16:creationId xmlns:a16="http://schemas.microsoft.com/office/drawing/2014/main" id="{81A140AC-E201-E69B-CF76-4DAD7ED21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3" name="Freeform 77">
                <a:extLst>
                  <a:ext uri="{FF2B5EF4-FFF2-40B4-BE49-F238E27FC236}">
                    <a16:creationId xmlns:a16="http://schemas.microsoft.com/office/drawing/2014/main" id="{B42F8D10-B9C8-1744-B815-4C596027C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4" name="Freeform 78">
                <a:extLst>
                  <a:ext uri="{FF2B5EF4-FFF2-40B4-BE49-F238E27FC236}">
                    <a16:creationId xmlns:a16="http://schemas.microsoft.com/office/drawing/2014/main" id="{332CBC87-7E18-F503-2C3E-BB8E608F0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5" name="Freeform 79">
                <a:extLst>
                  <a:ext uri="{FF2B5EF4-FFF2-40B4-BE49-F238E27FC236}">
                    <a16:creationId xmlns:a16="http://schemas.microsoft.com/office/drawing/2014/main" id="{E411838D-0CD8-4B70-C455-B86A2662B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6" name="Freeform 80">
                <a:extLst>
                  <a:ext uri="{FF2B5EF4-FFF2-40B4-BE49-F238E27FC236}">
                    <a16:creationId xmlns:a16="http://schemas.microsoft.com/office/drawing/2014/main" id="{86E99DA2-46A5-7AA5-5A8B-B3D022531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7" name="Freeform 81">
                <a:extLst>
                  <a:ext uri="{FF2B5EF4-FFF2-40B4-BE49-F238E27FC236}">
                    <a16:creationId xmlns:a16="http://schemas.microsoft.com/office/drawing/2014/main" id="{A8B5DD85-71E0-6AB7-92CD-9EF41EF39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8" name="Freeform 82">
                <a:extLst>
                  <a:ext uri="{FF2B5EF4-FFF2-40B4-BE49-F238E27FC236}">
                    <a16:creationId xmlns:a16="http://schemas.microsoft.com/office/drawing/2014/main" id="{3F42A6B2-8E6F-4359-5B4B-E189A5996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9" name="Freeform 83">
                <a:extLst>
                  <a:ext uri="{FF2B5EF4-FFF2-40B4-BE49-F238E27FC236}">
                    <a16:creationId xmlns:a16="http://schemas.microsoft.com/office/drawing/2014/main" id="{8EEB583C-4E6C-C3A2-A698-DC0300494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0" name="Freeform 84">
                <a:extLst>
                  <a:ext uri="{FF2B5EF4-FFF2-40B4-BE49-F238E27FC236}">
                    <a16:creationId xmlns:a16="http://schemas.microsoft.com/office/drawing/2014/main" id="{32D64550-7FFF-336E-4482-DA4C9018F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1" name="Freeform 85">
                <a:extLst>
                  <a:ext uri="{FF2B5EF4-FFF2-40B4-BE49-F238E27FC236}">
                    <a16:creationId xmlns:a16="http://schemas.microsoft.com/office/drawing/2014/main" id="{B6D8FEBF-39CB-6CA9-FAD0-CA6537CED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2" name="Freeform 86">
                <a:extLst>
                  <a:ext uri="{FF2B5EF4-FFF2-40B4-BE49-F238E27FC236}">
                    <a16:creationId xmlns:a16="http://schemas.microsoft.com/office/drawing/2014/main" id="{39026EF0-4E00-4C3C-FDBF-C8EE21609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3" name="Freeform 87">
                <a:extLst>
                  <a:ext uri="{FF2B5EF4-FFF2-40B4-BE49-F238E27FC236}">
                    <a16:creationId xmlns:a16="http://schemas.microsoft.com/office/drawing/2014/main" id="{E299826E-86B9-3016-1515-4B8119FE3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4" name="Freeform 88">
                <a:extLst>
                  <a:ext uri="{FF2B5EF4-FFF2-40B4-BE49-F238E27FC236}">
                    <a16:creationId xmlns:a16="http://schemas.microsoft.com/office/drawing/2014/main" id="{8B84FC6E-745C-9B05-E78C-29B405458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5" name="Rectangle 89">
                <a:extLst>
                  <a:ext uri="{FF2B5EF4-FFF2-40B4-BE49-F238E27FC236}">
                    <a16:creationId xmlns:a16="http://schemas.microsoft.com/office/drawing/2014/main" id="{6B794B86-2DEC-E241-37DD-0537DE1CB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6" name="Freeform 90">
                <a:extLst>
                  <a:ext uri="{FF2B5EF4-FFF2-40B4-BE49-F238E27FC236}">
                    <a16:creationId xmlns:a16="http://schemas.microsoft.com/office/drawing/2014/main" id="{D31BD2CF-1BCB-B0CC-BD00-A3330781C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7" name="Freeform 91">
                <a:extLst>
                  <a:ext uri="{FF2B5EF4-FFF2-40B4-BE49-F238E27FC236}">
                    <a16:creationId xmlns:a16="http://schemas.microsoft.com/office/drawing/2014/main" id="{DEB3F3D5-4716-46D7-2D83-0728DBF3E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8" name="Freeform 92">
                <a:extLst>
                  <a:ext uri="{FF2B5EF4-FFF2-40B4-BE49-F238E27FC236}">
                    <a16:creationId xmlns:a16="http://schemas.microsoft.com/office/drawing/2014/main" id="{F9447FF0-16A3-D949-4F1E-28D4976AD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9" name="Freeform 93">
                <a:extLst>
                  <a:ext uri="{FF2B5EF4-FFF2-40B4-BE49-F238E27FC236}">
                    <a16:creationId xmlns:a16="http://schemas.microsoft.com/office/drawing/2014/main" id="{4FCDC7F5-8732-1562-AD2E-C3C95B378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0" name="Freeform 94">
                <a:extLst>
                  <a:ext uri="{FF2B5EF4-FFF2-40B4-BE49-F238E27FC236}">
                    <a16:creationId xmlns:a16="http://schemas.microsoft.com/office/drawing/2014/main" id="{6B052BD3-00A9-C88A-49E2-544AEFFF4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1" name="Freeform 95">
                <a:extLst>
                  <a:ext uri="{FF2B5EF4-FFF2-40B4-BE49-F238E27FC236}">
                    <a16:creationId xmlns:a16="http://schemas.microsoft.com/office/drawing/2014/main" id="{A1E2EE2F-97EA-2E18-E8FD-1313E29FE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2" name="Freeform 96">
                <a:extLst>
                  <a:ext uri="{FF2B5EF4-FFF2-40B4-BE49-F238E27FC236}">
                    <a16:creationId xmlns:a16="http://schemas.microsoft.com/office/drawing/2014/main" id="{E95E2365-D298-9221-1200-558B51F77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3" name="Freeform 97">
                <a:extLst>
                  <a:ext uri="{FF2B5EF4-FFF2-40B4-BE49-F238E27FC236}">
                    <a16:creationId xmlns:a16="http://schemas.microsoft.com/office/drawing/2014/main" id="{0299EE6B-8361-4C9D-4ED6-395CB60C0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4" name="Freeform 98">
                <a:extLst>
                  <a:ext uri="{FF2B5EF4-FFF2-40B4-BE49-F238E27FC236}">
                    <a16:creationId xmlns:a16="http://schemas.microsoft.com/office/drawing/2014/main" id="{59D05807-3628-CA42-3148-CF06FCA85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" name="Freeform 99">
                <a:extLst>
                  <a:ext uri="{FF2B5EF4-FFF2-40B4-BE49-F238E27FC236}">
                    <a16:creationId xmlns:a16="http://schemas.microsoft.com/office/drawing/2014/main" id="{C29A736C-778C-3E40-29D5-0E2ABD3AF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" name="Freeform 100">
                <a:extLst>
                  <a:ext uri="{FF2B5EF4-FFF2-40B4-BE49-F238E27FC236}">
                    <a16:creationId xmlns:a16="http://schemas.microsoft.com/office/drawing/2014/main" id="{7A870ABC-209B-277E-D81C-169905573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101">
                <a:extLst>
                  <a:ext uri="{FF2B5EF4-FFF2-40B4-BE49-F238E27FC236}">
                    <a16:creationId xmlns:a16="http://schemas.microsoft.com/office/drawing/2014/main" id="{5133C043-E501-1264-2C50-19D08F187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102">
                <a:extLst>
                  <a:ext uri="{FF2B5EF4-FFF2-40B4-BE49-F238E27FC236}">
                    <a16:creationId xmlns:a16="http://schemas.microsoft.com/office/drawing/2014/main" id="{CAFFD9BE-8991-294C-F792-F73349050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9" name="Freeform 103">
                <a:extLst>
                  <a:ext uri="{FF2B5EF4-FFF2-40B4-BE49-F238E27FC236}">
                    <a16:creationId xmlns:a16="http://schemas.microsoft.com/office/drawing/2014/main" id="{6F7D894B-BEEF-18F6-FA27-93987D625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0" name="Freeform 104">
                <a:extLst>
                  <a:ext uri="{FF2B5EF4-FFF2-40B4-BE49-F238E27FC236}">
                    <a16:creationId xmlns:a16="http://schemas.microsoft.com/office/drawing/2014/main" id="{94D5DAAA-3506-3479-7D0F-07411F744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" name="Freeform 105">
                <a:extLst>
                  <a:ext uri="{FF2B5EF4-FFF2-40B4-BE49-F238E27FC236}">
                    <a16:creationId xmlns:a16="http://schemas.microsoft.com/office/drawing/2014/main" id="{8F710984-86D8-03E2-8451-32006B9D6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Freeform 106">
                <a:extLst>
                  <a:ext uri="{FF2B5EF4-FFF2-40B4-BE49-F238E27FC236}">
                    <a16:creationId xmlns:a16="http://schemas.microsoft.com/office/drawing/2014/main" id="{9EB3B27A-5713-4FF9-D643-3C92ACB2C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3" name="Freeform 107">
                <a:extLst>
                  <a:ext uri="{FF2B5EF4-FFF2-40B4-BE49-F238E27FC236}">
                    <a16:creationId xmlns:a16="http://schemas.microsoft.com/office/drawing/2014/main" id="{D43F1943-698C-71E8-EA3B-A339A89B9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4" name="Freeform 108">
                <a:extLst>
                  <a:ext uri="{FF2B5EF4-FFF2-40B4-BE49-F238E27FC236}">
                    <a16:creationId xmlns:a16="http://schemas.microsoft.com/office/drawing/2014/main" id="{8EFD6B6F-E21E-B061-1F15-BF6D50770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Rectangle 109">
                <a:extLst>
                  <a:ext uri="{FF2B5EF4-FFF2-40B4-BE49-F238E27FC236}">
                    <a16:creationId xmlns:a16="http://schemas.microsoft.com/office/drawing/2014/main" id="{ABB1DD5C-746D-C6E2-8C5D-5D048042E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110">
                <a:extLst>
                  <a:ext uri="{FF2B5EF4-FFF2-40B4-BE49-F238E27FC236}">
                    <a16:creationId xmlns:a16="http://schemas.microsoft.com/office/drawing/2014/main" id="{CC3C63F2-5D97-4D58-BB3E-8416EADFC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111">
                <a:extLst>
                  <a:ext uri="{FF2B5EF4-FFF2-40B4-BE49-F238E27FC236}">
                    <a16:creationId xmlns:a16="http://schemas.microsoft.com/office/drawing/2014/main" id="{45302E02-C86E-7754-ECC6-54C31C027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Freeform 112">
                <a:extLst>
                  <a:ext uri="{FF2B5EF4-FFF2-40B4-BE49-F238E27FC236}">
                    <a16:creationId xmlns:a16="http://schemas.microsoft.com/office/drawing/2014/main" id="{A72C491D-CA69-737B-7E26-1C7AF5771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Freeform 113">
                <a:extLst>
                  <a:ext uri="{FF2B5EF4-FFF2-40B4-BE49-F238E27FC236}">
                    <a16:creationId xmlns:a16="http://schemas.microsoft.com/office/drawing/2014/main" id="{8A21FEAD-75B2-D035-7778-CCB059F58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Freeform 114">
                <a:extLst>
                  <a:ext uri="{FF2B5EF4-FFF2-40B4-BE49-F238E27FC236}">
                    <a16:creationId xmlns:a16="http://schemas.microsoft.com/office/drawing/2014/main" id="{00A4A1E5-0504-B00E-5429-D1102B2E9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115">
                <a:extLst>
                  <a:ext uri="{FF2B5EF4-FFF2-40B4-BE49-F238E27FC236}">
                    <a16:creationId xmlns:a16="http://schemas.microsoft.com/office/drawing/2014/main" id="{3E29A364-0E33-7227-9FA4-2256D20FF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Freeform 116">
                <a:extLst>
                  <a:ext uri="{FF2B5EF4-FFF2-40B4-BE49-F238E27FC236}">
                    <a16:creationId xmlns:a16="http://schemas.microsoft.com/office/drawing/2014/main" id="{2699DACB-939F-97CF-0AA4-F78DD62C6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117">
                <a:extLst>
                  <a:ext uri="{FF2B5EF4-FFF2-40B4-BE49-F238E27FC236}">
                    <a16:creationId xmlns:a16="http://schemas.microsoft.com/office/drawing/2014/main" id="{637B06AE-416F-545D-CE9E-0A3555E05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Freeform 118">
                <a:extLst>
                  <a:ext uri="{FF2B5EF4-FFF2-40B4-BE49-F238E27FC236}">
                    <a16:creationId xmlns:a16="http://schemas.microsoft.com/office/drawing/2014/main" id="{7904FCD0-FF2D-D154-9CED-435DF5261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Freeform 119">
                <a:extLst>
                  <a:ext uri="{FF2B5EF4-FFF2-40B4-BE49-F238E27FC236}">
                    <a16:creationId xmlns:a16="http://schemas.microsoft.com/office/drawing/2014/main" id="{0D074330-5448-6F16-2E87-01C5CC96B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Freeform 120">
                <a:extLst>
                  <a:ext uri="{FF2B5EF4-FFF2-40B4-BE49-F238E27FC236}">
                    <a16:creationId xmlns:a16="http://schemas.microsoft.com/office/drawing/2014/main" id="{01D0C43C-9997-F3D1-552F-03DE60BF44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Freeform 121">
                <a:extLst>
                  <a:ext uri="{FF2B5EF4-FFF2-40B4-BE49-F238E27FC236}">
                    <a16:creationId xmlns:a16="http://schemas.microsoft.com/office/drawing/2014/main" id="{CB6A505D-C44A-735B-E5A7-864CE7787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122">
                <a:extLst>
                  <a:ext uri="{FF2B5EF4-FFF2-40B4-BE49-F238E27FC236}">
                    <a16:creationId xmlns:a16="http://schemas.microsoft.com/office/drawing/2014/main" id="{DF9DF5AE-FB61-A30E-7856-7D8D04334B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123">
                <a:extLst>
                  <a:ext uri="{FF2B5EF4-FFF2-40B4-BE49-F238E27FC236}">
                    <a16:creationId xmlns:a16="http://schemas.microsoft.com/office/drawing/2014/main" id="{5541E405-6DFA-2277-C3DA-98FB13132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Freeform 124">
                <a:extLst>
                  <a:ext uri="{FF2B5EF4-FFF2-40B4-BE49-F238E27FC236}">
                    <a16:creationId xmlns:a16="http://schemas.microsoft.com/office/drawing/2014/main" id="{0A239F72-41FB-5485-AA41-42AD7D3D6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125">
                <a:extLst>
                  <a:ext uri="{FF2B5EF4-FFF2-40B4-BE49-F238E27FC236}">
                    <a16:creationId xmlns:a16="http://schemas.microsoft.com/office/drawing/2014/main" id="{AF24705E-A767-534B-DD9E-02396FE1E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126">
                <a:extLst>
                  <a:ext uri="{FF2B5EF4-FFF2-40B4-BE49-F238E27FC236}">
                    <a16:creationId xmlns:a16="http://schemas.microsoft.com/office/drawing/2014/main" id="{A116DF64-975F-1D19-3CDD-B1E48FA16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127">
                <a:extLst>
                  <a:ext uri="{FF2B5EF4-FFF2-40B4-BE49-F238E27FC236}">
                    <a16:creationId xmlns:a16="http://schemas.microsoft.com/office/drawing/2014/main" id="{8E5B97F5-904B-5B2A-794F-58FF65BA2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Freeform 128">
                <a:extLst>
                  <a:ext uri="{FF2B5EF4-FFF2-40B4-BE49-F238E27FC236}">
                    <a16:creationId xmlns:a16="http://schemas.microsoft.com/office/drawing/2014/main" id="{ECB83F9E-E176-FD0B-076D-24B626224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129">
                <a:extLst>
                  <a:ext uri="{FF2B5EF4-FFF2-40B4-BE49-F238E27FC236}">
                    <a16:creationId xmlns:a16="http://schemas.microsoft.com/office/drawing/2014/main" id="{D7C231FD-B676-D6E1-D2A1-2789FD9DE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130">
                <a:extLst>
                  <a:ext uri="{FF2B5EF4-FFF2-40B4-BE49-F238E27FC236}">
                    <a16:creationId xmlns:a16="http://schemas.microsoft.com/office/drawing/2014/main" id="{2CD23B23-5DD6-ECB2-CA86-8A1C2101E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131">
                <a:extLst>
                  <a:ext uri="{FF2B5EF4-FFF2-40B4-BE49-F238E27FC236}">
                    <a16:creationId xmlns:a16="http://schemas.microsoft.com/office/drawing/2014/main" id="{69DDB8DE-AB1C-2717-3302-5908B916F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132">
                <a:extLst>
                  <a:ext uri="{FF2B5EF4-FFF2-40B4-BE49-F238E27FC236}">
                    <a16:creationId xmlns:a16="http://schemas.microsoft.com/office/drawing/2014/main" id="{3DB55F88-E3DD-9A55-3B56-EDB7127BA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9" name="Freeform 133">
                <a:extLst>
                  <a:ext uri="{FF2B5EF4-FFF2-40B4-BE49-F238E27FC236}">
                    <a16:creationId xmlns:a16="http://schemas.microsoft.com/office/drawing/2014/main" id="{FA5CD890-DDED-C305-A171-E9C9E69BC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0" name="Freeform 134">
                <a:extLst>
                  <a:ext uri="{FF2B5EF4-FFF2-40B4-BE49-F238E27FC236}">
                    <a16:creationId xmlns:a16="http://schemas.microsoft.com/office/drawing/2014/main" id="{CB39B781-2F8D-BF20-5A2F-BFF3AD2FD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1" name="Freeform 135">
                <a:extLst>
                  <a:ext uri="{FF2B5EF4-FFF2-40B4-BE49-F238E27FC236}">
                    <a16:creationId xmlns:a16="http://schemas.microsoft.com/office/drawing/2014/main" id="{26FCA634-C55D-4110-F263-CB3BED701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2" name="Freeform 136">
                <a:extLst>
                  <a:ext uri="{FF2B5EF4-FFF2-40B4-BE49-F238E27FC236}">
                    <a16:creationId xmlns:a16="http://schemas.microsoft.com/office/drawing/2014/main" id="{E8EEB4D0-E078-6ECC-B9C4-CB43E8BD5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3" name="Freeform 137">
                <a:extLst>
                  <a:ext uri="{FF2B5EF4-FFF2-40B4-BE49-F238E27FC236}">
                    <a16:creationId xmlns:a16="http://schemas.microsoft.com/office/drawing/2014/main" id="{22925DB7-240C-073F-1E6A-63C60BDA4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4" name="Freeform 138">
                <a:extLst>
                  <a:ext uri="{FF2B5EF4-FFF2-40B4-BE49-F238E27FC236}">
                    <a16:creationId xmlns:a16="http://schemas.microsoft.com/office/drawing/2014/main" id="{80773A4E-DDF5-A8BB-1BF3-B8721216F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5" name="Freeform 139">
                <a:extLst>
                  <a:ext uri="{FF2B5EF4-FFF2-40B4-BE49-F238E27FC236}">
                    <a16:creationId xmlns:a16="http://schemas.microsoft.com/office/drawing/2014/main" id="{A264D6B6-4FA2-4F83-0C19-1B2E84910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6" name="Freeform 140">
                <a:extLst>
                  <a:ext uri="{FF2B5EF4-FFF2-40B4-BE49-F238E27FC236}">
                    <a16:creationId xmlns:a16="http://schemas.microsoft.com/office/drawing/2014/main" id="{32794CF4-387E-6142-637D-4B455B6DC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7" name="Freeform 141">
                <a:extLst>
                  <a:ext uri="{FF2B5EF4-FFF2-40B4-BE49-F238E27FC236}">
                    <a16:creationId xmlns:a16="http://schemas.microsoft.com/office/drawing/2014/main" id="{F6472FA2-C60B-913B-D49E-509BD4157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142">
                <a:extLst>
                  <a:ext uri="{FF2B5EF4-FFF2-40B4-BE49-F238E27FC236}">
                    <a16:creationId xmlns:a16="http://schemas.microsoft.com/office/drawing/2014/main" id="{F5DA7DCE-68B3-BC9E-FCF5-A2523E6AF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143">
                <a:extLst>
                  <a:ext uri="{FF2B5EF4-FFF2-40B4-BE49-F238E27FC236}">
                    <a16:creationId xmlns:a16="http://schemas.microsoft.com/office/drawing/2014/main" id="{23BB6747-E4CE-D59C-E302-917C03D62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144">
                <a:extLst>
                  <a:ext uri="{FF2B5EF4-FFF2-40B4-BE49-F238E27FC236}">
                    <a16:creationId xmlns:a16="http://schemas.microsoft.com/office/drawing/2014/main" id="{31A25554-CC09-0C22-965A-7912F3673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145">
                <a:extLst>
                  <a:ext uri="{FF2B5EF4-FFF2-40B4-BE49-F238E27FC236}">
                    <a16:creationId xmlns:a16="http://schemas.microsoft.com/office/drawing/2014/main" id="{7A858F5F-E892-1109-4F5C-4FF2B1616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146">
                <a:extLst>
                  <a:ext uri="{FF2B5EF4-FFF2-40B4-BE49-F238E27FC236}">
                    <a16:creationId xmlns:a16="http://schemas.microsoft.com/office/drawing/2014/main" id="{C3592C6D-2062-5567-D342-AC296C2B0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147">
                <a:extLst>
                  <a:ext uri="{FF2B5EF4-FFF2-40B4-BE49-F238E27FC236}">
                    <a16:creationId xmlns:a16="http://schemas.microsoft.com/office/drawing/2014/main" id="{8C2120F4-7FC6-E675-9208-A3F3D56A6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Freeform 148">
                <a:extLst>
                  <a:ext uri="{FF2B5EF4-FFF2-40B4-BE49-F238E27FC236}">
                    <a16:creationId xmlns:a16="http://schemas.microsoft.com/office/drawing/2014/main" id="{F0ECC59E-1B39-FAF4-CC49-4196F16D6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5" name="Freeform 149">
                <a:extLst>
                  <a:ext uri="{FF2B5EF4-FFF2-40B4-BE49-F238E27FC236}">
                    <a16:creationId xmlns:a16="http://schemas.microsoft.com/office/drawing/2014/main" id="{A8EE08CD-4303-D6A9-1318-F7BDF393E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6" name="Freeform 150">
                <a:extLst>
                  <a:ext uri="{FF2B5EF4-FFF2-40B4-BE49-F238E27FC236}">
                    <a16:creationId xmlns:a16="http://schemas.microsoft.com/office/drawing/2014/main" id="{E2E36A68-AD6B-EDEE-EA50-8364D4D56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7" name="Freeform 151">
                <a:extLst>
                  <a:ext uri="{FF2B5EF4-FFF2-40B4-BE49-F238E27FC236}">
                    <a16:creationId xmlns:a16="http://schemas.microsoft.com/office/drawing/2014/main" id="{D9332DDD-6E47-53B1-1D00-FD74E142E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152">
                <a:extLst>
                  <a:ext uri="{FF2B5EF4-FFF2-40B4-BE49-F238E27FC236}">
                    <a16:creationId xmlns:a16="http://schemas.microsoft.com/office/drawing/2014/main" id="{5D595226-2C54-8C34-0B35-F599DB03D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153">
                <a:extLst>
                  <a:ext uri="{FF2B5EF4-FFF2-40B4-BE49-F238E27FC236}">
                    <a16:creationId xmlns:a16="http://schemas.microsoft.com/office/drawing/2014/main" id="{AD895C3B-09C5-B273-218B-71425C1BD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Freeform 154">
                <a:extLst>
                  <a:ext uri="{FF2B5EF4-FFF2-40B4-BE49-F238E27FC236}">
                    <a16:creationId xmlns:a16="http://schemas.microsoft.com/office/drawing/2014/main" id="{C9376E5E-FDEE-C013-6BD2-6091F7F4F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1" name="Freeform 155">
                <a:extLst>
                  <a:ext uri="{FF2B5EF4-FFF2-40B4-BE49-F238E27FC236}">
                    <a16:creationId xmlns:a16="http://schemas.microsoft.com/office/drawing/2014/main" id="{A81AE82D-2501-C2F5-E56A-6FE289C78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2" name="Freeform 156">
                <a:extLst>
                  <a:ext uri="{FF2B5EF4-FFF2-40B4-BE49-F238E27FC236}">
                    <a16:creationId xmlns:a16="http://schemas.microsoft.com/office/drawing/2014/main" id="{C97ED206-6EF7-4398-792A-B650E700F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3" name="Freeform 157">
                <a:extLst>
                  <a:ext uri="{FF2B5EF4-FFF2-40B4-BE49-F238E27FC236}">
                    <a16:creationId xmlns:a16="http://schemas.microsoft.com/office/drawing/2014/main" id="{99E9CF63-8D58-90A3-BE55-FF7FD6225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4" name="Freeform 158">
                <a:extLst>
                  <a:ext uri="{FF2B5EF4-FFF2-40B4-BE49-F238E27FC236}">
                    <a16:creationId xmlns:a16="http://schemas.microsoft.com/office/drawing/2014/main" id="{0A7D4B2F-4482-CB88-49D5-F7412FA92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5" name="Freeform 159">
                <a:extLst>
                  <a:ext uri="{FF2B5EF4-FFF2-40B4-BE49-F238E27FC236}">
                    <a16:creationId xmlns:a16="http://schemas.microsoft.com/office/drawing/2014/main" id="{03B4C393-0AD8-EDE9-E310-6220B04D3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6" name="Freeform 160">
                <a:extLst>
                  <a:ext uri="{FF2B5EF4-FFF2-40B4-BE49-F238E27FC236}">
                    <a16:creationId xmlns:a16="http://schemas.microsoft.com/office/drawing/2014/main" id="{B8561CE3-D56E-7496-43DF-6E6668A30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7" name="Freeform 161">
                <a:extLst>
                  <a:ext uri="{FF2B5EF4-FFF2-40B4-BE49-F238E27FC236}">
                    <a16:creationId xmlns:a16="http://schemas.microsoft.com/office/drawing/2014/main" id="{66A599B4-D5C3-0D68-A947-BD8E30612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8" name="Freeform 162">
                <a:extLst>
                  <a:ext uri="{FF2B5EF4-FFF2-40B4-BE49-F238E27FC236}">
                    <a16:creationId xmlns:a16="http://schemas.microsoft.com/office/drawing/2014/main" id="{2AAD161F-C0BF-A18B-F0D4-3890426DF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9" name="Freeform 163">
                <a:extLst>
                  <a:ext uri="{FF2B5EF4-FFF2-40B4-BE49-F238E27FC236}">
                    <a16:creationId xmlns:a16="http://schemas.microsoft.com/office/drawing/2014/main" id="{E9F70437-4161-D412-9BF9-8ED9F7D2D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0" name="Freeform 164">
                <a:extLst>
                  <a:ext uri="{FF2B5EF4-FFF2-40B4-BE49-F238E27FC236}">
                    <a16:creationId xmlns:a16="http://schemas.microsoft.com/office/drawing/2014/main" id="{147AE6F0-B475-B4B7-9610-6E349EDC2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1" name="Freeform 165">
                <a:extLst>
                  <a:ext uri="{FF2B5EF4-FFF2-40B4-BE49-F238E27FC236}">
                    <a16:creationId xmlns:a16="http://schemas.microsoft.com/office/drawing/2014/main" id="{97F22A65-9FFE-9B68-92F7-DC8EE130C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2" name="Freeform 166">
                <a:extLst>
                  <a:ext uri="{FF2B5EF4-FFF2-40B4-BE49-F238E27FC236}">
                    <a16:creationId xmlns:a16="http://schemas.microsoft.com/office/drawing/2014/main" id="{C3B51CE9-E3C2-627C-685D-C3B864AF6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3" name="Freeform 167">
                <a:extLst>
                  <a:ext uri="{FF2B5EF4-FFF2-40B4-BE49-F238E27FC236}">
                    <a16:creationId xmlns:a16="http://schemas.microsoft.com/office/drawing/2014/main" id="{D8AC28B3-D08A-1CFD-8806-A2BC1877C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4" name="Freeform 168">
                <a:extLst>
                  <a:ext uri="{FF2B5EF4-FFF2-40B4-BE49-F238E27FC236}">
                    <a16:creationId xmlns:a16="http://schemas.microsoft.com/office/drawing/2014/main" id="{A312DC85-474A-5223-5416-9B0055D6B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5" name="Freeform 169">
                <a:extLst>
                  <a:ext uri="{FF2B5EF4-FFF2-40B4-BE49-F238E27FC236}">
                    <a16:creationId xmlns:a16="http://schemas.microsoft.com/office/drawing/2014/main" id="{918D3893-F282-996B-8EF0-609573B32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6" name="Freeform 170">
                <a:extLst>
                  <a:ext uri="{FF2B5EF4-FFF2-40B4-BE49-F238E27FC236}">
                    <a16:creationId xmlns:a16="http://schemas.microsoft.com/office/drawing/2014/main" id="{66B48CF6-6A96-CC7B-D873-A7D92A9B6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7" name="Freeform 171">
                <a:extLst>
                  <a:ext uri="{FF2B5EF4-FFF2-40B4-BE49-F238E27FC236}">
                    <a16:creationId xmlns:a16="http://schemas.microsoft.com/office/drawing/2014/main" id="{E53C67F3-CBB4-73DB-EF8E-BA2D94472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8" name="Freeform 172">
                <a:extLst>
                  <a:ext uri="{FF2B5EF4-FFF2-40B4-BE49-F238E27FC236}">
                    <a16:creationId xmlns:a16="http://schemas.microsoft.com/office/drawing/2014/main" id="{07326E80-85F5-9C51-307A-5FEDF6F56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9" name="Freeform 173">
                <a:extLst>
                  <a:ext uri="{FF2B5EF4-FFF2-40B4-BE49-F238E27FC236}">
                    <a16:creationId xmlns:a16="http://schemas.microsoft.com/office/drawing/2014/main" id="{CB831568-AD18-38EF-45FE-2FF4CA6EC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0" name="Freeform 174">
                <a:extLst>
                  <a:ext uri="{FF2B5EF4-FFF2-40B4-BE49-F238E27FC236}">
                    <a16:creationId xmlns:a16="http://schemas.microsoft.com/office/drawing/2014/main" id="{DB441969-6C9D-18B6-F39F-7E1619364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1" name="Freeform 175">
                <a:extLst>
                  <a:ext uri="{FF2B5EF4-FFF2-40B4-BE49-F238E27FC236}">
                    <a16:creationId xmlns:a16="http://schemas.microsoft.com/office/drawing/2014/main" id="{28A7AAFF-7825-E94D-EA05-15D8BF3FE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2" name="Freeform 176">
                <a:extLst>
                  <a:ext uri="{FF2B5EF4-FFF2-40B4-BE49-F238E27FC236}">
                    <a16:creationId xmlns:a16="http://schemas.microsoft.com/office/drawing/2014/main" id="{BD274612-A69A-79C8-B9C3-FD1623C7F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3" name="Freeform 177">
                <a:extLst>
                  <a:ext uri="{FF2B5EF4-FFF2-40B4-BE49-F238E27FC236}">
                    <a16:creationId xmlns:a16="http://schemas.microsoft.com/office/drawing/2014/main" id="{810F8981-F788-F693-7B99-1FAD8CCC6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4" name="Freeform 178">
                <a:extLst>
                  <a:ext uri="{FF2B5EF4-FFF2-40B4-BE49-F238E27FC236}">
                    <a16:creationId xmlns:a16="http://schemas.microsoft.com/office/drawing/2014/main" id="{C3E3298D-C61A-0546-39EF-D29FCA4AA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5" name="Freeform 179">
                <a:extLst>
                  <a:ext uri="{FF2B5EF4-FFF2-40B4-BE49-F238E27FC236}">
                    <a16:creationId xmlns:a16="http://schemas.microsoft.com/office/drawing/2014/main" id="{7693F034-D58C-7BAB-E4F3-0FBF27093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6" name="Freeform 180">
                <a:extLst>
                  <a:ext uri="{FF2B5EF4-FFF2-40B4-BE49-F238E27FC236}">
                    <a16:creationId xmlns:a16="http://schemas.microsoft.com/office/drawing/2014/main" id="{CBECE953-D0EC-A2A9-A933-E5F9D257E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7" name="Freeform 181">
                <a:extLst>
                  <a:ext uri="{FF2B5EF4-FFF2-40B4-BE49-F238E27FC236}">
                    <a16:creationId xmlns:a16="http://schemas.microsoft.com/office/drawing/2014/main" id="{3C5B83D8-F33B-248C-7486-03CAD3359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8" name="Freeform 182">
                <a:extLst>
                  <a:ext uri="{FF2B5EF4-FFF2-40B4-BE49-F238E27FC236}">
                    <a16:creationId xmlns:a16="http://schemas.microsoft.com/office/drawing/2014/main" id="{98752666-AAD8-2798-6C67-2BBA44D78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9" name="Freeform 183">
                <a:extLst>
                  <a:ext uri="{FF2B5EF4-FFF2-40B4-BE49-F238E27FC236}">
                    <a16:creationId xmlns:a16="http://schemas.microsoft.com/office/drawing/2014/main" id="{DCBD010D-D4A5-DA87-64E5-5E62CC48D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0" name="Freeform 184">
                <a:extLst>
                  <a:ext uri="{FF2B5EF4-FFF2-40B4-BE49-F238E27FC236}">
                    <a16:creationId xmlns:a16="http://schemas.microsoft.com/office/drawing/2014/main" id="{10A05A22-5283-937E-AF18-225C478CF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1" name="Freeform 185">
                <a:extLst>
                  <a:ext uri="{FF2B5EF4-FFF2-40B4-BE49-F238E27FC236}">
                    <a16:creationId xmlns:a16="http://schemas.microsoft.com/office/drawing/2014/main" id="{220DC027-F2DD-3C9A-DA9E-26934B1DC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2" name="Freeform 186">
                <a:extLst>
                  <a:ext uri="{FF2B5EF4-FFF2-40B4-BE49-F238E27FC236}">
                    <a16:creationId xmlns:a16="http://schemas.microsoft.com/office/drawing/2014/main" id="{FDEC85E8-F1BE-680B-400C-FA907BAA9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3" name="Freeform 187">
                <a:extLst>
                  <a:ext uri="{FF2B5EF4-FFF2-40B4-BE49-F238E27FC236}">
                    <a16:creationId xmlns:a16="http://schemas.microsoft.com/office/drawing/2014/main" id="{641A9DF3-5DE5-1473-3F10-AA9B96131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4" name="Freeform 188">
                <a:extLst>
                  <a:ext uri="{FF2B5EF4-FFF2-40B4-BE49-F238E27FC236}">
                    <a16:creationId xmlns:a16="http://schemas.microsoft.com/office/drawing/2014/main" id="{A0F6E582-FDD9-E6F3-3105-C2B86EF6E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5" name="Freeform 189">
                <a:extLst>
                  <a:ext uri="{FF2B5EF4-FFF2-40B4-BE49-F238E27FC236}">
                    <a16:creationId xmlns:a16="http://schemas.microsoft.com/office/drawing/2014/main" id="{93E7E2CB-7173-2BAC-015E-F7277B3E5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6" name="Freeform 190">
                <a:extLst>
                  <a:ext uri="{FF2B5EF4-FFF2-40B4-BE49-F238E27FC236}">
                    <a16:creationId xmlns:a16="http://schemas.microsoft.com/office/drawing/2014/main" id="{36D394DE-3250-A57D-8FFF-B84C2ED18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7" name="Freeform 191">
                <a:extLst>
                  <a:ext uri="{FF2B5EF4-FFF2-40B4-BE49-F238E27FC236}">
                    <a16:creationId xmlns:a16="http://schemas.microsoft.com/office/drawing/2014/main" id="{F0731966-958B-52E1-ABBC-33F6DED43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8" name="Freeform 192">
                <a:extLst>
                  <a:ext uri="{FF2B5EF4-FFF2-40B4-BE49-F238E27FC236}">
                    <a16:creationId xmlns:a16="http://schemas.microsoft.com/office/drawing/2014/main" id="{A83ADB22-F729-DEE8-B020-435641C80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9" name="Freeform 193">
                <a:extLst>
                  <a:ext uri="{FF2B5EF4-FFF2-40B4-BE49-F238E27FC236}">
                    <a16:creationId xmlns:a16="http://schemas.microsoft.com/office/drawing/2014/main" id="{20231600-56AD-92C1-CAB9-3C902208E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0" name="Freeform 194">
                <a:extLst>
                  <a:ext uri="{FF2B5EF4-FFF2-40B4-BE49-F238E27FC236}">
                    <a16:creationId xmlns:a16="http://schemas.microsoft.com/office/drawing/2014/main" id="{1A395303-A11B-590A-C811-F79351184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1" name="Freeform 195">
                <a:extLst>
                  <a:ext uri="{FF2B5EF4-FFF2-40B4-BE49-F238E27FC236}">
                    <a16:creationId xmlns:a16="http://schemas.microsoft.com/office/drawing/2014/main" id="{2C95BB57-EA6A-D78D-53B2-AE0A76204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2" name="Freeform 196">
                <a:extLst>
                  <a:ext uri="{FF2B5EF4-FFF2-40B4-BE49-F238E27FC236}">
                    <a16:creationId xmlns:a16="http://schemas.microsoft.com/office/drawing/2014/main" id="{FC55BF7D-FC61-9904-2416-A0FE0B2B1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3" name="Freeform 197">
                <a:extLst>
                  <a:ext uri="{FF2B5EF4-FFF2-40B4-BE49-F238E27FC236}">
                    <a16:creationId xmlns:a16="http://schemas.microsoft.com/office/drawing/2014/main" id="{6D2CABCA-0328-27C2-0ED1-2E7239803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4" name="Freeform 198">
                <a:extLst>
                  <a:ext uri="{FF2B5EF4-FFF2-40B4-BE49-F238E27FC236}">
                    <a16:creationId xmlns:a16="http://schemas.microsoft.com/office/drawing/2014/main" id="{528B7250-ED49-28F7-5527-B74B7088B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5" name="Freeform 199">
                <a:extLst>
                  <a:ext uri="{FF2B5EF4-FFF2-40B4-BE49-F238E27FC236}">
                    <a16:creationId xmlns:a16="http://schemas.microsoft.com/office/drawing/2014/main" id="{A551CFD1-8E62-513C-0DF2-A8E5497B4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6" name="Freeform 200">
                <a:extLst>
                  <a:ext uri="{FF2B5EF4-FFF2-40B4-BE49-F238E27FC236}">
                    <a16:creationId xmlns:a16="http://schemas.microsoft.com/office/drawing/2014/main" id="{4AFA8B24-A210-DA64-1D15-653020593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7" name="Freeform 201">
                <a:extLst>
                  <a:ext uri="{FF2B5EF4-FFF2-40B4-BE49-F238E27FC236}">
                    <a16:creationId xmlns:a16="http://schemas.microsoft.com/office/drawing/2014/main" id="{D088D4AC-C41A-37CF-C516-B4B6B2B4D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8" name="Freeform 202">
                <a:extLst>
                  <a:ext uri="{FF2B5EF4-FFF2-40B4-BE49-F238E27FC236}">
                    <a16:creationId xmlns:a16="http://schemas.microsoft.com/office/drawing/2014/main" id="{03287A79-FEED-ED78-36DC-443BD1AE6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9" name="Freeform 203">
                <a:extLst>
                  <a:ext uri="{FF2B5EF4-FFF2-40B4-BE49-F238E27FC236}">
                    <a16:creationId xmlns:a16="http://schemas.microsoft.com/office/drawing/2014/main" id="{A20FCEC2-8413-A189-F447-BF5C3E408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0" name="Freeform 204">
                <a:extLst>
                  <a:ext uri="{FF2B5EF4-FFF2-40B4-BE49-F238E27FC236}">
                    <a16:creationId xmlns:a16="http://schemas.microsoft.com/office/drawing/2014/main" id="{5E5A318D-C764-5988-BD1B-E13A0EC48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Freeform 206">
              <a:extLst>
                <a:ext uri="{FF2B5EF4-FFF2-40B4-BE49-F238E27FC236}">
                  <a16:creationId xmlns:a16="http://schemas.microsoft.com/office/drawing/2014/main" id="{C22870A0-A05B-30C8-C014-9BAC442E9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207">
              <a:extLst>
                <a:ext uri="{FF2B5EF4-FFF2-40B4-BE49-F238E27FC236}">
                  <a16:creationId xmlns:a16="http://schemas.microsoft.com/office/drawing/2014/main" id="{0663EED5-97B3-C4B7-DF74-045B0EC21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08">
              <a:extLst>
                <a:ext uri="{FF2B5EF4-FFF2-40B4-BE49-F238E27FC236}">
                  <a16:creationId xmlns:a16="http://schemas.microsoft.com/office/drawing/2014/main" id="{6DD3856D-9040-A1C1-E05E-07039406E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209">
              <a:extLst>
                <a:ext uri="{FF2B5EF4-FFF2-40B4-BE49-F238E27FC236}">
                  <a16:creationId xmlns:a16="http://schemas.microsoft.com/office/drawing/2014/main" id="{138DA1A1-6A45-E714-EE15-50F8A550B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210">
              <a:extLst>
                <a:ext uri="{FF2B5EF4-FFF2-40B4-BE49-F238E27FC236}">
                  <a16:creationId xmlns:a16="http://schemas.microsoft.com/office/drawing/2014/main" id="{DC9D3D2C-9D23-DAA3-828F-7A1002ABF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211">
              <a:extLst>
                <a:ext uri="{FF2B5EF4-FFF2-40B4-BE49-F238E27FC236}">
                  <a16:creationId xmlns:a16="http://schemas.microsoft.com/office/drawing/2014/main" id="{CFB7BDEB-323B-EB2D-D884-E0F29668C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212">
              <a:extLst>
                <a:ext uri="{FF2B5EF4-FFF2-40B4-BE49-F238E27FC236}">
                  <a16:creationId xmlns:a16="http://schemas.microsoft.com/office/drawing/2014/main" id="{C8E54BCA-08F2-C539-57F3-5ACB8F62A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13">
              <a:extLst>
                <a:ext uri="{FF2B5EF4-FFF2-40B4-BE49-F238E27FC236}">
                  <a16:creationId xmlns:a16="http://schemas.microsoft.com/office/drawing/2014/main" id="{0BE8E3BF-C0FE-E84A-5AB3-8963154FA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214">
              <a:extLst>
                <a:ext uri="{FF2B5EF4-FFF2-40B4-BE49-F238E27FC236}">
                  <a16:creationId xmlns:a16="http://schemas.microsoft.com/office/drawing/2014/main" id="{2A7D936F-AB5C-97C7-F470-D39EC0DF8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215">
              <a:extLst>
                <a:ext uri="{FF2B5EF4-FFF2-40B4-BE49-F238E27FC236}">
                  <a16:creationId xmlns:a16="http://schemas.microsoft.com/office/drawing/2014/main" id="{88DDEA6D-0364-8455-5347-B8FC3AC41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16">
              <a:extLst>
                <a:ext uri="{FF2B5EF4-FFF2-40B4-BE49-F238E27FC236}">
                  <a16:creationId xmlns:a16="http://schemas.microsoft.com/office/drawing/2014/main" id="{3376E91B-B796-D5DC-4A3A-244EE541D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7">
              <a:extLst>
                <a:ext uri="{FF2B5EF4-FFF2-40B4-BE49-F238E27FC236}">
                  <a16:creationId xmlns:a16="http://schemas.microsoft.com/office/drawing/2014/main" id="{672D9463-59E9-87DE-5F58-BCEC839C7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18">
              <a:extLst>
                <a:ext uri="{FF2B5EF4-FFF2-40B4-BE49-F238E27FC236}">
                  <a16:creationId xmlns:a16="http://schemas.microsoft.com/office/drawing/2014/main" id="{D1232DF5-4CD8-B66B-9690-EE7E3ED2E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19">
              <a:extLst>
                <a:ext uri="{FF2B5EF4-FFF2-40B4-BE49-F238E27FC236}">
                  <a16:creationId xmlns:a16="http://schemas.microsoft.com/office/drawing/2014/main" id="{F1622AEB-3DE9-605D-A6FF-A31A49507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20">
              <a:extLst>
                <a:ext uri="{FF2B5EF4-FFF2-40B4-BE49-F238E27FC236}">
                  <a16:creationId xmlns:a16="http://schemas.microsoft.com/office/drawing/2014/main" id="{9A2D2F3A-4648-828E-C17A-D805AC78B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21">
              <a:extLst>
                <a:ext uri="{FF2B5EF4-FFF2-40B4-BE49-F238E27FC236}">
                  <a16:creationId xmlns:a16="http://schemas.microsoft.com/office/drawing/2014/main" id="{1CA52A21-C9E5-F4B2-0C51-AAEC9DC43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22">
              <a:extLst>
                <a:ext uri="{FF2B5EF4-FFF2-40B4-BE49-F238E27FC236}">
                  <a16:creationId xmlns:a16="http://schemas.microsoft.com/office/drawing/2014/main" id="{2D736C9A-8B08-8371-43C4-33F407346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23">
              <a:extLst>
                <a:ext uri="{FF2B5EF4-FFF2-40B4-BE49-F238E27FC236}">
                  <a16:creationId xmlns:a16="http://schemas.microsoft.com/office/drawing/2014/main" id="{77CFBC42-2A7F-2A12-4DFF-94972D900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24">
              <a:extLst>
                <a:ext uri="{FF2B5EF4-FFF2-40B4-BE49-F238E27FC236}">
                  <a16:creationId xmlns:a16="http://schemas.microsoft.com/office/drawing/2014/main" id="{297C7CBB-8EED-640D-FE20-EDD2C89D1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25">
              <a:extLst>
                <a:ext uri="{FF2B5EF4-FFF2-40B4-BE49-F238E27FC236}">
                  <a16:creationId xmlns:a16="http://schemas.microsoft.com/office/drawing/2014/main" id="{10C1141F-888B-E0B2-9DB1-0B39B5530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226">
              <a:extLst>
                <a:ext uri="{FF2B5EF4-FFF2-40B4-BE49-F238E27FC236}">
                  <a16:creationId xmlns:a16="http://schemas.microsoft.com/office/drawing/2014/main" id="{1FFEDB64-A61E-A18D-4293-BCFD7DAB7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27">
              <a:extLst>
                <a:ext uri="{FF2B5EF4-FFF2-40B4-BE49-F238E27FC236}">
                  <a16:creationId xmlns:a16="http://schemas.microsoft.com/office/drawing/2014/main" id="{6A9BB860-F535-67AC-A708-07F526A71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228">
              <a:extLst>
                <a:ext uri="{FF2B5EF4-FFF2-40B4-BE49-F238E27FC236}">
                  <a16:creationId xmlns:a16="http://schemas.microsoft.com/office/drawing/2014/main" id="{01FFCD19-6C4A-389B-3994-CC53D5F7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229">
              <a:extLst>
                <a:ext uri="{FF2B5EF4-FFF2-40B4-BE49-F238E27FC236}">
                  <a16:creationId xmlns:a16="http://schemas.microsoft.com/office/drawing/2014/main" id="{51029299-DDCB-80F2-25E3-159DA9F58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230">
              <a:extLst>
                <a:ext uri="{FF2B5EF4-FFF2-40B4-BE49-F238E27FC236}">
                  <a16:creationId xmlns:a16="http://schemas.microsoft.com/office/drawing/2014/main" id="{7E07FF35-F2D9-F981-FB07-5043F90B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231">
              <a:extLst>
                <a:ext uri="{FF2B5EF4-FFF2-40B4-BE49-F238E27FC236}">
                  <a16:creationId xmlns:a16="http://schemas.microsoft.com/office/drawing/2014/main" id="{C5C240CE-E18F-BB0E-A2EA-60656D8DA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232">
              <a:extLst>
                <a:ext uri="{FF2B5EF4-FFF2-40B4-BE49-F238E27FC236}">
                  <a16:creationId xmlns:a16="http://schemas.microsoft.com/office/drawing/2014/main" id="{9C39FA75-B424-6C79-E852-3FA3E6C69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233">
              <a:extLst>
                <a:ext uri="{FF2B5EF4-FFF2-40B4-BE49-F238E27FC236}">
                  <a16:creationId xmlns:a16="http://schemas.microsoft.com/office/drawing/2014/main" id="{207763A8-AFEE-B0D3-13A3-312BB5E30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34">
              <a:extLst>
                <a:ext uri="{FF2B5EF4-FFF2-40B4-BE49-F238E27FC236}">
                  <a16:creationId xmlns:a16="http://schemas.microsoft.com/office/drawing/2014/main" id="{8D116C29-DD0B-E8F3-79FF-225EEE2E5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235">
              <a:extLst>
                <a:ext uri="{FF2B5EF4-FFF2-40B4-BE49-F238E27FC236}">
                  <a16:creationId xmlns:a16="http://schemas.microsoft.com/office/drawing/2014/main" id="{74768E40-53D3-3F14-AB1E-26A654F32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236">
              <a:extLst>
                <a:ext uri="{FF2B5EF4-FFF2-40B4-BE49-F238E27FC236}">
                  <a16:creationId xmlns:a16="http://schemas.microsoft.com/office/drawing/2014/main" id="{7A817252-170C-3DF0-FF40-3A172914C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237">
              <a:extLst>
                <a:ext uri="{FF2B5EF4-FFF2-40B4-BE49-F238E27FC236}">
                  <a16:creationId xmlns:a16="http://schemas.microsoft.com/office/drawing/2014/main" id="{DEBB9485-941C-4528-4413-84525CE4C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238">
              <a:extLst>
                <a:ext uri="{FF2B5EF4-FFF2-40B4-BE49-F238E27FC236}">
                  <a16:creationId xmlns:a16="http://schemas.microsoft.com/office/drawing/2014/main" id="{535F63C8-5B61-6020-4179-CCEAEC262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239">
              <a:extLst>
                <a:ext uri="{FF2B5EF4-FFF2-40B4-BE49-F238E27FC236}">
                  <a16:creationId xmlns:a16="http://schemas.microsoft.com/office/drawing/2014/main" id="{9C02FF53-542C-4444-CB30-50184A870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240">
              <a:extLst>
                <a:ext uri="{FF2B5EF4-FFF2-40B4-BE49-F238E27FC236}">
                  <a16:creationId xmlns:a16="http://schemas.microsoft.com/office/drawing/2014/main" id="{941ACAD1-430A-EFF5-8F09-A53A7DCC7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241">
              <a:extLst>
                <a:ext uri="{FF2B5EF4-FFF2-40B4-BE49-F238E27FC236}">
                  <a16:creationId xmlns:a16="http://schemas.microsoft.com/office/drawing/2014/main" id="{69311F18-CA03-42BE-BEBD-AD3C8E673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242">
              <a:extLst>
                <a:ext uri="{FF2B5EF4-FFF2-40B4-BE49-F238E27FC236}">
                  <a16:creationId xmlns:a16="http://schemas.microsoft.com/office/drawing/2014/main" id="{B9B3B4C7-5675-E0F5-12A4-FFB1B0C37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243">
              <a:extLst>
                <a:ext uri="{FF2B5EF4-FFF2-40B4-BE49-F238E27FC236}">
                  <a16:creationId xmlns:a16="http://schemas.microsoft.com/office/drawing/2014/main" id="{937479A0-6F9E-9430-07AA-DBA8EE852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244">
              <a:extLst>
                <a:ext uri="{FF2B5EF4-FFF2-40B4-BE49-F238E27FC236}">
                  <a16:creationId xmlns:a16="http://schemas.microsoft.com/office/drawing/2014/main" id="{185AA46E-E149-6AB3-9FE1-1DC26FB7B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245">
              <a:extLst>
                <a:ext uri="{FF2B5EF4-FFF2-40B4-BE49-F238E27FC236}">
                  <a16:creationId xmlns:a16="http://schemas.microsoft.com/office/drawing/2014/main" id="{5B5F1BB3-B348-A11B-670B-830E44285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246">
              <a:extLst>
                <a:ext uri="{FF2B5EF4-FFF2-40B4-BE49-F238E27FC236}">
                  <a16:creationId xmlns:a16="http://schemas.microsoft.com/office/drawing/2014/main" id="{4375F15D-4BD7-BE8A-4BB5-5C0536E85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247">
              <a:extLst>
                <a:ext uri="{FF2B5EF4-FFF2-40B4-BE49-F238E27FC236}">
                  <a16:creationId xmlns:a16="http://schemas.microsoft.com/office/drawing/2014/main" id="{A7A9F87C-7364-5C21-C563-1EC8DF425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248">
              <a:extLst>
                <a:ext uri="{FF2B5EF4-FFF2-40B4-BE49-F238E27FC236}">
                  <a16:creationId xmlns:a16="http://schemas.microsoft.com/office/drawing/2014/main" id="{943ED182-8A23-A370-821F-ECC41ED3A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49">
              <a:extLst>
                <a:ext uri="{FF2B5EF4-FFF2-40B4-BE49-F238E27FC236}">
                  <a16:creationId xmlns:a16="http://schemas.microsoft.com/office/drawing/2014/main" id="{83CE1038-1A4C-EB88-14B6-1275D4BE5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250">
              <a:extLst>
                <a:ext uri="{FF2B5EF4-FFF2-40B4-BE49-F238E27FC236}">
                  <a16:creationId xmlns:a16="http://schemas.microsoft.com/office/drawing/2014/main" id="{70985568-D8FB-ECC4-2FCA-5A4D718C4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251">
              <a:extLst>
                <a:ext uri="{FF2B5EF4-FFF2-40B4-BE49-F238E27FC236}">
                  <a16:creationId xmlns:a16="http://schemas.microsoft.com/office/drawing/2014/main" id="{27A55931-9570-6E61-686B-AEBA8EBEE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252">
              <a:extLst>
                <a:ext uri="{FF2B5EF4-FFF2-40B4-BE49-F238E27FC236}">
                  <a16:creationId xmlns:a16="http://schemas.microsoft.com/office/drawing/2014/main" id="{F932FAA1-DE1A-9693-A645-056F7842C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253">
              <a:extLst>
                <a:ext uri="{FF2B5EF4-FFF2-40B4-BE49-F238E27FC236}">
                  <a16:creationId xmlns:a16="http://schemas.microsoft.com/office/drawing/2014/main" id="{1191C48A-008A-D151-DF1E-DA1510D10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254">
              <a:extLst>
                <a:ext uri="{FF2B5EF4-FFF2-40B4-BE49-F238E27FC236}">
                  <a16:creationId xmlns:a16="http://schemas.microsoft.com/office/drawing/2014/main" id="{35675E73-66A0-8939-0760-7CFEA7EC5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255">
              <a:extLst>
                <a:ext uri="{FF2B5EF4-FFF2-40B4-BE49-F238E27FC236}">
                  <a16:creationId xmlns:a16="http://schemas.microsoft.com/office/drawing/2014/main" id="{B6504303-3538-5743-5858-E2F733824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256">
              <a:extLst>
                <a:ext uri="{FF2B5EF4-FFF2-40B4-BE49-F238E27FC236}">
                  <a16:creationId xmlns:a16="http://schemas.microsoft.com/office/drawing/2014/main" id="{8A6BC339-BC8C-72AA-11AD-206A91A12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257">
              <a:extLst>
                <a:ext uri="{FF2B5EF4-FFF2-40B4-BE49-F238E27FC236}">
                  <a16:creationId xmlns:a16="http://schemas.microsoft.com/office/drawing/2014/main" id="{BA70235D-2321-6279-1684-C02F81275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258">
              <a:extLst>
                <a:ext uri="{FF2B5EF4-FFF2-40B4-BE49-F238E27FC236}">
                  <a16:creationId xmlns:a16="http://schemas.microsoft.com/office/drawing/2014/main" id="{1D070F49-5B26-930F-8876-B9204FF5E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259">
              <a:extLst>
                <a:ext uri="{FF2B5EF4-FFF2-40B4-BE49-F238E27FC236}">
                  <a16:creationId xmlns:a16="http://schemas.microsoft.com/office/drawing/2014/main" id="{2DA4BD3E-57BA-C9F9-6495-9D3B0D2C6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260">
              <a:extLst>
                <a:ext uri="{FF2B5EF4-FFF2-40B4-BE49-F238E27FC236}">
                  <a16:creationId xmlns:a16="http://schemas.microsoft.com/office/drawing/2014/main" id="{0BA9EF29-32F9-BC64-160A-111187F16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261">
              <a:extLst>
                <a:ext uri="{FF2B5EF4-FFF2-40B4-BE49-F238E27FC236}">
                  <a16:creationId xmlns:a16="http://schemas.microsoft.com/office/drawing/2014/main" id="{B504DEBD-285F-84BB-998B-85D33E454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262">
              <a:extLst>
                <a:ext uri="{FF2B5EF4-FFF2-40B4-BE49-F238E27FC236}">
                  <a16:creationId xmlns:a16="http://schemas.microsoft.com/office/drawing/2014/main" id="{BAB5D778-E6B8-EB40-7F17-070C3B1B3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263">
              <a:extLst>
                <a:ext uri="{FF2B5EF4-FFF2-40B4-BE49-F238E27FC236}">
                  <a16:creationId xmlns:a16="http://schemas.microsoft.com/office/drawing/2014/main" id="{201C2F2F-0D79-3C4D-523C-3C8FA9289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264">
              <a:extLst>
                <a:ext uri="{FF2B5EF4-FFF2-40B4-BE49-F238E27FC236}">
                  <a16:creationId xmlns:a16="http://schemas.microsoft.com/office/drawing/2014/main" id="{9F314307-0377-9744-E439-12C6EDD3A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65">
              <a:extLst>
                <a:ext uri="{FF2B5EF4-FFF2-40B4-BE49-F238E27FC236}">
                  <a16:creationId xmlns:a16="http://schemas.microsoft.com/office/drawing/2014/main" id="{AC9180D3-A19F-9C01-F778-8AA36A792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266">
              <a:extLst>
                <a:ext uri="{FF2B5EF4-FFF2-40B4-BE49-F238E27FC236}">
                  <a16:creationId xmlns:a16="http://schemas.microsoft.com/office/drawing/2014/main" id="{327F9DB1-79C5-39C1-8181-8ADB0EF60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267">
              <a:extLst>
                <a:ext uri="{FF2B5EF4-FFF2-40B4-BE49-F238E27FC236}">
                  <a16:creationId xmlns:a16="http://schemas.microsoft.com/office/drawing/2014/main" id="{247B6806-77A6-B304-48DE-774F6DD7B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268">
              <a:extLst>
                <a:ext uri="{FF2B5EF4-FFF2-40B4-BE49-F238E27FC236}">
                  <a16:creationId xmlns:a16="http://schemas.microsoft.com/office/drawing/2014/main" id="{3B0DBD91-78B4-7F15-E2E4-A04E63236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269">
              <a:extLst>
                <a:ext uri="{FF2B5EF4-FFF2-40B4-BE49-F238E27FC236}">
                  <a16:creationId xmlns:a16="http://schemas.microsoft.com/office/drawing/2014/main" id="{0807E2A0-8858-F985-1164-B7F0EBACD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270">
              <a:extLst>
                <a:ext uri="{FF2B5EF4-FFF2-40B4-BE49-F238E27FC236}">
                  <a16:creationId xmlns:a16="http://schemas.microsoft.com/office/drawing/2014/main" id="{61550BD6-BD55-08E7-700F-C5F40CC2D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271">
              <a:extLst>
                <a:ext uri="{FF2B5EF4-FFF2-40B4-BE49-F238E27FC236}">
                  <a16:creationId xmlns:a16="http://schemas.microsoft.com/office/drawing/2014/main" id="{EEA56EE2-CD4E-F5B9-B25C-B382FB734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272">
              <a:extLst>
                <a:ext uri="{FF2B5EF4-FFF2-40B4-BE49-F238E27FC236}">
                  <a16:creationId xmlns:a16="http://schemas.microsoft.com/office/drawing/2014/main" id="{A62C5A5C-E425-3C9E-4B21-F0AB8FD9C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273">
              <a:extLst>
                <a:ext uri="{FF2B5EF4-FFF2-40B4-BE49-F238E27FC236}">
                  <a16:creationId xmlns:a16="http://schemas.microsoft.com/office/drawing/2014/main" id="{53FEBA8E-BF89-6F22-1482-57E88B5EC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274">
              <a:extLst>
                <a:ext uri="{FF2B5EF4-FFF2-40B4-BE49-F238E27FC236}">
                  <a16:creationId xmlns:a16="http://schemas.microsoft.com/office/drawing/2014/main" id="{C70BB443-CED1-368F-838C-7419C0B8B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275">
              <a:extLst>
                <a:ext uri="{FF2B5EF4-FFF2-40B4-BE49-F238E27FC236}">
                  <a16:creationId xmlns:a16="http://schemas.microsoft.com/office/drawing/2014/main" id="{AB556F4F-2749-43AA-078D-0AACD04B8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276">
              <a:extLst>
                <a:ext uri="{FF2B5EF4-FFF2-40B4-BE49-F238E27FC236}">
                  <a16:creationId xmlns:a16="http://schemas.microsoft.com/office/drawing/2014/main" id="{9D835E24-B87C-91EE-1B7C-065504888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277">
              <a:extLst>
                <a:ext uri="{FF2B5EF4-FFF2-40B4-BE49-F238E27FC236}">
                  <a16:creationId xmlns:a16="http://schemas.microsoft.com/office/drawing/2014/main" id="{989F04D3-056C-C486-328B-16C3B6804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278">
              <a:extLst>
                <a:ext uri="{FF2B5EF4-FFF2-40B4-BE49-F238E27FC236}">
                  <a16:creationId xmlns:a16="http://schemas.microsoft.com/office/drawing/2014/main" id="{E451F459-CF8D-1061-7C6D-9B581C24C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279">
              <a:extLst>
                <a:ext uri="{FF2B5EF4-FFF2-40B4-BE49-F238E27FC236}">
                  <a16:creationId xmlns:a16="http://schemas.microsoft.com/office/drawing/2014/main" id="{DE48BEB7-18FF-8F47-57C5-27ACC8204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280">
              <a:extLst>
                <a:ext uri="{FF2B5EF4-FFF2-40B4-BE49-F238E27FC236}">
                  <a16:creationId xmlns:a16="http://schemas.microsoft.com/office/drawing/2014/main" id="{2009598D-8C2F-D97D-7EFB-6FA45F87D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281">
              <a:extLst>
                <a:ext uri="{FF2B5EF4-FFF2-40B4-BE49-F238E27FC236}">
                  <a16:creationId xmlns:a16="http://schemas.microsoft.com/office/drawing/2014/main" id="{D2CF310C-60D6-5BE4-BC0C-D8F108D75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282">
              <a:extLst>
                <a:ext uri="{FF2B5EF4-FFF2-40B4-BE49-F238E27FC236}">
                  <a16:creationId xmlns:a16="http://schemas.microsoft.com/office/drawing/2014/main" id="{046BDCE8-06B6-6E02-7F81-C6E8BD49A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283">
              <a:extLst>
                <a:ext uri="{FF2B5EF4-FFF2-40B4-BE49-F238E27FC236}">
                  <a16:creationId xmlns:a16="http://schemas.microsoft.com/office/drawing/2014/main" id="{D9F831B2-3094-7643-3575-6F61A37A9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284">
              <a:extLst>
                <a:ext uri="{FF2B5EF4-FFF2-40B4-BE49-F238E27FC236}">
                  <a16:creationId xmlns:a16="http://schemas.microsoft.com/office/drawing/2014/main" id="{5364DD8A-1E54-47FA-DA83-2BC1359FC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285">
              <a:extLst>
                <a:ext uri="{FF2B5EF4-FFF2-40B4-BE49-F238E27FC236}">
                  <a16:creationId xmlns:a16="http://schemas.microsoft.com/office/drawing/2014/main" id="{A3A5FCAD-4B74-B371-50C0-08CE7F8B7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286">
              <a:extLst>
                <a:ext uri="{FF2B5EF4-FFF2-40B4-BE49-F238E27FC236}">
                  <a16:creationId xmlns:a16="http://schemas.microsoft.com/office/drawing/2014/main" id="{F496029E-C73F-348A-5901-FF92873D5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287">
              <a:extLst>
                <a:ext uri="{FF2B5EF4-FFF2-40B4-BE49-F238E27FC236}">
                  <a16:creationId xmlns:a16="http://schemas.microsoft.com/office/drawing/2014/main" id="{A6A029A4-6195-29C4-2FEA-23AF8ED17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288">
              <a:extLst>
                <a:ext uri="{FF2B5EF4-FFF2-40B4-BE49-F238E27FC236}">
                  <a16:creationId xmlns:a16="http://schemas.microsoft.com/office/drawing/2014/main" id="{A90FE4A2-56CF-E404-85A5-6CDC29389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289">
              <a:extLst>
                <a:ext uri="{FF2B5EF4-FFF2-40B4-BE49-F238E27FC236}">
                  <a16:creationId xmlns:a16="http://schemas.microsoft.com/office/drawing/2014/main" id="{503ECD80-CFAE-1521-8B2A-BC416832E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290">
              <a:extLst>
                <a:ext uri="{FF2B5EF4-FFF2-40B4-BE49-F238E27FC236}">
                  <a16:creationId xmlns:a16="http://schemas.microsoft.com/office/drawing/2014/main" id="{5A9DFBD4-8F9D-1A61-5651-7C0554656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291">
              <a:extLst>
                <a:ext uri="{FF2B5EF4-FFF2-40B4-BE49-F238E27FC236}">
                  <a16:creationId xmlns:a16="http://schemas.microsoft.com/office/drawing/2014/main" id="{6CA7AE8D-F0A1-43B6-7446-14DE0E665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292">
              <a:extLst>
                <a:ext uri="{FF2B5EF4-FFF2-40B4-BE49-F238E27FC236}">
                  <a16:creationId xmlns:a16="http://schemas.microsoft.com/office/drawing/2014/main" id="{8C35F070-1F7F-70B1-C2F7-1D539BF26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293">
              <a:extLst>
                <a:ext uri="{FF2B5EF4-FFF2-40B4-BE49-F238E27FC236}">
                  <a16:creationId xmlns:a16="http://schemas.microsoft.com/office/drawing/2014/main" id="{CF7F32AE-2DFF-9BCA-FEEC-432CE9E9C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294">
              <a:extLst>
                <a:ext uri="{FF2B5EF4-FFF2-40B4-BE49-F238E27FC236}">
                  <a16:creationId xmlns:a16="http://schemas.microsoft.com/office/drawing/2014/main" id="{A804DA90-A480-A0B9-9555-A27C1F2EB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Freeform 295">
              <a:extLst>
                <a:ext uri="{FF2B5EF4-FFF2-40B4-BE49-F238E27FC236}">
                  <a16:creationId xmlns:a16="http://schemas.microsoft.com/office/drawing/2014/main" id="{A9C42EF5-F13C-5028-2418-90B64E868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296">
              <a:extLst>
                <a:ext uri="{FF2B5EF4-FFF2-40B4-BE49-F238E27FC236}">
                  <a16:creationId xmlns:a16="http://schemas.microsoft.com/office/drawing/2014/main" id="{598D460A-C0AB-BB0F-50B9-CBCD5C0D7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297">
              <a:extLst>
                <a:ext uri="{FF2B5EF4-FFF2-40B4-BE49-F238E27FC236}">
                  <a16:creationId xmlns:a16="http://schemas.microsoft.com/office/drawing/2014/main" id="{F616C22C-82A4-A92D-583A-13E31CCD6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298">
              <a:extLst>
                <a:ext uri="{FF2B5EF4-FFF2-40B4-BE49-F238E27FC236}">
                  <a16:creationId xmlns:a16="http://schemas.microsoft.com/office/drawing/2014/main" id="{A3927067-2BCA-FBB1-B369-16179F112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299">
              <a:extLst>
                <a:ext uri="{FF2B5EF4-FFF2-40B4-BE49-F238E27FC236}">
                  <a16:creationId xmlns:a16="http://schemas.microsoft.com/office/drawing/2014/main" id="{9E90928F-D2CE-EA77-6E4A-08036D9CC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300">
              <a:extLst>
                <a:ext uri="{FF2B5EF4-FFF2-40B4-BE49-F238E27FC236}">
                  <a16:creationId xmlns:a16="http://schemas.microsoft.com/office/drawing/2014/main" id="{397574EF-EFD8-DDA7-638C-DA305CBC1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301">
              <a:extLst>
                <a:ext uri="{FF2B5EF4-FFF2-40B4-BE49-F238E27FC236}">
                  <a16:creationId xmlns:a16="http://schemas.microsoft.com/office/drawing/2014/main" id="{A3618813-5EB4-F999-73C3-BF8014448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302">
              <a:extLst>
                <a:ext uri="{FF2B5EF4-FFF2-40B4-BE49-F238E27FC236}">
                  <a16:creationId xmlns:a16="http://schemas.microsoft.com/office/drawing/2014/main" id="{7CE6B95A-E1AC-2149-CBDC-25699F691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303">
              <a:extLst>
                <a:ext uri="{FF2B5EF4-FFF2-40B4-BE49-F238E27FC236}">
                  <a16:creationId xmlns:a16="http://schemas.microsoft.com/office/drawing/2014/main" id="{FBAA5021-87F9-CC74-86B9-11978049F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304">
              <a:extLst>
                <a:ext uri="{FF2B5EF4-FFF2-40B4-BE49-F238E27FC236}">
                  <a16:creationId xmlns:a16="http://schemas.microsoft.com/office/drawing/2014/main" id="{C55CC0A0-0A19-DE4A-D11B-CE90FF485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305">
              <a:extLst>
                <a:ext uri="{FF2B5EF4-FFF2-40B4-BE49-F238E27FC236}">
                  <a16:creationId xmlns:a16="http://schemas.microsoft.com/office/drawing/2014/main" id="{734C3B28-FA36-88F9-70CE-124BCF61C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11" name="Picture 3">
            <a:extLst>
              <a:ext uri="{FF2B5EF4-FFF2-40B4-BE49-F238E27FC236}">
                <a16:creationId xmlns:a16="http://schemas.microsoft.com/office/drawing/2014/main" id="{2BCD80C5-BCA0-EC01-8F82-CCC3DA49B8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527773" y="364437"/>
            <a:ext cx="1091010" cy="11161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68890F-F784-03AD-08AB-75B2182AAE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5245" y="1261770"/>
            <a:ext cx="604166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5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819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7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B961F50-8F8E-73A8-2263-11147DA1ED00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D32D58-72ED-C885-9260-6D67F7DBA393}"/>
              </a:ext>
            </a:extLst>
          </p:cNvPr>
          <p:cNvGrpSpPr/>
          <p:nvPr/>
        </p:nvGrpSpPr>
        <p:grpSpPr>
          <a:xfrm>
            <a:off x="802455" y="-249838"/>
            <a:ext cx="11095377" cy="2068005"/>
            <a:chOff x="1448498" y="5017901"/>
            <a:chExt cx="11095377" cy="16398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316BDEC-E684-F3F2-BED1-8FCD078B3EFE}"/>
                </a:ext>
              </a:extLst>
            </p:cNvPr>
            <p:cNvGrpSpPr/>
            <p:nvPr/>
          </p:nvGrpSpPr>
          <p:grpSpPr>
            <a:xfrm>
              <a:off x="1448498" y="5017901"/>
              <a:ext cx="10806449" cy="1639810"/>
              <a:chOff x="1448498" y="5017901"/>
              <a:chExt cx="10806449" cy="163981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95FE5B0-41FC-7096-DB3C-7664E0981DF1}"/>
                  </a:ext>
                </a:extLst>
              </p:cNvPr>
              <p:cNvGrpSpPr/>
              <p:nvPr/>
            </p:nvGrpSpPr>
            <p:grpSpPr>
              <a:xfrm>
                <a:off x="1988817" y="5635299"/>
                <a:ext cx="10266130" cy="1022412"/>
                <a:chOff x="1650124" y="2144110"/>
                <a:chExt cx="12387107" cy="2017987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D2934090-1DF3-EB7E-5C31-575ADD9EA0B8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12387107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rgbClr val="FEC2E9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A9102D7-8193-B578-E815-5E6DF72E558B}"/>
                    </a:ext>
                  </a:extLst>
                </p:cNvPr>
                <p:cNvSpPr/>
                <p:nvPr/>
              </p:nvSpPr>
              <p:spPr>
                <a:xfrm>
                  <a:off x="1765736" y="2228194"/>
                  <a:ext cx="12199540" cy="1828799"/>
                </a:xfrm>
                <a:prstGeom prst="roundRect">
                  <a:avLst/>
                </a:prstGeom>
                <a:noFill/>
                <a:ln w="57150">
                  <a:solidFill>
                    <a:srgbClr val="EA7AA7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F8F2120-C521-34CF-9973-F4C88CC51AC1}"/>
                  </a:ext>
                </a:extLst>
              </p:cNvPr>
              <p:cNvGrpSpPr/>
              <p:nvPr/>
            </p:nvGrpSpPr>
            <p:grpSpPr>
              <a:xfrm>
                <a:off x="1448498" y="5017901"/>
                <a:ext cx="1516496" cy="1373872"/>
                <a:chOff x="474569" y="2683864"/>
                <a:chExt cx="1755900" cy="178501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0867FBFC-1A87-3E05-FF07-CA683D817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7969" r="90000">
                              <a14:foregroundMark x1="12500" y1="22656" x2="7969" y2="226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74569" y="2683864"/>
                  <a:ext cx="1755900" cy="1785014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4AC21A1-00D6-28D4-999E-C44E6589E540}"/>
                    </a:ext>
                  </a:extLst>
                </p:cNvPr>
                <p:cNvSpPr txBox="1"/>
                <p:nvPr/>
              </p:nvSpPr>
              <p:spPr>
                <a:xfrm>
                  <a:off x="1095015" y="3259033"/>
                  <a:ext cx="515007" cy="9065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LNTH-LuoLuoNotangYuanTi 1" charset="-128"/>
                      <a:ea typeface="LNTH-LuoLuoNotangYuanTi 1" charset="-128"/>
                      <a:cs typeface="LNTH-LuoLuoNotangYuanTi 1" charset="-128"/>
                    </a:rPr>
                    <a:t>?</a:t>
                  </a:r>
                  <a:endPara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LNTH-LuoLuoNotangYuanTi 1" charset="-128"/>
                    <a:ea typeface="LNTH-LuoLuoNotangYuanTi 1" charset="-128"/>
                    <a:cs typeface="LNTH-LuoLuoNotangYuanTi 1" charset="-128"/>
                  </a:endParaRPr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91D50B-7E9B-F38D-87A4-E2F17EC88D0D}"/>
                </a:ext>
              </a:extLst>
            </p:cNvPr>
            <p:cNvSpPr txBox="1"/>
            <p:nvPr/>
          </p:nvSpPr>
          <p:spPr>
            <a:xfrm>
              <a:off x="2518820" y="5712308"/>
              <a:ext cx="10025055" cy="85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Lato" pitchFamily="34" charset="0"/>
                </a:rPr>
                <a:t>Ở nhà, em đã làm được những việc gì để giúp bố mẹ?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Lato" pitchFamily="34" charset="0"/>
                </a:rPr>
                <a:t>Em cảm thấy thế nào khi tham gia các công việc đó?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1CEC92-DA17-6C85-FDDF-3129F0427B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4" y="2265460"/>
            <a:ext cx="4134479" cy="3797074"/>
          </a:xfrm>
          <a:prstGeom prst="rect">
            <a:avLst/>
          </a:prstGeom>
        </p:spPr>
      </p:pic>
      <p:pic>
        <p:nvPicPr>
          <p:cNvPr id="7" name="Picture 6" descr="A cartoon of a person and 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A222404A-27EF-53C5-6E1B-CD36EC467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25" y="2317233"/>
            <a:ext cx="6333461" cy="35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0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B961F50-8F8E-73A8-2263-11147DA1ED00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D32D58-72ED-C885-9260-6D67F7DBA393}"/>
              </a:ext>
            </a:extLst>
          </p:cNvPr>
          <p:cNvGrpSpPr/>
          <p:nvPr/>
        </p:nvGrpSpPr>
        <p:grpSpPr>
          <a:xfrm>
            <a:off x="802455" y="-249838"/>
            <a:ext cx="11148540" cy="1717131"/>
            <a:chOff x="1448498" y="5017901"/>
            <a:chExt cx="11148540" cy="16398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316BDEC-E684-F3F2-BED1-8FCD078B3EFE}"/>
                </a:ext>
              </a:extLst>
            </p:cNvPr>
            <p:cNvGrpSpPr/>
            <p:nvPr/>
          </p:nvGrpSpPr>
          <p:grpSpPr>
            <a:xfrm>
              <a:off x="1448498" y="5017901"/>
              <a:ext cx="10806449" cy="1639810"/>
              <a:chOff x="1448498" y="5017901"/>
              <a:chExt cx="10806449" cy="163981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95FE5B0-41FC-7096-DB3C-7664E0981DF1}"/>
                  </a:ext>
                </a:extLst>
              </p:cNvPr>
              <p:cNvGrpSpPr/>
              <p:nvPr/>
            </p:nvGrpSpPr>
            <p:grpSpPr>
              <a:xfrm>
                <a:off x="1988817" y="5635299"/>
                <a:ext cx="10266130" cy="1022412"/>
                <a:chOff x="1650124" y="2144110"/>
                <a:chExt cx="12387107" cy="2017987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D2934090-1DF3-EB7E-5C31-575ADD9EA0B8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12387107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rgbClr val="FEC2E9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A9102D7-8193-B578-E815-5E6DF72E558B}"/>
                    </a:ext>
                  </a:extLst>
                </p:cNvPr>
                <p:cNvSpPr/>
                <p:nvPr/>
              </p:nvSpPr>
              <p:spPr>
                <a:xfrm>
                  <a:off x="1765736" y="2228194"/>
                  <a:ext cx="12199540" cy="1828799"/>
                </a:xfrm>
                <a:prstGeom prst="roundRect">
                  <a:avLst/>
                </a:prstGeom>
                <a:noFill/>
                <a:ln w="57150">
                  <a:solidFill>
                    <a:srgbClr val="EA7AA7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F8F2120-C521-34CF-9973-F4C88CC51AC1}"/>
                  </a:ext>
                </a:extLst>
              </p:cNvPr>
              <p:cNvGrpSpPr/>
              <p:nvPr/>
            </p:nvGrpSpPr>
            <p:grpSpPr>
              <a:xfrm>
                <a:off x="1448498" y="5017901"/>
                <a:ext cx="1516496" cy="1373872"/>
                <a:chOff x="474569" y="2683864"/>
                <a:chExt cx="1755900" cy="178501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0867FBFC-1A87-3E05-FF07-CA683D817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7969" r="90000">
                              <a14:foregroundMark x1="12500" y1="22656" x2="7969" y2="226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74569" y="2683864"/>
                  <a:ext cx="1755900" cy="1785014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4AC21A1-00D6-28D4-999E-C44E6589E540}"/>
                    </a:ext>
                  </a:extLst>
                </p:cNvPr>
                <p:cNvSpPr txBox="1"/>
                <p:nvPr/>
              </p:nvSpPr>
              <p:spPr>
                <a:xfrm>
                  <a:off x="1095015" y="3259033"/>
                  <a:ext cx="515007" cy="9065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LNTH-LuoLuoNotangYuanTi 1" charset="-128"/>
                      <a:ea typeface="LNTH-LuoLuoNotangYuanTi 1" charset="-128"/>
                      <a:cs typeface="LNTH-LuoLuoNotangYuanTi 1" charset="-128"/>
                    </a:rPr>
                    <a:t>?</a:t>
                  </a:r>
                  <a:endPara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LNTH-LuoLuoNotangYuanTi 1" charset="-128"/>
                    <a:ea typeface="LNTH-LuoLuoNotangYuanTi 1" charset="-128"/>
                    <a:cs typeface="LNTH-LuoLuoNotangYuanTi 1" charset="-128"/>
                  </a:endParaRPr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91D50B-7E9B-F38D-87A4-E2F17EC88D0D}"/>
                </a:ext>
              </a:extLst>
            </p:cNvPr>
            <p:cNvSpPr txBox="1"/>
            <p:nvPr/>
          </p:nvSpPr>
          <p:spPr>
            <a:xfrm>
              <a:off x="2571983" y="5847204"/>
              <a:ext cx="10025055" cy="558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Lato" pitchFamily="34" charset="0"/>
                </a:rPr>
                <a:t>Ở nhà, em đã làm được những việc gì để giúp bố mẹ?</a:t>
              </a:r>
            </a:p>
          </p:txBody>
        </p:sp>
      </p:grpSp>
      <p:pic>
        <p:nvPicPr>
          <p:cNvPr id="7" name="Picture 6" descr="A cartoon of a child walking with chickens&#10;&#10;Description automatically generated with low confidence">
            <a:extLst>
              <a:ext uri="{FF2B5EF4-FFF2-40B4-BE49-F238E27FC236}">
                <a16:creationId xmlns:a16="http://schemas.microsoft.com/office/drawing/2014/main" id="{42D35BB2-4A6C-4AE9-A1AD-D7DDA9D29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287" y="1741081"/>
            <a:ext cx="8240234" cy="46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0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E4EA88-5C6C-5367-434B-728CB8B8E271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B4A3F01-9568-7B90-8FAB-7380D833A2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2324" y="2375433"/>
            <a:ext cx="3759536" cy="384607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4AA113-5F62-DC42-3475-236B23521177}"/>
              </a:ext>
            </a:extLst>
          </p:cNvPr>
          <p:cNvSpPr/>
          <p:nvPr/>
        </p:nvSpPr>
        <p:spPr>
          <a:xfrm>
            <a:off x="5079191" y="2366820"/>
            <a:ext cx="6290485" cy="126951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7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3137D-8D9A-89A1-B083-08981C52931A}"/>
              </a:ext>
            </a:extLst>
          </p:cNvPr>
          <p:cNvSpPr txBox="1"/>
          <p:nvPr/>
        </p:nvSpPr>
        <p:spPr>
          <a:xfrm>
            <a:off x="5218043" y="2461511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18" name="Google Shape;1502;p31">
            <a:extLst>
              <a:ext uri="{FF2B5EF4-FFF2-40B4-BE49-F238E27FC236}">
                <a16:creationId xmlns:a16="http://schemas.microsoft.com/office/drawing/2014/main" id="{9E2F2AE6-CD35-E7DD-A872-713B37B46067}"/>
              </a:ext>
            </a:extLst>
          </p:cNvPr>
          <p:cNvGrpSpPr/>
          <p:nvPr/>
        </p:nvGrpSpPr>
        <p:grpSpPr>
          <a:xfrm rot="4064433">
            <a:off x="4741549" y="1506593"/>
            <a:ext cx="821775" cy="987781"/>
            <a:chOff x="3437888" y="415495"/>
            <a:chExt cx="821775" cy="987781"/>
          </a:xfrm>
          <a:solidFill>
            <a:srgbClr val="F07A74"/>
          </a:solidFill>
        </p:grpSpPr>
        <p:sp>
          <p:nvSpPr>
            <p:cNvPr id="19" name="Google Shape;1503;p31">
              <a:extLst>
                <a:ext uri="{FF2B5EF4-FFF2-40B4-BE49-F238E27FC236}">
                  <a16:creationId xmlns:a16="http://schemas.microsoft.com/office/drawing/2014/main" id="{4439BE9D-0E87-E5AE-BC4B-B41A3E3EE4CF}"/>
                </a:ext>
              </a:extLst>
            </p:cNvPr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Google Shape;1504;p31">
              <a:extLst>
                <a:ext uri="{FF2B5EF4-FFF2-40B4-BE49-F238E27FC236}">
                  <a16:creationId xmlns:a16="http://schemas.microsoft.com/office/drawing/2014/main" id="{F9BAB441-DA74-114E-8D41-05B3384A3899}"/>
                </a:ext>
              </a:extLst>
            </p:cNvPr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Google Shape;1505;p31">
              <a:extLst>
                <a:ext uri="{FF2B5EF4-FFF2-40B4-BE49-F238E27FC236}">
                  <a16:creationId xmlns:a16="http://schemas.microsoft.com/office/drawing/2014/main" id="{D34D3000-2687-3AF0-231C-677F2F253F63}"/>
                </a:ext>
              </a:extLst>
            </p:cNvPr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Google Shape;1500;p31">
            <a:extLst>
              <a:ext uri="{FF2B5EF4-FFF2-40B4-BE49-F238E27FC236}">
                <a16:creationId xmlns:a16="http://schemas.microsoft.com/office/drawing/2014/main" id="{54FAC247-7C0A-41F6-BC0E-BE3F39869B21}"/>
              </a:ext>
            </a:extLst>
          </p:cNvPr>
          <p:cNvSpPr/>
          <p:nvPr/>
        </p:nvSpPr>
        <p:spPr>
          <a:xfrm rot="1564350">
            <a:off x="11093912" y="2448733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1501;p31">
            <a:extLst>
              <a:ext uri="{FF2B5EF4-FFF2-40B4-BE49-F238E27FC236}">
                <a16:creationId xmlns:a16="http://schemas.microsoft.com/office/drawing/2014/main" id="{A15E9A4C-8765-2EBA-326C-A138067D065B}"/>
              </a:ext>
            </a:extLst>
          </p:cNvPr>
          <p:cNvSpPr/>
          <p:nvPr/>
        </p:nvSpPr>
        <p:spPr>
          <a:xfrm rot="1564350">
            <a:off x="11055396" y="2922565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AA32FD6-3941-2268-56D5-7BF2F2F4F5D8}"/>
              </a:ext>
            </a:extLst>
          </p:cNvPr>
          <p:cNvSpPr/>
          <p:nvPr/>
        </p:nvSpPr>
        <p:spPr>
          <a:xfrm>
            <a:off x="5065659" y="3840201"/>
            <a:ext cx="6300546" cy="113583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B807D2-96D0-452B-8419-721605E310CE}"/>
              </a:ext>
            </a:extLst>
          </p:cNvPr>
          <p:cNvSpPr txBox="1"/>
          <p:nvPr/>
        </p:nvSpPr>
        <p:spPr>
          <a:xfrm>
            <a:off x="5369441" y="3957031"/>
            <a:ext cx="5841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32" name="Google Shape;6106;p36">
            <a:extLst>
              <a:ext uri="{FF2B5EF4-FFF2-40B4-BE49-F238E27FC236}">
                <a16:creationId xmlns:a16="http://schemas.microsoft.com/office/drawing/2014/main" id="{526A16DF-E7B7-DD6B-FC61-38691024D837}"/>
              </a:ext>
            </a:extLst>
          </p:cNvPr>
          <p:cNvGrpSpPr/>
          <p:nvPr/>
        </p:nvGrpSpPr>
        <p:grpSpPr>
          <a:xfrm>
            <a:off x="5002978" y="3830761"/>
            <a:ext cx="390063" cy="390029"/>
            <a:chOff x="6793725" y="-1219900"/>
            <a:chExt cx="288850" cy="288825"/>
          </a:xfrm>
        </p:grpSpPr>
        <p:sp>
          <p:nvSpPr>
            <p:cNvPr id="33" name="Google Shape;6107;p36">
              <a:extLst>
                <a:ext uri="{FF2B5EF4-FFF2-40B4-BE49-F238E27FC236}">
                  <a16:creationId xmlns:a16="http://schemas.microsoft.com/office/drawing/2014/main" id="{25D79462-6377-83C6-DD5A-E0ABEFA02340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Google Shape;6108;p36">
              <a:extLst>
                <a:ext uri="{FF2B5EF4-FFF2-40B4-BE49-F238E27FC236}">
                  <a16:creationId xmlns:a16="http://schemas.microsoft.com/office/drawing/2014/main" id="{D451FE3D-7A28-19FC-33EC-0A41FC6E8B5E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Google Shape;6109;p36">
              <a:extLst>
                <a:ext uri="{FF2B5EF4-FFF2-40B4-BE49-F238E27FC236}">
                  <a16:creationId xmlns:a16="http://schemas.microsoft.com/office/drawing/2014/main" id="{016082C1-27C3-B98A-D63B-0B2F26452D98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Google Shape;6110;p36">
              <a:extLst>
                <a:ext uri="{FF2B5EF4-FFF2-40B4-BE49-F238E27FC236}">
                  <a16:creationId xmlns:a16="http://schemas.microsoft.com/office/drawing/2014/main" id="{7831442F-9A3C-69CE-0A57-9833D30DB87B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Google Shape;6111;p36">
              <a:extLst>
                <a:ext uri="{FF2B5EF4-FFF2-40B4-BE49-F238E27FC236}">
                  <a16:creationId xmlns:a16="http://schemas.microsoft.com/office/drawing/2014/main" id="{4F30D9A9-C313-2D35-F413-8CC45ED583AA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oogle Shape;6106;p36">
            <a:extLst>
              <a:ext uri="{FF2B5EF4-FFF2-40B4-BE49-F238E27FC236}">
                <a16:creationId xmlns:a16="http://schemas.microsoft.com/office/drawing/2014/main" id="{F7E0DE7C-8270-BE9F-E3A3-97346A7EC26D}"/>
              </a:ext>
            </a:extLst>
          </p:cNvPr>
          <p:cNvGrpSpPr/>
          <p:nvPr/>
        </p:nvGrpSpPr>
        <p:grpSpPr>
          <a:xfrm>
            <a:off x="10990486" y="4715399"/>
            <a:ext cx="390063" cy="390029"/>
            <a:chOff x="6793725" y="-1219900"/>
            <a:chExt cx="288850" cy="288825"/>
          </a:xfrm>
        </p:grpSpPr>
        <p:sp>
          <p:nvSpPr>
            <p:cNvPr id="39" name="Google Shape;6107;p36">
              <a:extLst>
                <a:ext uri="{FF2B5EF4-FFF2-40B4-BE49-F238E27FC236}">
                  <a16:creationId xmlns:a16="http://schemas.microsoft.com/office/drawing/2014/main" id="{3B5925A3-CCE2-52E6-2147-8C7D66EF6B98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Google Shape;6108;p36">
              <a:extLst>
                <a:ext uri="{FF2B5EF4-FFF2-40B4-BE49-F238E27FC236}">
                  <a16:creationId xmlns:a16="http://schemas.microsoft.com/office/drawing/2014/main" id="{E6364ECB-3832-0D88-6416-E0EBCD4B8199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Google Shape;6109;p36">
              <a:extLst>
                <a:ext uri="{FF2B5EF4-FFF2-40B4-BE49-F238E27FC236}">
                  <a16:creationId xmlns:a16="http://schemas.microsoft.com/office/drawing/2014/main" id="{1BD6600A-4D5D-3F33-CB17-7A3055AD8724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Google Shape;6110;p36">
              <a:extLst>
                <a:ext uri="{FF2B5EF4-FFF2-40B4-BE49-F238E27FC236}">
                  <a16:creationId xmlns:a16="http://schemas.microsoft.com/office/drawing/2014/main" id="{CCF4E2C9-9813-3210-C1F4-D7E8AA22FF78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Google Shape;6111;p36">
              <a:extLst>
                <a:ext uri="{FF2B5EF4-FFF2-40B4-BE49-F238E27FC236}">
                  <a16:creationId xmlns:a16="http://schemas.microsoft.com/office/drawing/2014/main" id="{D847721F-11B8-8ED5-539D-FD856EF71D26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2E6ACAF-809F-CC4A-111C-A85EFA6E7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519" y="0"/>
            <a:ext cx="5944115" cy="254225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00605F-01A2-AD2A-83FF-AECC368F2DEA}"/>
              </a:ext>
            </a:extLst>
          </p:cNvPr>
          <p:cNvSpPr/>
          <p:nvPr/>
        </p:nvSpPr>
        <p:spPr>
          <a:xfrm>
            <a:off x="4962233" y="5354568"/>
            <a:ext cx="6290485" cy="126951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7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F8E6C5-4B10-BCC5-6E09-67AD8EB6D0B3}"/>
              </a:ext>
            </a:extLst>
          </p:cNvPr>
          <p:cNvSpPr txBox="1"/>
          <p:nvPr/>
        </p:nvSpPr>
        <p:spPr>
          <a:xfrm>
            <a:off x="5249941" y="5459893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0" name="Google Shape;1502;p31">
            <a:extLst>
              <a:ext uri="{FF2B5EF4-FFF2-40B4-BE49-F238E27FC236}">
                <a16:creationId xmlns:a16="http://schemas.microsoft.com/office/drawing/2014/main" id="{2D3FD888-6BB3-E1C4-2535-4F9F3226EFC0}"/>
              </a:ext>
            </a:extLst>
          </p:cNvPr>
          <p:cNvGrpSpPr/>
          <p:nvPr/>
        </p:nvGrpSpPr>
        <p:grpSpPr>
          <a:xfrm rot="4064433">
            <a:off x="4560796" y="4728258"/>
            <a:ext cx="821775" cy="987781"/>
            <a:chOff x="3437888" y="415495"/>
            <a:chExt cx="821775" cy="987781"/>
          </a:xfrm>
          <a:solidFill>
            <a:srgbClr val="F07A74"/>
          </a:solidFill>
        </p:grpSpPr>
        <p:sp>
          <p:nvSpPr>
            <p:cNvPr id="11" name="Google Shape;1503;p31">
              <a:extLst>
                <a:ext uri="{FF2B5EF4-FFF2-40B4-BE49-F238E27FC236}">
                  <a16:creationId xmlns:a16="http://schemas.microsoft.com/office/drawing/2014/main" id="{314DE388-6156-3672-9CC9-7E0C038F1838}"/>
                </a:ext>
              </a:extLst>
            </p:cNvPr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Google Shape;1504;p31">
              <a:extLst>
                <a:ext uri="{FF2B5EF4-FFF2-40B4-BE49-F238E27FC236}">
                  <a16:creationId xmlns:a16="http://schemas.microsoft.com/office/drawing/2014/main" id="{BD07A850-6C44-5B54-1F31-CF7787C6B46C}"/>
                </a:ext>
              </a:extLst>
            </p:cNvPr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Google Shape;1505;p31">
              <a:extLst>
                <a:ext uri="{FF2B5EF4-FFF2-40B4-BE49-F238E27FC236}">
                  <a16:creationId xmlns:a16="http://schemas.microsoft.com/office/drawing/2014/main" id="{C8A3BB27-2C6D-E6F5-518A-5BB40C831964}"/>
                </a:ext>
              </a:extLst>
            </p:cNvPr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33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 animBg="1"/>
      <p:bldP spid="23" grpId="0" animBg="1"/>
      <p:bldP spid="24" grpId="0" animBg="1"/>
      <p:bldP spid="25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BBF2F4F-5C84-28C9-26A7-1AF8A1965FEC}"/>
              </a:ext>
            </a:extLst>
          </p:cNvPr>
          <p:cNvGrpSpPr/>
          <p:nvPr/>
        </p:nvGrpSpPr>
        <p:grpSpPr>
          <a:xfrm>
            <a:off x="0" y="42037"/>
            <a:ext cx="11783663" cy="6815963"/>
            <a:chOff x="0" y="42037"/>
            <a:chExt cx="11783663" cy="6815963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16FF9461-6670-8C96-421B-27EF017EF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037"/>
              <a:ext cx="7778496" cy="2592004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4BC414-08EF-BA58-7664-42BECED2DC5D}"/>
                </a:ext>
              </a:extLst>
            </p:cNvPr>
            <p:cNvSpPr/>
            <p:nvPr/>
          </p:nvSpPr>
          <p:spPr>
            <a:xfrm>
              <a:off x="453511" y="254354"/>
              <a:ext cx="11330152" cy="6603646"/>
            </a:xfrm>
            <a:prstGeom prst="round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5A993B0-B9B9-65A3-5B58-76038B3EA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5" y="441208"/>
            <a:ext cx="6654453" cy="625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A6952F-1376-B48A-F852-7BE498181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20" y="2732568"/>
            <a:ext cx="5580947" cy="31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9287073-FF10-0E56-CF9B-480B057B7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2154" y="143220"/>
            <a:ext cx="11824133" cy="13807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8802616-972D-EFEA-1F96-1634DB3B8E51}"/>
              </a:ext>
            </a:extLst>
          </p:cNvPr>
          <p:cNvGrpSpPr/>
          <p:nvPr/>
        </p:nvGrpSpPr>
        <p:grpSpPr>
          <a:xfrm>
            <a:off x="202164" y="75647"/>
            <a:ext cx="2700062" cy="1842605"/>
            <a:chOff x="5204862" y="1131738"/>
            <a:chExt cx="4084983" cy="247484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5F1196-7805-6C0F-F54F-10B00F46B238}"/>
                </a:ext>
              </a:extLst>
            </p:cNvPr>
            <p:cNvSpPr/>
            <p:nvPr/>
          </p:nvSpPr>
          <p:spPr>
            <a:xfrm>
              <a:off x="5204862" y="1131738"/>
              <a:ext cx="4084983" cy="2474844"/>
            </a:xfrm>
            <a:prstGeom prst="roundRect">
              <a:avLst/>
            </a:prstGeom>
            <a:ln w="762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2F2C91-00C7-88FC-40A5-3D3D55E0B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53" b="99706" l="2015" r="97070">
                          <a14:foregroundMark x1="10806" y1="20588" x2="76190" y2="24412"/>
                          <a14:foregroundMark x1="76190" y1="24412" x2="83516" y2="45294"/>
                          <a14:foregroundMark x1="83516" y1="45294" x2="64469" y2="68529"/>
                          <a14:foregroundMark x1="64469" y1="68529" x2="34066" y2="72353"/>
                          <a14:foregroundMark x1="34066" y1="72353" x2="9341" y2="57353"/>
                          <a14:foregroundMark x1="9341" y1="57353" x2="8242" y2="54706"/>
                          <a14:foregroundMark x1="37179" y1="11471" x2="36081" y2="20588"/>
                          <a14:foregroundMark x1="6044" y1="13824" x2="10806" y2="55000"/>
                          <a14:foregroundMark x1="10806" y1="55000" x2="10989" y2="72941"/>
                          <a14:foregroundMark x1="11355" y1="13824" x2="14835" y2="15588"/>
                          <a14:foregroundMark x1="2015" y1="20588" x2="2015" y2="20588"/>
                          <a14:foregroundMark x1="9707" y1="97059" x2="11905" y2="88529"/>
                          <a14:foregroundMark x1="45971" y1="81471" x2="45971" y2="81471"/>
                          <a14:foregroundMark x1="36630" y1="2941" x2="36630" y2="2941"/>
                          <a14:foregroundMark x1="33150" y1="5588" x2="47619" y2="5882"/>
                          <a14:foregroundMark x1="57143" y1="17353" x2="69780" y2="17353"/>
                          <a14:foregroundMark x1="80586" y1="7353" x2="91392" y2="6176"/>
                          <a14:foregroundMark x1="54396" y1="52647" x2="54396" y2="52647"/>
                          <a14:foregroundMark x1="62271" y1="51471" x2="68132" y2="42647"/>
                          <a14:foregroundMark x1="68864" y1="51765" x2="68498" y2="55882"/>
                          <a14:foregroundMark x1="27656" y1="97647" x2="27289" y2="93529"/>
                          <a14:foregroundMark x1="34249" y1="97059" x2="36081" y2="95294"/>
                          <a14:foregroundMark x1="46886" y1="99706" x2="44322" y2="92353"/>
                          <a14:foregroundMark x1="44322" y1="80588" x2="46520" y2="78529"/>
                          <a14:foregroundMark x1="40476" y1="68824" x2="42491" y2="65000"/>
                          <a14:foregroundMark x1="95604" y1="32353" x2="97070" y2="329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253" y="1281845"/>
              <a:ext cx="3492202" cy="2174631"/>
            </a:xfrm>
            <a:prstGeom prst="rect">
              <a:avLst/>
            </a:prstGeom>
          </p:spPr>
        </p:pic>
      </p:grpSp>
      <p:grpSp>
        <p:nvGrpSpPr>
          <p:cNvPr id="11" name="Google Shape;5815;p57">
            <a:extLst>
              <a:ext uri="{FF2B5EF4-FFF2-40B4-BE49-F238E27FC236}">
                <a16:creationId xmlns:a16="http://schemas.microsoft.com/office/drawing/2014/main" id="{4689CE2D-29E3-EC9B-FD5E-7F423A04DE07}"/>
              </a:ext>
            </a:extLst>
          </p:cNvPr>
          <p:cNvGrpSpPr/>
          <p:nvPr/>
        </p:nvGrpSpPr>
        <p:grpSpPr>
          <a:xfrm>
            <a:off x="10141688" y="849535"/>
            <a:ext cx="1848148" cy="688115"/>
            <a:chOff x="3507453" y="2184650"/>
            <a:chExt cx="1848148" cy="688115"/>
          </a:xfrm>
        </p:grpSpPr>
        <p:sp>
          <p:nvSpPr>
            <p:cNvPr id="12" name="Google Shape;5816;p57">
              <a:extLst>
                <a:ext uri="{FF2B5EF4-FFF2-40B4-BE49-F238E27FC236}">
                  <a16:creationId xmlns:a16="http://schemas.microsoft.com/office/drawing/2014/main" id="{73F097DF-0A55-34A8-0FFE-8E5B9C9EFACE}"/>
                </a:ext>
              </a:extLst>
            </p:cNvPr>
            <p:cNvSpPr/>
            <p:nvPr/>
          </p:nvSpPr>
          <p:spPr>
            <a:xfrm>
              <a:off x="3512927" y="2614278"/>
              <a:ext cx="1842674" cy="258487"/>
            </a:xfrm>
            <a:custGeom>
              <a:avLst/>
              <a:gdLst/>
              <a:ahLst/>
              <a:cxnLst/>
              <a:rect l="l" t="t" r="r" b="b"/>
              <a:pathLst>
                <a:path w="39386" h="5525" extrusionOk="0">
                  <a:moveTo>
                    <a:pt x="0" y="1"/>
                  </a:moveTo>
                  <a:lnTo>
                    <a:pt x="0" y="5525"/>
                  </a:lnTo>
                  <a:lnTo>
                    <a:pt x="39385" y="5525"/>
                  </a:lnTo>
                  <a:lnTo>
                    <a:pt x="39385" y="1"/>
                  </a:lnTo>
                  <a:close/>
                </a:path>
              </a:pathLst>
            </a:custGeom>
            <a:solidFill>
              <a:srgbClr val="723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5817;p57">
              <a:extLst>
                <a:ext uri="{FF2B5EF4-FFF2-40B4-BE49-F238E27FC236}">
                  <a16:creationId xmlns:a16="http://schemas.microsoft.com/office/drawing/2014/main" id="{B93BF0F5-F88D-5FF3-5692-BFD5AEFC7677}"/>
                </a:ext>
              </a:extLst>
            </p:cNvPr>
            <p:cNvSpPr/>
            <p:nvPr/>
          </p:nvSpPr>
          <p:spPr>
            <a:xfrm>
              <a:off x="4706744" y="2186615"/>
              <a:ext cx="253013" cy="408761"/>
            </a:xfrm>
            <a:custGeom>
              <a:avLst/>
              <a:gdLst/>
              <a:ahLst/>
              <a:cxnLst/>
              <a:rect l="l" t="t" r="r" b="b"/>
              <a:pathLst>
                <a:path w="5408" h="8737" extrusionOk="0">
                  <a:moveTo>
                    <a:pt x="1922" y="0"/>
                  </a:moveTo>
                  <a:cubicBezTo>
                    <a:pt x="1889" y="0"/>
                    <a:pt x="1852" y="1"/>
                    <a:pt x="1810" y="1"/>
                  </a:cubicBezTo>
                  <a:lnTo>
                    <a:pt x="215" y="1"/>
                  </a:lnTo>
                  <a:cubicBezTo>
                    <a:pt x="59" y="98"/>
                    <a:pt x="1" y="1362"/>
                    <a:pt x="98" y="1557"/>
                  </a:cubicBezTo>
                  <a:lnTo>
                    <a:pt x="1596" y="8520"/>
                  </a:lnTo>
                  <a:cubicBezTo>
                    <a:pt x="1651" y="8657"/>
                    <a:pt x="2544" y="8737"/>
                    <a:pt x="3124" y="8737"/>
                  </a:cubicBezTo>
                  <a:cubicBezTo>
                    <a:pt x="3362" y="8737"/>
                    <a:pt x="3548" y="8723"/>
                    <a:pt x="3599" y="8695"/>
                  </a:cubicBezTo>
                  <a:lnTo>
                    <a:pt x="5194" y="7664"/>
                  </a:lnTo>
                  <a:cubicBezTo>
                    <a:pt x="5349" y="7567"/>
                    <a:pt x="5408" y="7333"/>
                    <a:pt x="5311" y="7158"/>
                  </a:cubicBezTo>
                  <a:lnTo>
                    <a:pt x="2257" y="195"/>
                  </a:lnTo>
                  <a:cubicBezTo>
                    <a:pt x="2175" y="14"/>
                    <a:pt x="2106" y="0"/>
                    <a:pt x="1922" y="0"/>
                  </a:cubicBezTo>
                  <a:close/>
                </a:path>
              </a:pathLst>
            </a:custGeom>
            <a:solidFill>
              <a:srgbClr val="43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5818;p57">
              <a:extLst>
                <a:ext uri="{FF2B5EF4-FFF2-40B4-BE49-F238E27FC236}">
                  <a16:creationId xmlns:a16="http://schemas.microsoft.com/office/drawing/2014/main" id="{39204CD3-B9D9-A1E9-0C8B-96BC4B0AC69C}"/>
                </a:ext>
              </a:extLst>
            </p:cNvPr>
            <p:cNvSpPr/>
            <p:nvPr/>
          </p:nvSpPr>
          <p:spPr>
            <a:xfrm>
              <a:off x="4545710" y="2200276"/>
              <a:ext cx="171093" cy="393134"/>
            </a:xfrm>
            <a:custGeom>
              <a:avLst/>
              <a:gdLst/>
              <a:ahLst/>
              <a:cxnLst/>
              <a:rect l="l" t="t" r="r" b="b"/>
              <a:pathLst>
                <a:path w="3657" h="8403" extrusionOk="0">
                  <a:moveTo>
                    <a:pt x="564" y="1"/>
                  </a:moveTo>
                  <a:cubicBezTo>
                    <a:pt x="253" y="1"/>
                    <a:pt x="0" y="234"/>
                    <a:pt x="0" y="487"/>
                  </a:cubicBezTo>
                  <a:lnTo>
                    <a:pt x="195" y="7916"/>
                  </a:lnTo>
                  <a:cubicBezTo>
                    <a:pt x="195" y="8169"/>
                    <a:pt x="467" y="8403"/>
                    <a:pt x="778" y="8403"/>
                  </a:cubicBezTo>
                  <a:lnTo>
                    <a:pt x="3073" y="8403"/>
                  </a:lnTo>
                  <a:cubicBezTo>
                    <a:pt x="3404" y="8403"/>
                    <a:pt x="3657" y="8150"/>
                    <a:pt x="3637" y="7878"/>
                  </a:cubicBezTo>
                  <a:lnTo>
                    <a:pt x="3307" y="467"/>
                  </a:lnTo>
                  <a:cubicBezTo>
                    <a:pt x="3287" y="195"/>
                    <a:pt x="3054" y="1"/>
                    <a:pt x="2723" y="1"/>
                  </a:cubicBezTo>
                  <a:close/>
                </a:path>
              </a:pathLst>
            </a:custGeom>
            <a:solidFill>
              <a:srgbClr val="2B75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5819;p57">
              <a:extLst>
                <a:ext uri="{FF2B5EF4-FFF2-40B4-BE49-F238E27FC236}">
                  <a16:creationId xmlns:a16="http://schemas.microsoft.com/office/drawing/2014/main" id="{109B718D-401C-833C-643D-D06695B9D3FA}"/>
                </a:ext>
              </a:extLst>
            </p:cNvPr>
            <p:cNvSpPr/>
            <p:nvPr/>
          </p:nvSpPr>
          <p:spPr>
            <a:xfrm>
              <a:off x="4408302" y="2473268"/>
              <a:ext cx="114717" cy="131092"/>
            </a:xfrm>
            <a:custGeom>
              <a:avLst/>
              <a:gdLst/>
              <a:ahLst/>
              <a:cxnLst/>
              <a:rect l="l" t="t" r="r" b="b"/>
              <a:pathLst>
                <a:path w="2452" h="2802" extrusionOk="0">
                  <a:moveTo>
                    <a:pt x="467" y="0"/>
                  </a:moveTo>
                  <a:cubicBezTo>
                    <a:pt x="214" y="0"/>
                    <a:pt x="1" y="234"/>
                    <a:pt x="1" y="487"/>
                  </a:cubicBezTo>
                  <a:lnTo>
                    <a:pt x="1" y="2315"/>
                  </a:lnTo>
                  <a:cubicBezTo>
                    <a:pt x="1" y="2587"/>
                    <a:pt x="195" y="2801"/>
                    <a:pt x="467" y="2801"/>
                  </a:cubicBezTo>
                  <a:lnTo>
                    <a:pt x="2004" y="2801"/>
                  </a:lnTo>
                  <a:cubicBezTo>
                    <a:pt x="2237" y="2801"/>
                    <a:pt x="2451" y="2587"/>
                    <a:pt x="2451" y="2315"/>
                  </a:cubicBezTo>
                  <a:lnTo>
                    <a:pt x="2451" y="487"/>
                  </a:lnTo>
                  <a:cubicBezTo>
                    <a:pt x="2451" y="195"/>
                    <a:pt x="2237" y="0"/>
                    <a:pt x="2004" y="0"/>
                  </a:cubicBezTo>
                  <a:close/>
                </a:path>
              </a:pathLst>
            </a:custGeom>
            <a:solidFill>
              <a:srgbClr val="733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5820;p57">
              <a:extLst>
                <a:ext uri="{FF2B5EF4-FFF2-40B4-BE49-F238E27FC236}">
                  <a16:creationId xmlns:a16="http://schemas.microsoft.com/office/drawing/2014/main" id="{BECA5CC2-8326-D8C8-467B-7A8FAC2C42C4}"/>
                </a:ext>
              </a:extLst>
            </p:cNvPr>
            <p:cNvSpPr/>
            <p:nvPr/>
          </p:nvSpPr>
          <p:spPr>
            <a:xfrm>
              <a:off x="4704966" y="2186615"/>
              <a:ext cx="253902" cy="354022"/>
            </a:xfrm>
            <a:custGeom>
              <a:avLst/>
              <a:gdLst/>
              <a:ahLst/>
              <a:cxnLst/>
              <a:rect l="l" t="t" r="r" b="b"/>
              <a:pathLst>
                <a:path w="5427" h="7567" extrusionOk="0">
                  <a:moveTo>
                    <a:pt x="1944" y="0"/>
                  </a:moveTo>
                  <a:cubicBezTo>
                    <a:pt x="1909" y="0"/>
                    <a:pt x="1870" y="1"/>
                    <a:pt x="1828" y="1"/>
                  </a:cubicBezTo>
                  <a:lnTo>
                    <a:pt x="233" y="1"/>
                  </a:lnTo>
                  <a:cubicBezTo>
                    <a:pt x="78" y="98"/>
                    <a:pt x="0" y="1362"/>
                    <a:pt x="97" y="1557"/>
                  </a:cubicBezTo>
                  <a:lnTo>
                    <a:pt x="1420" y="7567"/>
                  </a:lnTo>
                  <a:lnTo>
                    <a:pt x="5310" y="7567"/>
                  </a:lnTo>
                  <a:cubicBezTo>
                    <a:pt x="5407" y="7450"/>
                    <a:pt x="5426" y="7275"/>
                    <a:pt x="5349" y="7119"/>
                  </a:cubicBezTo>
                  <a:lnTo>
                    <a:pt x="2276" y="176"/>
                  </a:lnTo>
                  <a:cubicBezTo>
                    <a:pt x="2211" y="14"/>
                    <a:pt x="2119" y="0"/>
                    <a:pt x="1944" y="0"/>
                  </a:cubicBezTo>
                  <a:close/>
                </a:path>
              </a:pathLst>
            </a:custGeom>
            <a:solidFill>
              <a:srgbClr val="582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5821;p57">
              <a:extLst>
                <a:ext uri="{FF2B5EF4-FFF2-40B4-BE49-F238E27FC236}">
                  <a16:creationId xmlns:a16="http://schemas.microsoft.com/office/drawing/2014/main" id="{3FA27B68-30C1-E3CE-FF06-2B0DD27E29AE}"/>
                </a:ext>
              </a:extLst>
            </p:cNvPr>
            <p:cNvSpPr/>
            <p:nvPr/>
          </p:nvSpPr>
          <p:spPr>
            <a:xfrm>
              <a:off x="4617572" y="2184650"/>
              <a:ext cx="253949" cy="409088"/>
            </a:xfrm>
            <a:custGeom>
              <a:avLst/>
              <a:gdLst/>
              <a:ahLst/>
              <a:cxnLst/>
              <a:rect l="l" t="t" r="r" b="b"/>
              <a:pathLst>
                <a:path w="5428" h="8744" extrusionOk="0">
                  <a:moveTo>
                    <a:pt x="1984" y="1"/>
                  </a:moveTo>
                  <a:cubicBezTo>
                    <a:pt x="1933" y="1"/>
                    <a:pt x="1880" y="14"/>
                    <a:pt x="1829" y="43"/>
                  </a:cubicBezTo>
                  <a:lnTo>
                    <a:pt x="215" y="1074"/>
                  </a:lnTo>
                  <a:cubicBezTo>
                    <a:pt x="79" y="1171"/>
                    <a:pt x="1" y="1404"/>
                    <a:pt x="98" y="1579"/>
                  </a:cubicBezTo>
                  <a:lnTo>
                    <a:pt x="3171" y="8542"/>
                  </a:lnTo>
                  <a:cubicBezTo>
                    <a:pt x="3211" y="8675"/>
                    <a:pt x="3314" y="8744"/>
                    <a:pt x="3431" y="8744"/>
                  </a:cubicBezTo>
                  <a:cubicBezTo>
                    <a:pt x="3485" y="8744"/>
                    <a:pt x="3543" y="8729"/>
                    <a:pt x="3599" y="8698"/>
                  </a:cubicBezTo>
                  <a:lnTo>
                    <a:pt x="5194" y="7686"/>
                  </a:lnTo>
                  <a:cubicBezTo>
                    <a:pt x="5349" y="7589"/>
                    <a:pt x="5427" y="7336"/>
                    <a:pt x="5330" y="7181"/>
                  </a:cubicBezTo>
                  <a:lnTo>
                    <a:pt x="2257" y="218"/>
                  </a:lnTo>
                  <a:cubicBezTo>
                    <a:pt x="2216" y="80"/>
                    <a:pt x="2106" y="1"/>
                    <a:pt x="1984" y="1"/>
                  </a:cubicBezTo>
                  <a:close/>
                </a:path>
              </a:pathLst>
            </a:custGeom>
            <a:solidFill>
              <a:srgbClr val="733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5822;p57">
              <a:extLst>
                <a:ext uri="{FF2B5EF4-FFF2-40B4-BE49-F238E27FC236}">
                  <a16:creationId xmlns:a16="http://schemas.microsoft.com/office/drawing/2014/main" id="{79E07CBF-992E-D349-1748-5B16A461EE6E}"/>
                </a:ext>
              </a:extLst>
            </p:cNvPr>
            <p:cNvSpPr/>
            <p:nvPr/>
          </p:nvSpPr>
          <p:spPr>
            <a:xfrm>
              <a:off x="4507486" y="2200276"/>
              <a:ext cx="119255" cy="393134"/>
            </a:xfrm>
            <a:custGeom>
              <a:avLst/>
              <a:gdLst/>
              <a:ahLst/>
              <a:cxnLst/>
              <a:rect l="l" t="t" r="r" b="b"/>
              <a:pathLst>
                <a:path w="2549" h="8403" extrusionOk="0">
                  <a:moveTo>
                    <a:pt x="389" y="1"/>
                  </a:moveTo>
                  <a:cubicBezTo>
                    <a:pt x="176" y="1"/>
                    <a:pt x="0" y="234"/>
                    <a:pt x="0" y="487"/>
                  </a:cubicBezTo>
                  <a:lnTo>
                    <a:pt x="117" y="7916"/>
                  </a:lnTo>
                  <a:cubicBezTo>
                    <a:pt x="117" y="8169"/>
                    <a:pt x="312" y="8403"/>
                    <a:pt x="526" y="8403"/>
                  </a:cubicBezTo>
                  <a:lnTo>
                    <a:pt x="2140" y="8403"/>
                  </a:lnTo>
                  <a:cubicBezTo>
                    <a:pt x="2373" y="8403"/>
                    <a:pt x="2548" y="8150"/>
                    <a:pt x="2529" y="7878"/>
                  </a:cubicBezTo>
                  <a:lnTo>
                    <a:pt x="2315" y="467"/>
                  </a:lnTo>
                  <a:cubicBezTo>
                    <a:pt x="2257" y="195"/>
                    <a:pt x="2082" y="1"/>
                    <a:pt x="1887" y="1"/>
                  </a:cubicBezTo>
                  <a:close/>
                </a:path>
              </a:pathLst>
            </a:custGeom>
            <a:solidFill>
              <a:srgbClr val="4E9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5823;p57">
              <a:extLst>
                <a:ext uri="{FF2B5EF4-FFF2-40B4-BE49-F238E27FC236}">
                  <a16:creationId xmlns:a16="http://schemas.microsoft.com/office/drawing/2014/main" id="{F21D31BE-A3C5-AF8A-CB8E-2765CB5E775D}"/>
                </a:ext>
              </a:extLst>
            </p:cNvPr>
            <p:cNvSpPr/>
            <p:nvPr/>
          </p:nvSpPr>
          <p:spPr>
            <a:xfrm>
              <a:off x="4507486" y="2199387"/>
              <a:ext cx="91044" cy="392199"/>
            </a:xfrm>
            <a:custGeom>
              <a:avLst/>
              <a:gdLst/>
              <a:ahLst/>
              <a:cxnLst/>
              <a:rect l="l" t="t" r="r" b="b"/>
              <a:pathLst>
                <a:path w="1946" h="8383" extrusionOk="0">
                  <a:moveTo>
                    <a:pt x="370" y="0"/>
                  </a:moveTo>
                  <a:lnTo>
                    <a:pt x="370" y="20"/>
                  </a:lnTo>
                  <a:cubicBezTo>
                    <a:pt x="214" y="20"/>
                    <a:pt x="78" y="117"/>
                    <a:pt x="20" y="292"/>
                  </a:cubicBezTo>
                  <a:cubicBezTo>
                    <a:pt x="0" y="467"/>
                    <a:pt x="0" y="642"/>
                    <a:pt x="0" y="778"/>
                  </a:cubicBezTo>
                  <a:lnTo>
                    <a:pt x="117" y="7663"/>
                  </a:lnTo>
                  <a:cubicBezTo>
                    <a:pt x="137" y="7838"/>
                    <a:pt x="176" y="7974"/>
                    <a:pt x="176" y="8149"/>
                  </a:cubicBezTo>
                  <a:cubicBezTo>
                    <a:pt x="234" y="8285"/>
                    <a:pt x="370" y="8383"/>
                    <a:pt x="526" y="8383"/>
                  </a:cubicBezTo>
                  <a:lnTo>
                    <a:pt x="1654" y="8383"/>
                  </a:lnTo>
                  <a:cubicBezTo>
                    <a:pt x="1848" y="7157"/>
                    <a:pt x="1945" y="5426"/>
                    <a:pt x="1945" y="3501"/>
                  </a:cubicBezTo>
                  <a:cubicBezTo>
                    <a:pt x="1945" y="2237"/>
                    <a:pt x="1887" y="1031"/>
                    <a:pt x="1790" y="0"/>
                  </a:cubicBezTo>
                  <a:close/>
                </a:path>
              </a:pathLst>
            </a:custGeom>
            <a:solidFill>
              <a:srgbClr val="68B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5824;p57">
              <a:extLst>
                <a:ext uri="{FF2B5EF4-FFF2-40B4-BE49-F238E27FC236}">
                  <a16:creationId xmlns:a16="http://schemas.microsoft.com/office/drawing/2014/main" id="{5E156E54-4DB5-AD35-5A60-114EDF2A152E}"/>
                </a:ext>
              </a:extLst>
            </p:cNvPr>
            <p:cNvSpPr/>
            <p:nvPr/>
          </p:nvSpPr>
          <p:spPr>
            <a:xfrm>
              <a:off x="4408302" y="2473268"/>
              <a:ext cx="85570" cy="90108"/>
            </a:xfrm>
            <a:custGeom>
              <a:avLst/>
              <a:gdLst/>
              <a:ahLst/>
              <a:cxnLst/>
              <a:rect l="l" t="t" r="r" b="b"/>
              <a:pathLst>
                <a:path w="1829" h="1926" extrusionOk="0">
                  <a:moveTo>
                    <a:pt x="467" y="0"/>
                  </a:moveTo>
                  <a:cubicBezTo>
                    <a:pt x="214" y="0"/>
                    <a:pt x="1" y="234"/>
                    <a:pt x="1" y="487"/>
                  </a:cubicBezTo>
                  <a:lnTo>
                    <a:pt x="1" y="1420"/>
                  </a:lnTo>
                  <a:cubicBezTo>
                    <a:pt x="195" y="1731"/>
                    <a:pt x="467" y="1926"/>
                    <a:pt x="740" y="1926"/>
                  </a:cubicBezTo>
                  <a:cubicBezTo>
                    <a:pt x="1343" y="1926"/>
                    <a:pt x="1829" y="1070"/>
                    <a:pt x="1829" y="0"/>
                  </a:cubicBezTo>
                  <a:close/>
                </a:path>
              </a:pathLst>
            </a:custGeom>
            <a:solidFill>
              <a:srgbClr val="9951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5825;p57">
              <a:extLst>
                <a:ext uri="{FF2B5EF4-FFF2-40B4-BE49-F238E27FC236}">
                  <a16:creationId xmlns:a16="http://schemas.microsoft.com/office/drawing/2014/main" id="{AD1E3EB9-62C2-464A-2433-EFA5556FAE92}"/>
                </a:ext>
              </a:extLst>
            </p:cNvPr>
            <p:cNvSpPr/>
            <p:nvPr/>
          </p:nvSpPr>
          <p:spPr>
            <a:xfrm>
              <a:off x="4512024" y="2513316"/>
              <a:ext cx="112892" cy="34621"/>
            </a:xfrm>
            <a:custGeom>
              <a:avLst/>
              <a:gdLst/>
              <a:ahLst/>
              <a:cxnLst/>
              <a:rect l="l" t="t" r="r" b="b"/>
              <a:pathLst>
                <a:path w="2413" h="740" extrusionOk="0">
                  <a:moveTo>
                    <a:pt x="1" y="0"/>
                  </a:moveTo>
                  <a:lnTo>
                    <a:pt x="1" y="739"/>
                  </a:lnTo>
                  <a:lnTo>
                    <a:pt x="2412" y="7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rgbClr val="B8D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5826;p57">
              <a:extLst>
                <a:ext uri="{FF2B5EF4-FFF2-40B4-BE49-F238E27FC236}">
                  <a16:creationId xmlns:a16="http://schemas.microsoft.com/office/drawing/2014/main" id="{CED720BA-9479-24E9-749C-E1C4CD34DB2F}"/>
                </a:ext>
              </a:extLst>
            </p:cNvPr>
            <p:cNvSpPr/>
            <p:nvPr/>
          </p:nvSpPr>
          <p:spPr>
            <a:xfrm>
              <a:off x="4617572" y="2184650"/>
              <a:ext cx="253949" cy="409088"/>
            </a:xfrm>
            <a:custGeom>
              <a:avLst/>
              <a:gdLst/>
              <a:ahLst/>
              <a:cxnLst/>
              <a:rect l="l" t="t" r="r" b="b"/>
              <a:pathLst>
                <a:path w="5428" h="8744" extrusionOk="0">
                  <a:moveTo>
                    <a:pt x="1984" y="1"/>
                  </a:moveTo>
                  <a:cubicBezTo>
                    <a:pt x="1933" y="1"/>
                    <a:pt x="1880" y="14"/>
                    <a:pt x="1829" y="43"/>
                  </a:cubicBezTo>
                  <a:lnTo>
                    <a:pt x="215" y="1074"/>
                  </a:lnTo>
                  <a:cubicBezTo>
                    <a:pt x="79" y="1171"/>
                    <a:pt x="1" y="1404"/>
                    <a:pt x="98" y="1579"/>
                  </a:cubicBezTo>
                  <a:lnTo>
                    <a:pt x="3171" y="8542"/>
                  </a:lnTo>
                  <a:cubicBezTo>
                    <a:pt x="3211" y="8675"/>
                    <a:pt x="3314" y="8744"/>
                    <a:pt x="3431" y="8744"/>
                  </a:cubicBezTo>
                  <a:cubicBezTo>
                    <a:pt x="3485" y="8744"/>
                    <a:pt x="3543" y="8729"/>
                    <a:pt x="3599" y="8698"/>
                  </a:cubicBezTo>
                  <a:lnTo>
                    <a:pt x="5194" y="7686"/>
                  </a:lnTo>
                  <a:cubicBezTo>
                    <a:pt x="5349" y="7589"/>
                    <a:pt x="5427" y="7336"/>
                    <a:pt x="5330" y="7181"/>
                  </a:cubicBezTo>
                  <a:lnTo>
                    <a:pt x="2257" y="218"/>
                  </a:lnTo>
                  <a:cubicBezTo>
                    <a:pt x="2216" y="80"/>
                    <a:pt x="2106" y="1"/>
                    <a:pt x="1984" y="1"/>
                  </a:cubicBezTo>
                  <a:close/>
                </a:path>
              </a:pathLst>
            </a:custGeom>
            <a:solidFill>
              <a:srgbClr val="733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5827;p57">
              <a:extLst>
                <a:ext uri="{FF2B5EF4-FFF2-40B4-BE49-F238E27FC236}">
                  <a16:creationId xmlns:a16="http://schemas.microsoft.com/office/drawing/2014/main" id="{9A37B26E-0480-33CE-229E-ADAD6BBD2F8A}"/>
                </a:ext>
              </a:extLst>
            </p:cNvPr>
            <p:cNvSpPr/>
            <p:nvPr/>
          </p:nvSpPr>
          <p:spPr>
            <a:xfrm>
              <a:off x="4643959" y="2222640"/>
              <a:ext cx="197526" cy="331051"/>
            </a:xfrm>
            <a:custGeom>
              <a:avLst/>
              <a:gdLst/>
              <a:ahLst/>
              <a:cxnLst/>
              <a:rect l="l" t="t" r="r" b="b"/>
              <a:pathLst>
                <a:path w="4222" h="7076" extrusionOk="0">
                  <a:moveTo>
                    <a:pt x="1366" y="0"/>
                  </a:moveTo>
                  <a:cubicBezTo>
                    <a:pt x="1326" y="0"/>
                    <a:pt x="1285" y="15"/>
                    <a:pt x="1246" y="48"/>
                  </a:cubicBezTo>
                  <a:lnTo>
                    <a:pt x="176" y="728"/>
                  </a:lnTo>
                  <a:cubicBezTo>
                    <a:pt x="40" y="787"/>
                    <a:pt x="1" y="962"/>
                    <a:pt x="79" y="1117"/>
                  </a:cubicBezTo>
                  <a:lnTo>
                    <a:pt x="2646" y="6913"/>
                  </a:lnTo>
                  <a:cubicBezTo>
                    <a:pt x="2701" y="7024"/>
                    <a:pt x="2786" y="7075"/>
                    <a:pt x="2878" y="7075"/>
                  </a:cubicBezTo>
                  <a:cubicBezTo>
                    <a:pt x="2917" y="7075"/>
                    <a:pt x="2956" y="7066"/>
                    <a:pt x="2996" y="7049"/>
                  </a:cubicBezTo>
                  <a:lnTo>
                    <a:pt x="4066" y="6369"/>
                  </a:lnTo>
                  <a:cubicBezTo>
                    <a:pt x="4183" y="6291"/>
                    <a:pt x="4221" y="6116"/>
                    <a:pt x="4163" y="5980"/>
                  </a:cubicBezTo>
                  <a:lnTo>
                    <a:pt x="1576" y="164"/>
                  </a:lnTo>
                  <a:cubicBezTo>
                    <a:pt x="1524" y="61"/>
                    <a:pt x="1447" y="0"/>
                    <a:pt x="1366" y="0"/>
                  </a:cubicBezTo>
                  <a:close/>
                </a:path>
              </a:pathLst>
            </a:custGeom>
            <a:solidFill>
              <a:srgbClr val="9350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5828;p57">
              <a:extLst>
                <a:ext uri="{FF2B5EF4-FFF2-40B4-BE49-F238E27FC236}">
                  <a16:creationId xmlns:a16="http://schemas.microsoft.com/office/drawing/2014/main" id="{E221D9B6-D93B-A365-9C62-71E4DCB63270}"/>
                </a:ext>
              </a:extLst>
            </p:cNvPr>
            <p:cNvSpPr/>
            <p:nvPr/>
          </p:nvSpPr>
          <p:spPr>
            <a:xfrm>
              <a:off x="4179007" y="2355650"/>
              <a:ext cx="31861" cy="115840"/>
            </a:xfrm>
            <a:custGeom>
              <a:avLst/>
              <a:gdLst/>
              <a:ahLst/>
              <a:cxnLst/>
              <a:rect l="l" t="t" r="r" b="b"/>
              <a:pathLst>
                <a:path w="681" h="2476" extrusionOk="0">
                  <a:moveTo>
                    <a:pt x="192" y="1"/>
                  </a:moveTo>
                  <a:cubicBezTo>
                    <a:pt x="154" y="1"/>
                    <a:pt x="111" y="42"/>
                    <a:pt x="98" y="83"/>
                  </a:cubicBezTo>
                  <a:cubicBezTo>
                    <a:pt x="0" y="453"/>
                    <a:pt x="98" y="822"/>
                    <a:pt x="214" y="1192"/>
                  </a:cubicBezTo>
                  <a:cubicBezTo>
                    <a:pt x="331" y="1542"/>
                    <a:pt x="448" y="1911"/>
                    <a:pt x="350" y="2300"/>
                  </a:cubicBezTo>
                  <a:cubicBezTo>
                    <a:pt x="331" y="2378"/>
                    <a:pt x="350" y="2456"/>
                    <a:pt x="428" y="2475"/>
                  </a:cubicBezTo>
                  <a:lnTo>
                    <a:pt x="448" y="2475"/>
                  </a:lnTo>
                  <a:cubicBezTo>
                    <a:pt x="506" y="2475"/>
                    <a:pt x="545" y="2417"/>
                    <a:pt x="584" y="2398"/>
                  </a:cubicBezTo>
                  <a:cubicBezTo>
                    <a:pt x="681" y="1931"/>
                    <a:pt x="545" y="1503"/>
                    <a:pt x="428" y="1114"/>
                  </a:cubicBezTo>
                  <a:cubicBezTo>
                    <a:pt x="311" y="744"/>
                    <a:pt x="234" y="453"/>
                    <a:pt x="311" y="180"/>
                  </a:cubicBezTo>
                  <a:cubicBezTo>
                    <a:pt x="331" y="103"/>
                    <a:pt x="292" y="44"/>
                    <a:pt x="234" y="25"/>
                  </a:cubicBezTo>
                  <a:cubicBezTo>
                    <a:pt x="222" y="8"/>
                    <a:pt x="208" y="1"/>
                    <a:pt x="192" y="1"/>
                  </a:cubicBezTo>
                  <a:close/>
                </a:path>
              </a:pathLst>
            </a:custGeom>
            <a:solidFill>
              <a:srgbClr val="733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5829;p57">
              <a:extLst>
                <a:ext uri="{FF2B5EF4-FFF2-40B4-BE49-F238E27FC236}">
                  <a16:creationId xmlns:a16="http://schemas.microsoft.com/office/drawing/2014/main" id="{468B545D-69F0-C6E2-3685-FE026E0E5E18}"/>
                </a:ext>
              </a:extLst>
            </p:cNvPr>
            <p:cNvSpPr/>
            <p:nvPr/>
          </p:nvSpPr>
          <p:spPr>
            <a:xfrm>
              <a:off x="4153510" y="2434155"/>
              <a:ext cx="87394" cy="60072"/>
            </a:xfrm>
            <a:custGeom>
              <a:avLst/>
              <a:gdLst/>
              <a:ahLst/>
              <a:cxnLst/>
              <a:rect l="l" t="t" r="r" b="b"/>
              <a:pathLst>
                <a:path w="1868" h="1284" extrusionOk="0">
                  <a:moveTo>
                    <a:pt x="254" y="0"/>
                  </a:moveTo>
                  <a:cubicBezTo>
                    <a:pt x="98" y="0"/>
                    <a:pt x="1" y="97"/>
                    <a:pt x="1" y="233"/>
                  </a:cubicBezTo>
                  <a:lnTo>
                    <a:pt x="1" y="1031"/>
                  </a:lnTo>
                  <a:cubicBezTo>
                    <a:pt x="1" y="1186"/>
                    <a:pt x="98" y="1284"/>
                    <a:pt x="254" y="1284"/>
                  </a:cubicBezTo>
                  <a:lnTo>
                    <a:pt x="1634" y="1284"/>
                  </a:lnTo>
                  <a:cubicBezTo>
                    <a:pt x="1771" y="1284"/>
                    <a:pt x="1868" y="1186"/>
                    <a:pt x="1868" y="1031"/>
                  </a:cubicBezTo>
                  <a:lnTo>
                    <a:pt x="1868" y="233"/>
                  </a:lnTo>
                  <a:cubicBezTo>
                    <a:pt x="1868" y="97"/>
                    <a:pt x="1771" y="0"/>
                    <a:pt x="1634" y="0"/>
                  </a:cubicBezTo>
                  <a:close/>
                </a:path>
              </a:pathLst>
            </a:custGeom>
            <a:solidFill>
              <a:srgbClr val="E6D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5830;p57">
              <a:extLst>
                <a:ext uri="{FF2B5EF4-FFF2-40B4-BE49-F238E27FC236}">
                  <a16:creationId xmlns:a16="http://schemas.microsoft.com/office/drawing/2014/main" id="{E32B7188-2DED-F19D-B781-0E849EC3DE0B}"/>
                </a:ext>
              </a:extLst>
            </p:cNvPr>
            <p:cNvSpPr/>
            <p:nvPr/>
          </p:nvSpPr>
          <p:spPr>
            <a:xfrm>
              <a:off x="4083519" y="2457454"/>
              <a:ext cx="210158" cy="141431"/>
            </a:xfrm>
            <a:custGeom>
              <a:avLst/>
              <a:gdLst/>
              <a:ahLst/>
              <a:cxnLst/>
              <a:rect l="l" t="t" r="r" b="b"/>
              <a:pathLst>
                <a:path w="4492" h="3023" extrusionOk="0">
                  <a:moveTo>
                    <a:pt x="546" y="1"/>
                  </a:moveTo>
                  <a:cubicBezTo>
                    <a:pt x="248" y="1"/>
                    <a:pt x="1" y="312"/>
                    <a:pt x="19" y="688"/>
                  </a:cubicBezTo>
                  <a:lnTo>
                    <a:pt x="116" y="3022"/>
                  </a:lnTo>
                  <a:lnTo>
                    <a:pt x="4492" y="3022"/>
                  </a:lnTo>
                  <a:lnTo>
                    <a:pt x="4492" y="1116"/>
                  </a:lnTo>
                  <a:cubicBezTo>
                    <a:pt x="4492" y="805"/>
                    <a:pt x="4297" y="533"/>
                    <a:pt x="4025" y="494"/>
                  </a:cubicBezTo>
                  <a:lnTo>
                    <a:pt x="621" y="8"/>
                  </a:lnTo>
                  <a:cubicBezTo>
                    <a:pt x="596" y="3"/>
                    <a:pt x="571" y="1"/>
                    <a:pt x="546" y="1"/>
                  </a:cubicBezTo>
                  <a:close/>
                </a:path>
              </a:pathLst>
            </a:custGeom>
            <a:solidFill>
              <a:srgbClr val="F64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5831;p57">
              <a:extLst>
                <a:ext uri="{FF2B5EF4-FFF2-40B4-BE49-F238E27FC236}">
                  <a16:creationId xmlns:a16="http://schemas.microsoft.com/office/drawing/2014/main" id="{ABAA7F60-3041-5B9D-1FFC-2E1456C651C7}"/>
                </a:ext>
              </a:extLst>
            </p:cNvPr>
            <p:cNvSpPr/>
            <p:nvPr/>
          </p:nvSpPr>
          <p:spPr>
            <a:xfrm>
              <a:off x="4103449" y="2457782"/>
              <a:ext cx="191164" cy="110179"/>
            </a:xfrm>
            <a:custGeom>
              <a:avLst/>
              <a:gdLst/>
              <a:ahLst/>
              <a:cxnLst/>
              <a:rect l="l" t="t" r="r" b="b"/>
              <a:pathLst>
                <a:path w="4086" h="2355" extrusionOk="0">
                  <a:moveTo>
                    <a:pt x="195" y="1"/>
                  </a:moveTo>
                  <a:cubicBezTo>
                    <a:pt x="118" y="1"/>
                    <a:pt x="59" y="1"/>
                    <a:pt x="1" y="20"/>
                  </a:cubicBezTo>
                  <a:cubicBezTo>
                    <a:pt x="176" y="1323"/>
                    <a:pt x="1148" y="2354"/>
                    <a:pt x="2335" y="2354"/>
                  </a:cubicBezTo>
                  <a:cubicBezTo>
                    <a:pt x="3035" y="2354"/>
                    <a:pt x="3657" y="1985"/>
                    <a:pt x="4085" y="1440"/>
                  </a:cubicBezTo>
                  <a:lnTo>
                    <a:pt x="4085" y="1109"/>
                  </a:lnTo>
                  <a:lnTo>
                    <a:pt x="4066" y="1109"/>
                  </a:lnTo>
                  <a:cubicBezTo>
                    <a:pt x="4066" y="798"/>
                    <a:pt x="3871" y="526"/>
                    <a:pt x="3599" y="487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F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5832;p57">
              <a:extLst>
                <a:ext uri="{FF2B5EF4-FFF2-40B4-BE49-F238E27FC236}">
                  <a16:creationId xmlns:a16="http://schemas.microsoft.com/office/drawing/2014/main" id="{CB7CE6EB-55DE-5A4E-CD57-EA89C0CFE4AA}"/>
                </a:ext>
              </a:extLst>
            </p:cNvPr>
            <p:cNvSpPr/>
            <p:nvPr/>
          </p:nvSpPr>
          <p:spPr>
            <a:xfrm>
              <a:off x="3939701" y="2362247"/>
              <a:ext cx="122857" cy="238463"/>
            </a:xfrm>
            <a:custGeom>
              <a:avLst/>
              <a:gdLst/>
              <a:ahLst/>
              <a:cxnLst/>
              <a:rect l="l" t="t" r="r" b="b"/>
              <a:pathLst>
                <a:path w="2626" h="5097" extrusionOk="0">
                  <a:moveTo>
                    <a:pt x="0" y="1"/>
                  </a:moveTo>
                  <a:lnTo>
                    <a:pt x="1653" y="5096"/>
                  </a:lnTo>
                  <a:lnTo>
                    <a:pt x="2626" y="5096"/>
                  </a:lnTo>
                  <a:lnTo>
                    <a:pt x="973" y="1"/>
                  </a:lnTo>
                  <a:close/>
                </a:path>
              </a:pathLst>
            </a:custGeom>
            <a:solidFill>
              <a:srgbClr val="D17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5833;p57">
              <a:extLst>
                <a:ext uri="{FF2B5EF4-FFF2-40B4-BE49-F238E27FC236}">
                  <a16:creationId xmlns:a16="http://schemas.microsoft.com/office/drawing/2014/main" id="{6E0766E4-C32B-C0E6-6667-99061B7E5070}"/>
                </a:ext>
              </a:extLst>
            </p:cNvPr>
            <p:cNvSpPr/>
            <p:nvPr/>
          </p:nvSpPr>
          <p:spPr>
            <a:xfrm>
              <a:off x="3784094" y="2241213"/>
              <a:ext cx="219328" cy="356736"/>
            </a:xfrm>
            <a:custGeom>
              <a:avLst/>
              <a:gdLst/>
              <a:ahLst/>
              <a:cxnLst/>
              <a:rect l="l" t="t" r="r" b="b"/>
              <a:pathLst>
                <a:path w="4688" h="7625" extrusionOk="0">
                  <a:moveTo>
                    <a:pt x="486" y="1"/>
                  </a:moveTo>
                  <a:lnTo>
                    <a:pt x="0" y="7625"/>
                  </a:lnTo>
                  <a:lnTo>
                    <a:pt x="4201" y="7625"/>
                  </a:lnTo>
                  <a:lnTo>
                    <a:pt x="4688" y="1"/>
                  </a:lnTo>
                  <a:close/>
                </a:path>
              </a:pathLst>
            </a:custGeom>
            <a:solidFill>
              <a:srgbClr val="FF8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5834;p57">
              <a:extLst>
                <a:ext uri="{FF2B5EF4-FFF2-40B4-BE49-F238E27FC236}">
                  <a16:creationId xmlns:a16="http://schemas.microsoft.com/office/drawing/2014/main" id="{3351CCD2-28A6-7E24-4047-21003242B040}"/>
                </a:ext>
              </a:extLst>
            </p:cNvPr>
            <p:cNvSpPr/>
            <p:nvPr/>
          </p:nvSpPr>
          <p:spPr>
            <a:xfrm>
              <a:off x="3771321" y="2241213"/>
              <a:ext cx="218439" cy="356736"/>
            </a:xfrm>
            <a:custGeom>
              <a:avLst/>
              <a:gdLst/>
              <a:ahLst/>
              <a:cxnLst/>
              <a:rect l="l" t="t" r="r" b="b"/>
              <a:pathLst>
                <a:path w="4669" h="7625" extrusionOk="0">
                  <a:moveTo>
                    <a:pt x="468" y="1"/>
                  </a:moveTo>
                  <a:lnTo>
                    <a:pt x="1" y="7625"/>
                  </a:lnTo>
                  <a:lnTo>
                    <a:pt x="4202" y="7625"/>
                  </a:lnTo>
                  <a:lnTo>
                    <a:pt x="4669" y="1"/>
                  </a:lnTo>
                  <a:close/>
                </a:path>
              </a:pathLst>
            </a:custGeom>
            <a:solidFill>
              <a:srgbClr val="FCB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5835;p57">
              <a:extLst>
                <a:ext uri="{FF2B5EF4-FFF2-40B4-BE49-F238E27FC236}">
                  <a16:creationId xmlns:a16="http://schemas.microsoft.com/office/drawing/2014/main" id="{94EF7F4E-9CFC-0CEC-07D1-61215A871AC9}"/>
                </a:ext>
              </a:extLst>
            </p:cNvPr>
            <p:cNvSpPr/>
            <p:nvPr/>
          </p:nvSpPr>
          <p:spPr>
            <a:xfrm>
              <a:off x="3781333" y="2317660"/>
              <a:ext cx="203889" cy="192052"/>
            </a:xfrm>
            <a:custGeom>
              <a:avLst/>
              <a:gdLst/>
              <a:ahLst/>
              <a:cxnLst/>
              <a:rect l="l" t="t" r="r" b="b"/>
              <a:pathLst>
                <a:path w="4358" h="4105" extrusionOk="0">
                  <a:moveTo>
                    <a:pt x="176" y="1"/>
                  </a:moveTo>
                  <a:lnTo>
                    <a:pt x="1" y="2607"/>
                  </a:lnTo>
                  <a:cubicBezTo>
                    <a:pt x="759" y="2976"/>
                    <a:pt x="1615" y="3326"/>
                    <a:pt x="2568" y="3657"/>
                  </a:cubicBezTo>
                  <a:cubicBezTo>
                    <a:pt x="3113" y="3851"/>
                    <a:pt x="3657" y="3988"/>
                    <a:pt x="4163" y="4104"/>
                  </a:cubicBezTo>
                  <a:lnTo>
                    <a:pt x="4358" y="1167"/>
                  </a:lnTo>
                  <a:cubicBezTo>
                    <a:pt x="3988" y="1012"/>
                    <a:pt x="3618" y="895"/>
                    <a:pt x="3249" y="759"/>
                  </a:cubicBezTo>
                  <a:cubicBezTo>
                    <a:pt x="2121" y="389"/>
                    <a:pt x="1071" y="117"/>
                    <a:pt x="176" y="1"/>
                  </a:cubicBezTo>
                  <a:close/>
                </a:path>
              </a:pathLst>
            </a:custGeom>
            <a:solidFill>
              <a:srgbClr val="FF8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5836;p57">
              <a:extLst>
                <a:ext uri="{FF2B5EF4-FFF2-40B4-BE49-F238E27FC236}">
                  <a16:creationId xmlns:a16="http://schemas.microsoft.com/office/drawing/2014/main" id="{5993A8EC-E602-6D72-04FD-161E611DEE97}"/>
                </a:ext>
              </a:extLst>
            </p:cNvPr>
            <p:cNvSpPr/>
            <p:nvPr/>
          </p:nvSpPr>
          <p:spPr>
            <a:xfrm>
              <a:off x="3803182" y="2277612"/>
              <a:ext cx="148355" cy="288523"/>
            </a:xfrm>
            <a:custGeom>
              <a:avLst/>
              <a:gdLst/>
              <a:ahLst/>
              <a:cxnLst/>
              <a:rect l="l" t="t" r="r" b="b"/>
              <a:pathLst>
                <a:path w="3171" h="6167" extrusionOk="0">
                  <a:moveTo>
                    <a:pt x="390" y="1"/>
                  </a:moveTo>
                  <a:lnTo>
                    <a:pt x="1" y="6166"/>
                  </a:lnTo>
                  <a:lnTo>
                    <a:pt x="2782" y="6166"/>
                  </a:lnTo>
                  <a:lnTo>
                    <a:pt x="3171" y="1"/>
                  </a:lnTo>
                  <a:close/>
                </a:path>
              </a:pathLst>
            </a:custGeom>
            <a:solidFill>
              <a:srgbClr val="F1E2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5837;p57">
              <a:extLst>
                <a:ext uri="{FF2B5EF4-FFF2-40B4-BE49-F238E27FC236}">
                  <a16:creationId xmlns:a16="http://schemas.microsoft.com/office/drawing/2014/main" id="{AD54F5B1-AE0F-74C7-0DC7-B418315D48DA}"/>
                </a:ext>
              </a:extLst>
            </p:cNvPr>
            <p:cNvSpPr/>
            <p:nvPr/>
          </p:nvSpPr>
          <p:spPr>
            <a:xfrm>
              <a:off x="3507453" y="2588827"/>
              <a:ext cx="1842674" cy="77382"/>
            </a:xfrm>
            <a:custGeom>
              <a:avLst/>
              <a:gdLst/>
              <a:ahLst/>
              <a:cxnLst/>
              <a:rect l="l" t="t" r="r" b="b"/>
              <a:pathLst>
                <a:path w="39386" h="1654" extrusionOk="0">
                  <a:moveTo>
                    <a:pt x="370" y="0"/>
                  </a:moveTo>
                  <a:cubicBezTo>
                    <a:pt x="176" y="0"/>
                    <a:pt x="1" y="156"/>
                    <a:pt x="1" y="350"/>
                  </a:cubicBezTo>
                  <a:lnTo>
                    <a:pt x="1" y="1284"/>
                  </a:lnTo>
                  <a:cubicBezTo>
                    <a:pt x="1" y="1479"/>
                    <a:pt x="176" y="1654"/>
                    <a:pt x="370" y="1654"/>
                  </a:cubicBezTo>
                  <a:lnTo>
                    <a:pt x="39016" y="1654"/>
                  </a:lnTo>
                  <a:cubicBezTo>
                    <a:pt x="39211" y="1654"/>
                    <a:pt x="39386" y="1479"/>
                    <a:pt x="39386" y="1284"/>
                  </a:cubicBezTo>
                  <a:lnTo>
                    <a:pt x="39386" y="350"/>
                  </a:lnTo>
                  <a:cubicBezTo>
                    <a:pt x="39386" y="156"/>
                    <a:pt x="39211" y="0"/>
                    <a:pt x="39016" y="0"/>
                  </a:cubicBezTo>
                  <a:close/>
                </a:path>
              </a:pathLst>
            </a:custGeom>
            <a:solidFill>
              <a:srgbClr val="9B5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5838;p57">
              <a:extLst>
                <a:ext uri="{FF2B5EF4-FFF2-40B4-BE49-F238E27FC236}">
                  <a16:creationId xmlns:a16="http://schemas.microsoft.com/office/drawing/2014/main" id="{8B609463-28AF-87BF-3661-54BD60021EDE}"/>
                </a:ext>
              </a:extLst>
            </p:cNvPr>
            <p:cNvSpPr/>
            <p:nvPr/>
          </p:nvSpPr>
          <p:spPr>
            <a:xfrm>
              <a:off x="3734034" y="2588827"/>
              <a:ext cx="868142" cy="78318"/>
            </a:xfrm>
            <a:custGeom>
              <a:avLst/>
              <a:gdLst/>
              <a:ahLst/>
              <a:cxnLst/>
              <a:rect l="l" t="t" r="r" b="b"/>
              <a:pathLst>
                <a:path w="18556" h="1674" extrusionOk="0">
                  <a:moveTo>
                    <a:pt x="1304" y="0"/>
                  </a:moveTo>
                  <a:lnTo>
                    <a:pt x="1" y="1673"/>
                  </a:lnTo>
                  <a:lnTo>
                    <a:pt x="17213" y="1673"/>
                  </a:lnTo>
                  <a:lnTo>
                    <a:pt x="18555" y="0"/>
                  </a:lnTo>
                  <a:close/>
                </a:path>
              </a:pathLst>
            </a:custGeom>
            <a:solidFill>
              <a:srgbClr val="9B5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5839;p57">
              <a:extLst>
                <a:ext uri="{FF2B5EF4-FFF2-40B4-BE49-F238E27FC236}">
                  <a16:creationId xmlns:a16="http://schemas.microsoft.com/office/drawing/2014/main" id="{1F58D78B-15BD-9193-E2A7-8126A3E43375}"/>
                </a:ext>
              </a:extLst>
            </p:cNvPr>
            <p:cNvSpPr/>
            <p:nvPr/>
          </p:nvSpPr>
          <p:spPr>
            <a:xfrm>
              <a:off x="4680357" y="2588827"/>
              <a:ext cx="291237" cy="78318"/>
            </a:xfrm>
            <a:custGeom>
              <a:avLst/>
              <a:gdLst/>
              <a:ahLst/>
              <a:cxnLst/>
              <a:rect l="l" t="t" r="r" b="b"/>
              <a:pathLst>
                <a:path w="6225" h="1674" extrusionOk="0">
                  <a:moveTo>
                    <a:pt x="1304" y="0"/>
                  </a:moveTo>
                  <a:lnTo>
                    <a:pt x="1" y="1673"/>
                  </a:lnTo>
                  <a:lnTo>
                    <a:pt x="4902" y="1673"/>
                  </a:lnTo>
                  <a:lnTo>
                    <a:pt x="6225" y="0"/>
                  </a:lnTo>
                  <a:close/>
                </a:path>
              </a:pathLst>
            </a:custGeom>
            <a:solidFill>
              <a:srgbClr val="9B5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5840;p57">
              <a:extLst>
                <a:ext uri="{FF2B5EF4-FFF2-40B4-BE49-F238E27FC236}">
                  <a16:creationId xmlns:a16="http://schemas.microsoft.com/office/drawing/2014/main" id="{6741A33A-DE5D-CE64-2997-FD785E101508}"/>
                </a:ext>
              </a:extLst>
            </p:cNvPr>
            <p:cNvSpPr/>
            <p:nvPr/>
          </p:nvSpPr>
          <p:spPr>
            <a:xfrm>
              <a:off x="3804118" y="2348585"/>
              <a:ext cx="131980" cy="217550"/>
            </a:xfrm>
            <a:custGeom>
              <a:avLst/>
              <a:gdLst/>
              <a:ahLst/>
              <a:cxnLst/>
              <a:rect l="l" t="t" r="r" b="b"/>
              <a:pathLst>
                <a:path w="2821" h="4650" extrusionOk="0">
                  <a:moveTo>
                    <a:pt x="1439" y="1"/>
                  </a:moveTo>
                  <a:cubicBezTo>
                    <a:pt x="1050" y="1"/>
                    <a:pt x="739" y="409"/>
                    <a:pt x="739" y="915"/>
                  </a:cubicBezTo>
                  <a:cubicBezTo>
                    <a:pt x="739" y="1265"/>
                    <a:pt x="875" y="1557"/>
                    <a:pt x="1070" y="1732"/>
                  </a:cubicBezTo>
                  <a:cubicBezTo>
                    <a:pt x="584" y="2043"/>
                    <a:pt x="195" y="2938"/>
                    <a:pt x="39" y="4105"/>
                  </a:cubicBezTo>
                  <a:lnTo>
                    <a:pt x="0" y="4649"/>
                  </a:lnTo>
                  <a:lnTo>
                    <a:pt x="2781" y="4649"/>
                  </a:lnTo>
                  <a:lnTo>
                    <a:pt x="2820" y="3579"/>
                  </a:lnTo>
                  <a:cubicBezTo>
                    <a:pt x="2626" y="2646"/>
                    <a:pt x="2276" y="1946"/>
                    <a:pt x="1828" y="1693"/>
                  </a:cubicBezTo>
                  <a:cubicBezTo>
                    <a:pt x="2023" y="1537"/>
                    <a:pt x="2140" y="1246"/>
                    <a:pt x="2140" y="915"/>
                  </a:cubicBezTo>
                  <a:cubicBezTo>
                    <a:pt x="2140" y="409"/>
                    <a:pt x="1828" y="1"/>
                    <a:pt x="1439" y="1"/>
                  </a:cubicBezTo>
                  <a:close/>
                </a:path>
              </a:pathLst>
            </a:custGeom>
            <a:solidFill>
              <a:srgbClr val="D4B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5841;p57">
              <a:extLst>
                <a:ext uri="{FF2B5EF4-FFF2-40B4-BE49-F238E27FC236}">
                  <a16:creationId xmlns:a16="http://schemas.microsoft.com/office/drawing/2014/main" id="{F10FD149-CD46-BCBD-9990-284C56072404}"/>
                </a:ext>
              </a:extLst>
            </p:cNvPr>
            <p:cNvSpPr/>
            <p:nvPr/>
          </p:nvSpPr>
          <p:spPr>
            <a:xfrm>
              <a:off x="3797708" y="2271249"/>
              <a:ext cx="159303" cy="300313"/>
            </a:xfrm>
            <a:custGeom>
              <a:avLst/>
              <a:gdLst/>
              <a:ahLst/>
              <a:cxnLst/>
              <a:rect l="l" t="t" r="r" b="b"/>
              <a:pathLst>
                <a:path w="3405" h="6419" extrusionOk="0">
                  <a:moveTo>
                    <a:pt x="3249" y="176"/>
                  </a:moveTo>
                  <a:lnTo>
                    <a:pt x="2860" y="6263"/>
                  </a:lnTo>
                  <a:lnTo>
                    <a:pt x="137" y="6263"/>
                  </a:lnTo>
                  <a:lnTo>
                    <a:pt x="526" y="176"/>
                  </a:lnTo>
                  <a:close/>
                  <a:moveTo>
                    <a:pt x="390" y="1"/>
                  </a:moveTo>
                  <a:lnTo>
                    <a:pt x="1" y="6419"/>
                  </a:lnTo>
                  <a:lnTo>
                    <a:pt x="3016" y="6419"/>
                  </a:lnTo>
                  <a:lnTo>
                    <a:pt x="3405" y="1"/>
                  </a:lnTo>
                  <a:close/>
                </a:path>
              </a:pathLst>
            </a:custGeom>
            <a:solidFill>
              <a:srgbClr val="D17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275BCE9A-3028-31A7-4E01-B206952B9D26}"/>
              </a:ext>
            </a:extLst>
          </p:cNvPr>
          <p:cNvSpPr/>
          <p:nvPr/>
        </p:nvSpPr>
        <p:spPr>
          <a:xfrm>
            <a:off x="1283967" y="2310250"/>
            <a:ext cx="9839902" cy="39416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9409F114-2682-4DA5-95E4-600D3D738A0A}"/>
              </a:ext>
            </a:extLst>
          </p:cNvPr>
          <p:cNvSpPr/>
          <p:nvPr/>
        </p:nvSpPr>
        <p:spPr>
          <a:xfrm>
            <a:off x="1389195" y="2441586"/>
            <a:ext cx="9611301" cy="36615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defTabSz="457200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endParaRPr lang="en-US" sz="4000" dirty="0">
              <a:solidFill>
                <a:srgbClr val="001A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 defTabSz="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ự giác thực hiện một số công việc nhà phù hợp với lứa tuổi như gấp quần áo, tự dọn đồ chơi, góc học tập…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BF0D6B-BCD9-AC43-6E85-C6EE856CFE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4458" y="0"/>
            <a:ext cx="262760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80" fill="hold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80" fill="hold">
                                          <p:stCondLst>
                                            <p:cond delay="11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80" fill="hold">
                                          <p:stCondLst>
                                            <p:cond delay="17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80" fill="hold">
                                          <p:stCondLst>
                                            <p:cond delay="23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95A05276-D770-5C6C-3609-98EF60190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CFD2201-A9DA-3AC7-E076-C5693AC1D9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1126" y="3908441"/>
            <a:ext cx="1745673" cy="27432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9160877-02B2-5F0D-FAF4-0EC359957C9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64951" y="3843957"/>
            <a:ext cx="1934749" cy="2807684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89308CA8-B566-4708-A4D8-567F59DB32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927373" y="1703645"/>
            <a:ext cx="8200219" cy="2086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AA3A52-984D-F9D0-B495-2AA497ADAD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2806" y="2307933"/>
            <a:ext cx="7291448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7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B1923F41-6EDC-3C9B-5108-1EA15E10FE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0C67906-56FA-0A62-E045-B829004D8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238539" y="3910276"/>
            <a:ext cx="12430539" cy="219800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3AA9D11-0516-1D96-0CF1-D66B52F0BF81}"/>
              </a:ext>
            </a:extLst>
          </p:cNvPr>
          <p:cNvGrpSpPr/>
          <p:nvPr/>
        </p:nvGrpSpPr>
        <p:grpSpPr>
          <a:xfrm>
            <a:off x="4686550" y="505663"/>
            <a:ext cx="3647964" cy="3859616"/>
            <a:chOff x="7451028" y="-747929"/>
            <a:chExt cx="7576527" cy="8016113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55128E6-3E06-44D3-32D6-CB5627D66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02F39322-DFC8-EDFC-E132-C1DC8BA1C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77B434A7-356F-DAFA-3CAF-8769503B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D0DEF1A-4AD1-AA86-2566-B238A76A0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9990533" y="-747929"/>
              <a:ext cx="3948114" cy="5971520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5AC29A12-0C14-8461-DB2C-4259E49F5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30B6733B-DA0A-AB62-13E1-78C0B2A7C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82AAE17-8027-2BCB-BF96-46BC3538EF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4" y="2145747"/>
            <a:ext cx="4132155" cy="352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1D487B-C878-4E92-D31C-7477CA9D48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4373" y="4084644"/>
            <a:ext cx="6480610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95A05276-D770-5C6C-3609-98EF60190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"/>
            <a:ext cx="12192000" cy="68580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CFD2201-A9DA-3AC7-E076-C5693AC1D9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1126" y="3908441"/>
            <a:ext cx="1745673" cy="27432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9160877-02B2-5F0D-FAF4-0EC359957C9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64951" y="3843957"/>
            <a:ext cx="1934749" cy="280768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B39CDB-4B2E-2D35-CEFB-58D80EDDCCB3}"/>
              </a:ext>
            </a:extLst>
          </p:cNvPr>
          <p:cNvGrpSpPr/>
          <p:nvPr/>
        </p:nvGrpSpPr>
        <p:grpSpPr>
          <a:xfrm>
            <a:off x="3730016" y="273959"/>
            <a:ext cx="5085471" cy="1738638"/>
            <a:chOff x="7892958" y="826183"/>
            <a:chExt cx="5085471" cy="173863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048B297-1ADC-50CA-86DC-EB983FC6E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892958" y="826183"/>
              <a:ext cx="5085471" cy="17386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DF63C8-7755-2A25-3674-C8E1665EE051}"/>
                </a:ext>
              </a:extLst>
            </p:cNvPr>
            <p:cNvSpPr txBox="1"/>
            <p:nvPr/>
          </p:nvSpPr>
          <p:spPr>
            <a:xfrm>
              <a:off x="8145634" y="1376824"/>
              <a:ext cx="4656317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ca</a:t>
              </a: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D3EB1A91-6876-040A-E333-AE65DDE3A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447925" y="1865147"/>
            <a:ext cx="6236475" cy="478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8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95A05276-D770-5C6C-3609-98EF60190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CFD2201-A9DA-3AC7-E076-C5693AC1D9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1126" y="3908441"/>
            <a:ext cx="1745673" cy="27432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9160877-02B2-5F0D-FAF4-0EC359957C9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64951" y="3843957"/>
            <a:ext cx="1934749" cy="2807684"/>
          </a:xfrm>
          <a:prstGeom prst="rect">
            <a:avLst/>
          </a:prstGeom>
        </p:spPr>
      </p:pic>
      <p:grpSp>
        <p:nvGrpSpPr>
          <p:cNvPr id="13" name="Google Shape;3567;p41">
            <a:extLst>
              <a:ext uri="{FF2B5EF4-FFF2-40B4-BE49-F238E27FC236}">
                <a16:creationId xmlns:a16="http://schemas.microsoft.com/office/drawing/2014/main" id="{5ED1AD11-F33C-41C2-948D-764CD5AA203D}"/>
              </a:ext>
            </a:extLst>
          </p:cNvPr>
          <p:cNvGrpSpPr/>
          <p:nvPr/>
        </p:nvGrpSpPr>
        <p:grpSpPr>
          <a:xfrm>
            <a:off x="1223962" y="2473529"/>
            <a:ext cx="9122979" cy="1910942"/>
            <a:chOff x="1129025" y="609299"/>
            <a:chExt cx="6902748" cy="383784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4" name="Google Shape;3568;p41">
              <a:extLst>
                <a:ext uri="{FF2B5EF4-FFF2-40B4-BE49-F238E27FC236}">
                  <a16:creationId xmlns:a16="http://schemas.microsoft.com/office/drawing/2014/main" id="{97465876-F2C5-4087-9BF2-537E9BF85DED}"/>
                </a:ext>
              </a:extLst>
            </p:cNvPr>
            <p:cNvSpPr/>
            <p:nvPr/>
          </p:nvSpPr>
          <p:spPr>
            <a:xfrm>
              <a:off x="1129025" y="609299"/>
              <a:ext cx="6761251" cy="3741422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3569;p41">
              <a:extLst>
                <a:ext uri="{FF2B5EF4-FFF2-40B4-BE49-F238E27FC236}">
                  <a16:creationId xmlns:a16="http://schemas.microsoft.com/office/drawing/2014/main" id="{FE28DB8D-35E1-4F5C-AD2C-4F1E1FA9C3EF}"/>
                </a:ext>
              </a:extLst>
            </p:cNvPr>
            <p:cNvSpPr/>
            <p:nvPr/>
          </p:nvSpPr>
          <p:spPr>
            <a:xfrm>
              <a:off x="1129025" y="786125"/>
              <a:ext cx="6902748" cy="3661018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2FAC22A-6FF3-570E-BF2F-2154D43D4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4986" y="2440956"/>
            <a:ext cx="86448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8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B961F50-8F8E-73A8-2263-11147DA1ED00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D32D58-72ED-C885-9260-6D67F7DBA393}"/>
              </a:ext>
            </a:extLst>
          </p:cNvPr>
          <p:cNvGrpSpPr/>
          <p:nvPr/>
        </p:nvGrpSpPr>
        <p:grpSpPr>
          <a:xfrm>
            <a:off x="802455" y="-249838"/>
            <a:ext cx="10816389" cy="1850038"/>
            <a:chOff x="1448498" y="5017901"/>
            <a:chExt cx="10816389" cy="16586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316BDEC-E684-F3F2-BED1-8FCD078B3EFE}"/>
                </a:ext>
              </a:extLst>
            </p:cNvPr>
            <p:cNvGrpSpPr/>
            <p:nvPr/>
          </p:nvGrpSpPr>
          <p:grpSpPr>
            <a:xfrm>
              <a:off x="1448498" y="5017901"/>
              <a:ext cx="10806449" cy="1639810"/>
              <a:chOff x="1448498" y="5017901"/>
              <a:chExt cx="10806449" cy="163981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95FE5B0-41FC-7096-DB3C-7664E0981DF1}"/>
                  </a:ext>
                </a:extLst>
              </p:cNvPr>
              <p:cNvGrpSpPr/>
              <p:nvPr/>
            </p:nvGrpSpPr>
            <p:grpSpPr>
              <a:xfrm>
                <a:off x="1988817" y="5635299"/>
                <a:ext cx="10266130" cy="1022412"/>
                <a:chOff x="1650124" y="2144110"/>
                <a:chExt cx="12387107" cy="2017987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D2934090-1DF3-EB7E-5C31-575ADD9EA0B8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12387107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rgbClr val="FEC2E9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A9102D7-8193-B578-E815-5E6DF72E558B}"/>
                    </a:ext>
                  </a:extLst>
                </p:cNvPr>
                <p:cNvSpPr/>
                <p:nvPr/>
              </p:nvSpPr>
              <p:spPr>
                <a:xfrm>
                  <a:off x="1765736" y="2228194"/>
                  <a:ext cx="12199540" cy="1828799"/>
                </a:xfrm>
                <a:prstGeom prst="roundRect">
                  <a:avLst/>
                </a:prstGeom>
                <a:noFill/>
                <a:ln w="57150">
                  <a:solidFill>
                    <a:srgbClr val="EA7AA7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F8F2120-C521-34CF-9973-F4C88CC51AC1}"/>
                  </a:ext>
                </a:extLst>
              </p:cNvPr>
              <p:cNvGrpSpPr/>
              <p:nvPr/>
            </p:nvGrpSpPr>
            <p:grpSpPr>
              <a:xfrm>
                <a:off x="1448498" y="5017901"/>
                <a:ext cx="1516496" cy="1373872"/>
                <a:chOff x="474569" y="2683864"/>
                <a:chExt cx="1755900" cy="178501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0867FBFC-1A87-3E05-FF07-CA683D817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7969" r="90000">
                              <a14:foregroundMark x1="12500" y1="22656" x2="7969" y2="226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74569" y="2683864"/>
                  <a:ext cx="1755900" cy="1785014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4AC21A1-00D6-28D4-999E-C44E6589E540}"/>
                    </a:ext>
                  </a:extLst>
                </p:cNvPr>
                <p:cNvSpPr txBox="1"/>
                <p:nvPr/>
              </p:nvSpPr>
              <p:spPr>
                <a:xfrm>
                  <a:off x="1095015" y="3259033"/>
                  <a:ext cx="515007" cy="9065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LNTH-LuoLuoNotangYuanTi 1" charset="-128"/>
                      <a:ea typeface="LNTH-LuoLuoNotangYuanTi 1" charset="-128"/>
                      <a:cs typeface="LNTH-LuoLuoNotangYuanTi 1" charset="-128"/>
                    </a:rPr>
                    <a:t>?</a:t>
                  </a:r>
                  <a:endPara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LNTH-LuoLuoNotangYuanTi 1" charset="-128"/>
                    <a:ea typeface="LNTH-LuoLuoNotangYuanTi 1" charset="-128"/>
                    <a:cs typeface="LNTH-LuoLuoNotangYuanTi 1" charset="-128"/>
                  </a:endParaRPr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91D50B-7E9B-F38D-87A4-E2F17EC88D0D}"/>
                </a:ext>
              </a:extLst>
            </p:cNvPr>
            <p:cNvSpPr txBox="1"/>
            <p:nvPr/>
          </p:nvSpPr>
          <p:spPr>
            <a:xfrm>
              <a:off x="2742105" y="5599353"/>
              <a:ext cx="95227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Lato" pitchFamily="34" charset="0"/>
                  <a:cs typeface="Lato" pitchFamily="34" charset="0"/>
                </a:rPr>
                <a:t>Quan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sát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hình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và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cho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biết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mọi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người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trong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gia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đình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Hoa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cùng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tham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gia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công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việc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nhà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như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thế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nào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6732739-DE73-0B78-8454-5D34059FD6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75" y="2052410"/>
            <a:ext cx="10144911" cy="4245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FE9360-BB66-1AFA-A9BA-ADEF39F938C4}"/>
              </a:ext>
            </a:extLst>
          </p:cNvPr>
          <p:cNvSpPr txBox="1"/>
          <p:nvPr/>
        </p:nvSpPr>
        <p:spPr>
          <a:xfrm>
            <a:off x="1333500" y="2604435"/>
            <a:ext cx="2315944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DEFC6-F824-7CE2-3C20-7C05C4AA361D}"/>
              </a:ext>
            </a:extLst>
          </p:cNvPr>
          <p:cNvSpPr txBox="1"/>
          <p:nvPr/>
        </p:nvSpPr>
        <p:spPr>
          <a:xfrm>
            <a:off x="228599" y="4357035"/>
            <a:ext cx="3286125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defTabSz="457200"/>
            <a:r>
              <a:rPr lang="en-US" sz="3200">
                <a:solidFill>
                  <a:prstClr val="black"/>
                </a:solidFill>
              </a:rPr>
              <a:t>Hoa rửa hoa quả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71044-AABA-CD78-577E-1BED7F57A849}"/>
              </a:ext>
            </a:extLst>
          </p:cNvPr>
          <p:cNvSpPr txBox="1"/>
          <p:nvPr/>
        </p:nvSpPr>
        <p:spPr>
          <a:xfrm>
            <a:off x="7229474" y="2213910"/>
            <a:ext cx="4667251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defTabSz="457200"/>
            <a:r>
              <a:rPr lang="en-US" sz="3200" dirty="0" err="1">
                <a:solidFill>
                  <a:prstClr val="black"/>
                </a:solidFill>
              </a:rPr>
              <a:t>Bố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lấy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thức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ăn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từ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tủ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63A3F8-E41C-8132-4A8E-358CAD70586E}"/>
              </a:ext>
            </a:extLst>
          </p:cNvPr>
          <p:cNvSpPr txBox="1"/>
          <p:nvPr/>
        </p:nvSpPr>
        <p:spPr>
          <a:xfrm>
            <a:off x="5676899" y="5861985"/>
            <a:ext cx="4667251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defTabSz="457200"/>
            <a:r>
              <a:rPr lang="pt-BR" sz="3200" dirty="0">
                <a:solidFill>
                  <a:prstClr val="black"/>
                </a:solidFill>
              </a:rPr>
              <a:t>Em trai Hoa xếp bát đũa.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48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4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0">
            <a:extLst>
              <a:ext uri="{FF2B5EF4-FFF2-40B4-BE49-F238E27FC236}">
                <a16:creationId xmlns:a16="http://schemas.microsoft.com/office/drawing/2014/main" id="{D13EB364-8B26-B304-34F9-7A8F90B931D0}"/>
              </a:ext>
            </a:extLst>
          </p:cNvPr>
          <p:cNvGrpSpPr/>
          <p:nvPr/>
        </p:nvGrpSpPr>
        <p:grpSpPr>
          <a:xfrm flipH="1">
            <a:off x="1665889" y="-204678"/>
            <a:ext cx="10289628" cy="7194332"/>
            <a:chOff x="1463455" y="293300"/>
            <a:chExt cx="6375995" cy="6096012"/>
          </a:xfrm>
        </p:grpSpPr>
        <p:sp>
          <p:nvSpPr>
            <p:cNvPr id="16" name="矩形: 圆角 19">
              <a:extLst>
                <a:ext uri="{FF2B5EF4-FFF2-40B4-BE49-F238E27FC236}">
                  <a16:creationId xmlns:a16="http://schemas.microsoft.com/office/drawing/2014/main" id="{7057E04F-5182-A4EE-86AD-678E5BE75A19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DA8B6983-D90A-E5C2-2D59-1705E25D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grpSp>
        <p:nvGrpSpPr>
          <p:cNvPr id="7" name="Google Shape;2924;p38">
            <a:extLst>
              <a:ext uri="{FF2B5EF4-FFF2-40B4-BE49-F238E27FC236}">
                <a16:creationId xmlns:a16="http://schemas.microsoft.com/office/drawing/2014/main" id="{5E208F30-D311-00CD-57E3-E59FBBA0E381}"/>
              </a:ext>
            </a:extLst>
          </p:cNvPr>
          <p:cNvGrpSpPr/>
          <p:nvPr/>
        </p:nvGrpSpPr>
        <p:grpSpPr>
          <a:xfrm>
            <a:off x="236483" y="483476"/>
            <a:ext cx="1839311" cy="1786758"/>
            <a:chOff x="11347927" y="2363157"/>
            <a:chExt cx="576357" cy="582992"/>
          </a:xfrm>
        </p:grpSpPr>
        <p:sp>
          <p:nvSpPr>
            <p:cNvPr id="8" name="Google Shape;2925;p38">
              <a:extLst>
                <a:ext uri="{FF2B5EF4-FFF2-40B4-BE49-F238E27FC236}">
                  <a16:creationId xmlns:a16="http://schemas.microsoft.com/office/drawing/2014/main" id="{9571EA8B-7A66-2077-A69E-47EFACEEC825}"/>
                </a:ext>
              </a:extLst>
            </p:cNvPr>
            <p:cNvSpPr/>
            <p:nvPr/>
          </p:nvSpPr>
          <p:spPr>
            <a:xfrm>
              <a:off x="11450373" y="2461756"/>
              <a:ext cx="392812" cy="371788"/>
            </a:xfrm>
            <a:custGeom>
              <a:avLst/>
              <a:gdLst/>
              <a:ahLst/>
              <a:cxnLst/>
              <a:rect l="l" t="t" r="r" b="b"/>
              <a:pathLst>
                <a:path w="13378" h="12662" extrusionOk="0">
                  <a:moveTo>
                    <a:pt x="7065" y="0"/>
                  </a:moveTo>
                  <a:cubicBezTo>
                    <a:pt x="6672" y="0"/>
                    <a:pt x="6274" y="34"/>
                    <a:pt x="5882" y="102"/>
                  </a:cubicBezTo>
                  <a:cubicBezTo>
                    <a:pt x="5240" y="222"/>
                    <a:pt x="4615" y="422"/>
                    <a:pt x="4023" y="705"/>
                  </a:cubicBezTo>
                  <a:cubicBezTo>
                    <a:pt x="3467" y="978"/>
                    <a:pt x="2939" y="1319"/>
                    <a:pt x="2462" y="1717"/>
                  </a:cubicBezTo>
                  <a:cubicBezTo>
                    <a:pt x="1996" y="2114"/>
                    <a:pt x="1586" y="2564"/>
                    <a:pt x="1240" y="3052"/>
                  </a:cubicBezTo>
                  <a:cubicBezTo>
                    <a:pt x="928" y="3506"/>
                    <a:pt x="666" y="4001"/>
                    <a:pt x="467" y="4529"/>
                  </a:cubicBezTo>
                  <a:lnTo>
                    <a:pt x="461" y="4547"/>
                  </a:lnTo>
                  <a:cubicBezTo>
                    <a:pt x="461" y="4552"/>
                    <a:pt x="456" y="4552"/>
                    <a:pt x="456" y="4558"/>
                  </a:cubicBezTo>
                  <a:cubicBezTo>
                    <a:pt x="246" y="5143"/>
                    <a:pt x="103" y="5751"/>
                    <a:pt x="47" y="6370"/>
                  </a:cubicBezTo>
                  <a:cubicBezTo>
                    <a:pt x="0" y="6950"/>
                    <a:pt x="24" y="7513"/>
                    <a:pt x="115" y="8046"/>
                  </a:cubicBezTo>
                  <a:cubicBezTo>
                    <a:pt x="200" y="8518"/>
                    <a:pt x="341" y="8974"/>
                    <a:pt x="540" y="9394"/>
                  </a:cubicBezTo>
                  <a:lnTo>
                    <a:pt x="546" y="9405"/>
                  </a:lnTo>
                  <a:cubicBezTo>
                    <a:pt x="740" y="9797"/>
                    <a:pt x="996" y="10189"/>
                    <a:pt x="1314" y="10564"/>
                  </a:cubicBezTo>
                  <a:cubicBezTo>
                    <a:pt x="1637" y="10944"/>
                    <a:pt x="2001" y="11280"/>
                    <a:pt x="2399" y="11565"/>
                  </a:cubicBezTo>
                  <a:cubicBezTo>
                    <a:pt x="2796" y="11843"/>
                    <a:pt x="3239" y="12076"/>
                    <a:pt x="3706" y="12252"/>
                  </a:cubicBezTo>
                  <a:lnTo>
                    <a:pt x="3729" y="12263"/>
                  </a:lnTo>
                  <a:lnTo>
                    <a:pt x="3740" y="12263"/>
                  </a:lnTo>
                  <a:cubicBezTo>
                    <a:pt x="3734" y="12258"/>
                    <a:pt x="3729" y="12258"/>
                    <a:pt x="3717" y="12252"/>
                  </a:cubicBezTo>
                  <a:lnTo>
                    <a:pt x="3717" y="12252"/>
                  </a:lnTo>
                  <a:cubicBezTo>
                    <a:pt x="4251" y="12451"/>
                    <a:pt x="4831" y="12581"/>
                    <a:pt x="5428" y="12638"/>
                  </a:cubicBezTo>
                  <a:cubicBezTo>
                    <a:pt x="5421" y="12633"/>
                    <a:pt x="5410" y="12633"/>
                    <a:pt x="5399" y="12627"/>
                  </a:cubicBezTo>
                  <a:lnTo>
                    <a:pt x="5399" y="12627"/>
                  </a:lnTo>
                  <a:cubicBezTo>
                    <a:pt x="5604" y="12649"/>
                    <a:pt x="5825" y="12661"/>
                    <a:pt x="6053" y="12661"/>
                  </a:cubicBezTo>
                  <a:cubicBezTo>
                    <a:pt x="6564" y="12661"/>
                    <a:pt x="7099" y="12609"/>
                    <a:pt x="7650" y="12513"/>
                  </a:cubicBezTo>
                  <a:lnTo>
                    <a:pt x="7661" y="12507"/>
                  </a:lnTo>
                  <a:lnTo>
                    <a:pt x="7661" y="12513"/>
                  </a:lnTo>
                  <a:cubicBezTo>
                    <a:pt x="8484" y="12360"/>
                    <a:pt x="9258" y="12116"/>
                    <a:pt x="9963" y="11780"/>
                  </a:cubicBezTo>
                  <a:lnTo>
                    <a:pt x="9963" y="11780"/>
                  </a:lnTo>
                  <a:lnTo>
                    <a:pt x="9950" y="11786"/>
                  </a:lnTo>
                  <a:cubicBezTo>
                    <a:pt x="10553" y="11502"/>
                    <a:pt x="11099" y="11156"/>
                    <a:pt x="11558" y="10763"/>
                  </a:cubicBezTo>
                  <a:lnTo>
                    <a:pt x="11558" y="10763"/>
                  </a:lnTo>
                  <a:lnTo>
                    <a:pt x="11542" y="10774"/>
                  </a:lnTo>
                  <a:cubicBezTo>
                    <a:pt x="11946" y="10440"/>
                    <a:pt x="12292" y="10070"/>
                    <a:pt x="12565" y="9677"/>
                  </a:cubicBezTo>
                  <a:cubicBezTo>
                    <a:pt x="12792" y="9354"/>
                    <a:pt x="12979" y="9008"/>
                    <a:pt x="13121" y="8654"/>
                  </a:cubicBezTo>
                  <a:cubicBezTo>
                    <a:pt x="13092" y="8633"/>
                    <a:pt x="13082" y="8604"/>
                    <a:pt x="13092" y="8575"/>
                  </a:cubicBezTo>
                  <a:cubicBezTo>
                    <a:pt x="13218" y="8098"/>
                    <a:pt x="13297" y="7666"/>
                    <a:pt x="13338" y="7257"/>
                  </a:cubicBezTo>
                  <a:cubicBezTo>
                    <a:pt x="13377" y="6768"/>
                    <a:pt x="13360" y="6286"/>
                    <a:pt x="13275" y="5825"/>
                  </a:cubicBezTo>
                  <a:lnTo>
                    <a:pt x="13275" y="5837"/>
                  </a:lnTo>
                  <a:cubicBezTo>
                    <a:pt x="13139" y="5087"/>
                    <a:pt x="12906" y="4348"/>
                    <a:pt x="12576" y="3655"/>
                  </a:cubicBezTo>
                  <a:cubicBezTo>
                    <a:pt x="12297" y="3075"/>
                    <a:pt x="11962" y="2546"/>
                    <a:pt x="11576" y="2092"/>
                  </a:cubicBezTo>
                  <a:lnTo>
                    <a:pt x="11576" y="2092"/>
                  </a:lnTo>
                  <a:lnTo>
                    <a:pt x="11599" y="2126"/>
                  </a:lnTo>
                  <a:cubicBezTo>
                    <a:pt x="11258" y="1712"/>
                    <a:pt x="10871" y="1353"/>
                    <a:pt x="10456" y="1057"/>
                  </a:cubicBezTo>
                  <a:cubicBezTo>
                    <a:pt x="10053" y="773"/>
                    <a:pt x="9609" y="540"/>
                    <a:pt x="9150" y="370"/>
                  </a:cubicBezTo>
                  <a:cubicBezTo>
                    <a:pt x="8667" y="194"/>
                    <a:pt x="8156" y="75"/>
                    <a:pt x="7632" y="29"/>
                  </a:cubicBezTo>
                  <a:lnTo>
                    <a:pt x="7616" y="23"/>
                  </a:lnTo>
                  <a:lnTo>
                    <a:pt x="7598" y="23"/>
                  </a:lnTo>
                  <a:cubicBezTo>
                    <a:pt x="7427" y="12"/>
                    <a:pt x="7246" y="0"/>
                    <a:pt x="7065" y="0"/>
                  </a:cubicBezTo>
                  <a:close/>
                </a:path>
              </a:pathLst>
            </a:custGeom>
            <a:solidFill>
              <a:srgbClr val="FF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926;p38">
              <a:extLst>
                <a:ext uri="{FF2B5EF4-FFF2-40B4-BE49-F238E27FC236}">
                  <a16:creationId xmlns:a16="http://schemas.microsoft.com/office/drawing/2014/main" id="{871790E0-5376-18DF-0099-0F1FD37AE0A2}"/>
                </a:ext>
              </a:extLst>
            </p:cNvPr>
            <p:cNvSpPr/>
            <p:nvPr/>
          </p:nvSpPr>
          <p:spPr>
            <a:xfrm>
              <a:off x="11443356" y="2610741"/>
              <a:ext cx="403822" cy="229791"/>
            </a:xfrm>
            <a:custGeom>
              <a:avLst/>
              <a:gdLst/>
              <a:ahLst/>
              <a:cxnLst/>
              <a:rect l="l" t="t" r="r" b="b"/>
              <a:pathLst>
                <a:path w="13753" h="7826" extrusionOk="0">
                  <a:moveTo>
                    <a:pt x="13468" y="1"/>
                  </a:moveTo>
                  <a:cubicBezTo>
                    <a:pt x="13457" y="1"/>
                    <a:pt x="13451" y="1"/>
                    <a:pt x="13446" y="6"/>
                  </a:cubicBezTo>
                  <a:cubicBezTo>
                    <a:pt x="13412" y="18"/>
                    <a:pt x="13406" y="52"/>
                    <a:pt x="13412" y="81"/>
                  </a:cubicBezTo>
                  <a:lnTo>
                    <a:pt x="13412" y="92"/>
                  </a:lnTo>
                  <a:cubicBezTo>
                    <a:pt x="13446" y="268"/>
                    <a:pt x="13475" y="444"/>
                    <a:pt x="13486" y="620"/>
                  </a:cubicBezTo>
                  <a:cubicBezTo>
                    <a:pt x="13496" y="666"/>
                    <a:pt x="13502" y="717"/>
                    <a:pt x="13514" y="763"/>
                  </a:cubicBezTo>
                  <a:lnTo>
                    <a:pt x="13514" y="751"/>
                  </a:lnTo>
                  <a:cubicBezTo>
                    <a:pt x="13599" y="1212"/>
                    <a:pt x="13616" y="1694"/>
                    <a:pt x="13577" y="2183"/>
                  </a:cubicBezTo>
                  <a:cubicBezTo>
                    <a:pt x="13536" y="2592"/>
                    <a:pt x="13457" y="3024"/>
                    <a:pt x="13331" y="3501"/>
                  </a:cubicBezTo>
                  <a:cubicBezTo>
                    <a:pt x="13321" y="3530"/>
                    <a:pt x="13331" y="3559"/>
                    <a:pt x="13360" y="3580"/>
                  </a:cubicBezTo>
                  <a:cubicBezTo>
                    <a:pt x="13218" y="3934"/>
                    <a:pt x="13031" y="4280"/>
                    <a:pt x="12804" y="4603"/>
                  </a:cubicBezTo>
                  <a:cubicBezTo>
                    <a:pt x="12531" y="4996"/>
                    <a:pt x="12185" y="5366"/>
                    <a:pt x="11781" y="5700"/>
                  </a:cubicBezTo>
                  <a:lnTo>
                    <a:pt x="11797" y="5689"/>
                  </a:lnTo>
                  <a:lnTo>
                    <a:pt x="11797" y="5689"/>
                  </a:lnTo>
                  <a:cubicBezTo>
                    <a:pt x="11338" y="6082"/>
                    <a:pt x="10792" y="6428"/>
                    <a:pt x="10189" y="6712"/>
                  </a:cubicBezTo>
                  <a:lnTo>
                    <a:pt x="10202" y="6706"/>
                  </a:lnTo>
                  <a:lnTo>
                    <a:pt x="10202" y="6706"/>
                  </a:lnTo>
                  <a:cubicBezTo>
                    <a:pt x="9497" y="7042"/>
                    <a:pt x="8723" y="7286"/>
                    <a:pt x="7900" y="7439"/>
                  </a:cubicBezTo>
                  <a:lnTo>
                    <a:pt x="7900" y="7433"/>
                  </a:lnTo>
                  <a:lnTo>
                    <a:pt x="7889" y="7439"/>
                  </a:lnTo>
                  <a:cubicBezTo>
                    <a:pt x="7338" y="7535"/>
                    <a:pt x="6803" y="7587"/>
                    <a:pt x="6292" y="7587"/>
                  </a:cubicBezTo>
                  <a:cubicBezTo>
                    <a:pt x="6064" y="7587"/>
                    <a:pt x="5843" y="7575"/>
                    <a:pt x="5638" y="7553"/>
                  </a:cubicBezTo>
                  <a:lnTo>
                    <a:pt x="5638" y="7553"/>
                  </a:lnTo>
                  <a:cubicBezTo>
                    <a:pt x="5649" y="7559"/>
                    <a:pt x="5660" y="7559"/>
                    <a:pt x="5667" y="7564"/>
                  </a:cubicBezTo>
                  <a:cubicBezTo>
                    <a:pt x="5070" y="7507"/>
                    <a:pt x="4490" y="7377"/>
                    <a:pt x="3956" y="7178"/>
                  </a:cubicBezTo>
                  <a:lnTo>
                    <a:pt x="3956" y="7178"/>
                  </a:lnTo>
                  <a:cubicBezTo>
                    <a:pt x="3968" y="7184"/>
                    <a:pt x="3973" y="7184"/>
                    <a:pt x="3979" y="7189"/>
                  </a:cubicBezTo>
                  <a:lnTo>
                    <a:pt x="3968" y="7189"/>
                  </a:lnTo>
                  <a:lnTo>
                    <a:pt x="3945" y="7178"/>
                  </a:lnTo>
                  <a:cubicBezTo>
                    <a:pt x="3478" y="7002"/>
                    <a:pt x="3035" y="6769"/>
                    <a:pt x="2638" y="6491"/>
                  </a:cubicBezTo>
                  <a:cubicBezTo>
                    <a:pt x="2240" y="6206"/>
                    <a:pt x="1876" y="5870"/>
                    <a:pt x="1553" y="5490"/>
                  </a:cubicBezTo>
                  <a:cubicBezTo>
                    <a:pt x="1235" y="5115"/>
                    <a:pt x="979" y="4723"/>
                    <a:pt x="785" y="4331"/>
                  </a:cubicBezTo>
                  <a:lnTo>
                    <a:pt x="779" y="4320"/>
                  </a:lnTo>
                  <a:cubicBezTo>
                    <a:pt x="580" y="3900"/>
                    <a:pt x="439" y="3444"/>
                    <a:pt x="354" y="2972"/>
                  </a:cubicBezTo>
                  <a:cubicBezTo>
                    <a:pt x="268" y="2479"/>
                    <a:pt x="239" y="1962"/>
                    <a:pt x="280" y="1427"/>
                  </a:cubicBezTo>
                  <a:cubicBezTo>
                    <a:pt x="273" y="1427"/>
                    <a:pt x="273" y="1422"/>
                    <a:pt x="273" y="1422"/>
                  </a:cubicBezTo>
                  <a:cubicBezTo>
                    <a:pt x="263" y="1398"/>
                    <a:pt x="234" y="1388"/>
                    <a:pt x="212" y="1382"/>
                  </a:cubicBezTo>
                  <a:lnTo>
                    <a:pt x="194" y="1382"/>
                  </a:lnTo>
                  <a:cubicBezTo>
                    <a:pt x="171" y="1382"/>
                    <a:pt x="149" y="1388"/>
                    <a:pt x="132" y="1398"/>
                  </a:cubicBezTo>
                  <a:cubicBezTo>
                    <a:pt x="110" y="1411"/>
                    <a:pt x="98" y="1433"/>
                    <a:pt x="92" y="1461"/>
                  </a:cubicBezTo>
                  <a:lnTo>
                    <a:pt x="87" y="1479"/>
                  </a:lnTo>
                  <a:cubicBezTo>
                    <a:pt x="53" y="1490"/>
                    <a:pt x="29" y="1513"/>
                    <a:pt x="29" y="1547"/>
                  </a:cubicBezTo>
                  <a:cubicBezTo>
                    <a:pt x="1" y="1894"/>
                    <a:pt x="8" y="2245"/>
                    <a:pt x="47" y="2581"/>
                  </a:cubicBezTo>
                  <a:cubicBezTo>
                    <a:pt x="87" y="2911"/>
                    <a:pt x="166" y="3245"/>
                    <a:pt x="273" y="3586"/>
                  </a:cubicBezTo>
                  <a:cubicBezTo>
                    <a:pt x="376" y="3893"/>
                    <a:pt x="512" y="4200"/>
                    <a:pt x="695" y="4530"/>
                  </a:cubicBezTo>
                  <a:cubicBezTo>
                    <a:pt x="853" y="4826"/>
                    <a:pt x="1041" y="5115"/>
                    <a:pt x="1262" y="5387"/>
                  </a:cubicBezTo>
                  <a:cubicBezTo>
                    <a:pt x="1705" y="5945"/>
                    <a:pt x="2217" y="6410"/>
                    <a:pt x="2791" y="6785"/>
                  </a:cubicBezTo>
                  <a:cubicBezTo>
                    <a:pt x="3336" y="7144"/>
                    <a:pt x="3962" y="7417"/>
                    <a:pt x="4650" y="7598"/>
                  </a:cubicBezTo>
                  <a:cubicBezTo>
                    <a:pt x="5224" y="7752"/>
                    <a:pt x="5843" y="7826"/>
                    <a:pt x="6491" y="7826"/>
                  </a:cubicBezTo>
                  <a:lnTo>
                    <a:pt x="6644" y="7826"/>
                  </a:lnTo>
                  <a:cubicBezTo>
                    <a:pt x="7297" y="7814"/>
                    <a:pt x="7973" y="7711"/>
                    <a:pt x="8650" y="7524"/>
                  </a:cubicBezTo>
                  <a:cubicBezTo>
                    <a:pt x="9292" y="7349"/>
                    <a:pt x="9922" y="7092"/>
                    <a:pt x="10530" y="6757"/>
                  </a:cubicBezTo>
                  <a:cubicBezTo>
                    <a:pt x="11133" y="6423"/>
                    <a:pt x="11679" y="6024"/>
                    <a:pt x="12150" y="5570"/>
                  </a:cubicBezTo>
                  <a:cubicBezTo>
                    <a:pt x="12384" y="5353"/>
                    <a:pt x="12599" y="5086"/>
                    <a:pt x="12798" y="4779"/>
                  </a:cubicBezTo>
                  <a:cubicBezTo>
                    <a:pt x="12985" y="4496"/>
                    <a:pt x="13145" y="4178"/>
                    <a:pt x="13281" y="3842"/>
                  </a:cubicBezTo>
                  <a:cubicBezTo>
                    <a:pt x="13412" y="3525"/>
                    <a:pt x="13520" y="3184"/>
                    <a:pt x="13599" y="2825"/>
                  </a:cubicBezTo>
                  <a:cubicBezTo>
                    <a:pt x="13679" y="2489"/>
                    <a:pt x="13724" y="2143"/>
                    <a:pt x="13747" y="1797"/>
                  </a:cubicBezTo>
                  <a:cubicBezTo>
                    <a:pt x="13753" y="1626"/>
                    <a:pt x="13753" y="1479"/>
                    <a:pt x="13753" y="1336"/>
                  </a:cubicBezTo>
                  <a:cubicBezTo>
                    <a:pt x="13747" y="1246"/>
                    <a:pt x="13747" y="1160"/>
                    <a:pt x="13741" y="1070"/>
                  </a:cubicBezTo>
                  <a:cubicBezTo>
                    <a:pt x="13735" y="978"/>
                    <a:pt x="13719" y="887"/>
                    <a:pt x="13696" y="790"/>
                  </a:cubicBezTo>
                  <a:cubicBezTo>
                    <a:pt x="13685" y="751"/>
                    <a:pt x="13651" y="729"/>
                    <a:pt x="13622" y="722"/>
                  </a:cubicBezTo>
                  <a:cubicBezTo>
                    <a:pt x="13604" y="507"/>
                    <a:pt x="13570" y="273"/>
                    <a:pt x="13525" y="40"/>
                  </a:cubicBezTo>
                  <a:cubicBezTo>
                    <a:pt x="13520" y="18"/>
                    <a:pt x="13491" y="1"/>
                    <a:pt x="13468" y="1"/>
                  </a:cubicBezTo>
                  <a:close/>
                </a:path>
              </a:pathLst>
            </a:custGeom>
            <a:solidFill>
              <a:srgbClr val="A7E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927;p38">
              <a:extLst>
                <a:ext uri="{FF2B5EF4-FFF2-40B4-BE49-F238E27FC236}">
                  <a16:creationId xmlns:a16="http://schemas.microsoft.com/office/drawing/2014/main" id="{8DA156CD-AAFB-7BD5-B5D5-7457247B2365}"/>
                </a:ext>
              </a:extLst>
            </p:cNvPr>
            <p:cNvSpPr/>
            <p:nvPr/>
          </p:nvSpPr>
          <p:spPr>
            <a:xfrm>
              <a:off x="11450373" y="2628917"/>
              <a:ext cx="392812" cy="204627"/>
            </a:xfrm>
            <a:custGeom>
              <a:avLst/>
              <a:gdLst/>
              <a:ahLst/>
              <a:cxnLst/>
              <a:rect l="l" t="t" r="r" b="b"/>
              <a:pathLst>
                <a:path w="13378" h="6969" extrusionOk="0">
                  <a:moveTo>
                    <a:pt x="13247" y="1"/>
                  </a:moveTo>
                  <a:lnTo>
                    <a:pt x="13247" y="1"/>
                  </a:lnTo>
                  <a:cubicBezTo>
                    <a:pt x="13257" y="178"/>
                    <a:pt x="13263" y="354"/>
                    <a:pt x="13252" y="535"/>
                  </a:cubicBezTo>
                  <a:cubicBezTo>
                    <a:pt x="13236" y="905"/>
                    <a:pt x="13167" y="1280"/>
                    <a:pt x="13047" y="1644"/>
                  </a:cubicBezTo>
                  <a:cubicBezTo>
                    <a:pt x="12922" y="2030"/>
                    <a:pt x="12741" y="2416"/>
                    <a:pt x="12507" y="2791"/>
                  </a:cubicBezTo>
                  <a:lnTo>
                    <a:pt x="12502" y="2803"/>
                  </a:lnTo>
                  <a:lnTo>
                    <a:pt x="12502" y="2796"/>
                  </a:lnTo>
                  <a:cubicBezTo>
                    <a:pt x="12195" y="3274"/>
                    <a:pt x="11809" y="3735"/>
                    <a:pt x="11343" y="4155"/>
                  </a:cubicBezTo>
                  <a:lnTo>
                    <a:pt x="11343" y="4160"/>
                  </a:lnTo>
                  <a:cubicBezTo>
                    <a:pt x="11337" y="4160"/>
                    <a:pt x="11337" y="4167"/>
                    <a:pt x="11337" y="4167"/>
                  </a:cubicBezTo>
                  <a:cubicBezTo>
                    <a:pt x="10797" y="4650"/>
                    <a:pt x="10189" y="5070"/>
                    <a:pt x="9525" y="5411"/>
                  </a:cubicBezTo>
                  <a:cubicBezTo>
                    <a:pt x="8922" y="5718"/>
                    <a:pt x="8308" y="5940"/>
                    <a:pt x="7723" y="6064"/>
                  </a:cubicBezTo>
                  <a:lnTo>
                    <a:pt x="7734" y="6064"/>
                  </a:lnTo>
                  <a:lnTo>
                    <a:pt x="7729" y="6069"/>
                  </a:lnTo>
                  <a:lnTo>
                    <a:pt x="7729" y="6064"/>
                  </a:lnTo>
                  <a:cubicBezTo>
                    <a:pt x="7723" y="6064"/>
                    <a:pt x="7718" y="6069"/>
                    <a:pt x="7718" y="6069"/>
                  </a:cubicBezTo>
                  <a:lnTo>
                    <a:pt x="7706" y="6069"/>
                  </a:lnTo>
                  <a:cubicBezTo>
                    <a:pt x="7291" y="6155"/>
                    <a:pt x="6876" y="6195"/>
                    <a:pt x="6462" y="6195"/>
                  </a:cubicBezTo>
                  <a:cubicBezTo>
                    <a:pt x="6365" y="6195"/>
                    <a:pt x="6274" y="6195"/>
                    <a:pt x="6178" y="6189"/>
                  </a:cubicBezTo>
                  <a:lnTo>
                    <a:pt x="6166" y="6189"/>
                  </a:lnTo>
                  <a:cubicBezTo>
                    <a:pt x="5633" y="6155"/>
                    <a:pt x="5109" y="6059"/>
                    <a:pt x="4603" y="5899"/>
                  </a:cubicBezTo>
                  <a:cubicBezTo>
                    <a:pt x="4064" y="5723"/>
                    <a:pt x="3541" y="5479"/>
                    <a:pt x="3052" y="5172"/>
                  </a:cubicBezTo>
                  <a:cubicBezTo>
                    <a:pt x="2512" y="4826"/>
                    <a:pt x="2019" y="4406"/>
                    <a:pt x="1581" y="3928"/>
                  </a:cubicBezTo>
                  <a:lnTo>
                    <a:pt x="1581" y="3928"/>
                  </a:lnTo>
                  <a:lnTo>
                    <a:pt x="1610" y="3956"/>
                  </a:lnTo>
                  <a:cubicBezTo>
                    <a:pt x="1405" y="3729"/>
                    <a:pt x="1211" y="3491"/>
                    <a:pt x="1035" y="3247"/>
                  </a:cubicBezTo>
                  <a:cubicBezTo>
                    <a:pt x="842" y="2974"/>
                    <a:pt x="677" y="2712"/>
                    <a:pt x="540" y="2450"/>
                  </a:cubicBezTo>
                  <a:cubicBezTo>
                    <a:pt x="444" y="2263"/>
                    <a:pt x="365" y="2064"/>
                    <a:pt x="296" y="1876"/>
                  </a:cubicBezTo>
                  <a:cubicBezTo>
                    <a:pt x="234" y="1689"/>
                    <a:pt x="178" y="1495"/>
                    <a:pt x="131" y="1291"/>
                  </a:cubicBezTo>
                  <a:cubicBezTo>
                    <a:pt x="126" y="1240"/>
                    <a:pt x="115" y="1189"/>
                    <a:pt x="103" y="1138"/>
                  </a:cubicBezTo>
                  <a:lnTo>
                    <a:pt x="92" y="1081"/>
                  </a:lnTo>
                  <a:cubicBezTo>
                    <a:pt x="86" y="1041"/>
                    <a:pt x="81" y="1007"/>
                    <a:pt x="75" y="968"/>
                  </a:cubicBezTo>
                  <a:cubicBezTo>
                    <a:pt x="69" y="928"/>
                    <a:pt x="63" y="894"/>
                    <a:pt x="52" y="853"/>
                  </a:cubicBezTo>
                  <a:cubicBezTo>
                    <a:pt x="52" y="837"/>
                    <a:pt x="47" y="819"/>
                    <a:pt x="41" y="808"/>
                  </a:cubicBezTo>
                  <a:lnTo>
                    <a:pt x="41" y="808"/>
                  </a:lnTo>
                  <a:cubicBezTo>
                    <a:pt x="0" y="1343"/>
                    <a:pt x="29" y="1860"/>
                    <a:pt x="115" y="2353"/>
                  </a:cubicBezTo>
                  <a:cubicBezTo>
                    <a:pt x="200" y="2825"/>
                    <a:pt x="341" y="3281"/>
                    <a:pt x="540" y="3701"/>
                  </a:cubicBezTo>
                  <a:lnTo>
                    <a:pt x="546" y="3712"/>
                  </a:lnTo>
                  <a:cubicBezTo>
                    <a:pt x="740" y="4104"/>
                    <a:pt x="996" y="4496"/>
                    <a:pt x="1314" y="4871"/>
                  </a:cubicBezTo>
                  <a:cubicBezTo>
                    <a:pt x="1637" y="5251"/>
                    <a:pt x="2001" y="5587"/>
                    <a:pt x="2399" y="5872"/>
                  </a:cubicBezTo>
                  <a:cubicBezTo>
                    <a:pt x="2796" y="6150"/>
                    <a:pt x="3239" y="6383"/>
                    <a:pt x="3706" y="6559"/>
                  </a:cubicBezTo>
                  <a:lnTo>
                    <a:pt x="3729" y="6570"/>
                  </a:lnTo>
                  <a:lnTo>
                    <a:pt x="3740" y="6570"/>
                  </a:lnTo>
                  <a:cubicBezTo>
                    <a:pt x="3734" y="6565"/>
                    <a:pt x="3729" y="6565"/>
                    <a:pt x="3717" y="6559"/>
                  </a:cubicBezTo>
                  <a:lnTo>
                    <a:pt x="3717" y="6559"/>
                  </a:lnTo>
                  <a:cubicBezTo>
                    <a:pt x="4251" y="6758"/>
                    <a:pt x="4831" y="6888"/>
                    <a:pt x="5428" y="6945"/>
                  </a:cubicBezTo>
                  <a:cubicBezTo>
                    <a:pt x="5421" y="6940"/>
                    <a:pt x="5410" y="6940"/>
                    <a:pt x="5399" y="6934"/>
                  </a:cubicBezTo>
                  <a:lnTo>
                    <a:pt x="5399" y="6934"/>
                  </a:lnTo>
                  <a:cubicBezTo>
                    <a:pt x="5604" y="6956"/>
                    <a:pt x="5825" y="6968"/>
                    <a:pt x="6053" y="6968"/>
                  </a:cubicBezTo>
                  <a:cubicBezTo>
                    <a:pt x="6564" y="6968"/>
                    <a:pt x="7099" y="6916"/>
                    <a:pt x="7650" y="6820"/>
                  </a:cubicBezTo>
                  <a:lnTo>
                    <a:pt x="7661" y="6814"/>
                  </a:lnTo>
                  <a:lnTo>
                    <a:pt x="7661" y="6820"/>
                  </a:lnTo>
                  <a:cubicBezTo>
                    <a:pt x="8484" y="6667"/>
                    <a:pt x="9258" y="6423"/>
                    <a:pt x="9963" y="6087"/>
                  </a:cubicBezTo>
                  <a:lnTo>
                    <a:pt x="9963" y="6087"/>
                  </a:lnTo>
                  <a:lnTo>
                    <a:pt x="9950" y="6093"/>
                  </a:lnTo>
                  <a:cubicBezTo>
                    <a:pt x="10553" y="5809"/>
                    <a:pt x="11099" y="5463"/>
                    <a:pt x="11558" y="5070"/>
                  </a:cubicBezTo>
                  <a:lnTo>
                    <a:pt x="11558" y="5070"/>
                  </a:lnTo>
                  <a:lnTo>
                    <a:pt x="11542" y="5081"/>
                  </a:lnTo>
                  <a:cubicBezTo>
                    <a:pt x="11946" y="4747"/>
                    <a:pt x="12292" y="4377"/>
                    <a:pt x="12565" y="3984"/>
                  </a:cubicBezTo>
                  <a:cubicBezTo>
                    <a:pt x="12792" y="3661"/>
                    <a:pt x="12979" y="3315"/>
                    <a:pt x="13121" y="2961"/>
                  </a:cubicBezTo>
                  <a:cubicBezTo>
                    <a:pt x="13092" y="2940"/>
                    <a:pt x="13082" y="2911"/>
                    <a:pt x="13092" y="2882"/>
                  </a:cubicBezTo>
                  <a:cubicBezTo>
                    <a:pt x="13218" y="2405"/>
                    <a:pt x="13297" y="1973"/>
                    <a:pt x="13338" y="1564"/>
                  </a:cubicBezTo>
                  <a:cubicBezTo>
                    <a:pt x="13377" y="1075"/>
                    <a:pt x="13360" y="593"/>
                    <a:pt x="13275" y="132"/>
                  </a:cubicBezTo>
                  <a:lnTo>
                    <a:pt x="13275" y="144"/>
                  </a:lnTo>
                  <a:cubicBezTo>
                    <a:pt x="13263" y="98"/>
                    <a:pt x="13257" y="47"/>
                    <a:pt x="13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928;p38">
              <a:extLst>
                <a:ext uri="{FF2B5EF4-FFF2-40B4-BE49-F238E27FC236}">
                  <a16:creationId xmlns:a16="http://schemas.microsoft.com/office/drawing/2014/main" id="{B4A51BD2-A13D-2006-597E-F0D0F4E2DEC0}"/>
                </a:ext>
              </a:extLst>
            </p:cNvPr>
            <p:cNvSpPr/>
            <p:nvPr/>
          </p:nvSpPr>
          <p:spPr>
            <a:xfrm>
              <a:off x="11559690" y="2582700"/>
              <a:ext cx="171859" cy="43779"/>
            </a:xfrm>
            <a:custGeom>
              <a:avLst/>
              <a:gdLst/>
              <a:ahLst/>
              <a:cxnLst/>
              <a:rect l="l" t="t" r="r" b="b"/>
              <a:pathLst>
                <a:path w="5853" h="1491" extrusionOk="0">
                  <a:moveTo>
                    <a:pt x="5115" y="1"/>
                  </a:moveTo>
                  <a:cubicBezTo>
                    <a:pt x="4937" y="1"/>
                    <a:pt x="4750" y="109"/>
                    <a:pt x="4643" y="240"/>
                  </a:cubicBezTo>
                  <a:cubicBezTo>
                    <a:pt x="4528" y="376"/>
                    <a:pt x="4472" y="552"/>
                    <a:pt x="4489" y="729"/>
                  </a:cubicBezTo>
                  <a:cubicBezTo>
                    <a:pt x="4501" y="911"/>
                    <a:pt x="4585" y="1081"/>
                    <a:pt x="4727" y="1200"/>
                  </a:cubicBezTo>
                  <a:cubicBezTo>
                    <a:pt x="4869" y="1320"/>
                    <a:pt x="5034" y="1354"/>
                    <a:pt x="5217" y="1354"/>
                  </a:cubicBezTo>
                  <a:cubicBezTo>
                    <a:pt x="5393" y="1354"/>
                    <a:pt x="5574" y="1241"/>
                    <a:pt x="5682" y="1110"/>
                  </a:cubicBezTo>
                  <a:cubicBezTo>
                    <a:pt x="5796" y="979"/>
                    <a:pt x="5852" y="803"/>
                    <a:pt x="5841" y="627"/>
                  </a:cubicBezTo>
                  <a:cubicBezTo>
                    <a:pt x="5824" y="444"/>
                    <a:pt x="5739" y="274"/>
                    <a:pt x="5597" y="155"/>
                  </a:cubicBezTo>
                  <a:cubicBezTo>
                    <a:pt x="5455" y="35"/>
                    <a:pt x="5296" y="1"/>
                    <a:pt x="5115" y="1"/>
                  </a:cubicBezTo>
                  <a:close/>
                  <a:moveTo>
                    <a:pt x="636" y="132"/>
                  </a:moveTo>
                  <a:cubicBezTo>
                    <a:pt x="460" y="132"/>
                    <a:pt x="279" y="245"/>
                    <a:pt x="171" y="376"/>
                  </a:cubicBezTo>
                  <a:cubicBezTo>
                    <a:pt x="56" y="512"/>
                    <a:pt x="0" y="688"/>
                    <a:pt x="11" y="866"/>
                  </a:cubicBezTo>
                  <a:cubicBezTo>
                    <a:pt x="22" y="1042"/>
                    <a:pt x="114" y="1217"/>
                    <a:pt x="255" y="1331"/>
                  </a:cubicBezTo>
                  <a:cubicBezTo>
                    <a:pt x="397" y="1451"/>
                    <a:pt x="557" y="1490"/>
                    <a:pt x="738" y="1490"/>
                  </a:cubicBezTo>
                  <a:cubicBezTo>
                    <a:pt x="914" y="1490"/>
                    <a:pt x="1102" y="1377"/>
                    <a:pt x="1210" y="1246"/>
                  </a:cubicBezTo>
                  <a:cubicBezTo>
                    <a:pt x="1323" y="1110"/>
                    <a:pt x="1381" y="934"/>
                    <a:pt x="1364" y="757"/>
                  </a:cubicBezTo>
                  <a:cubicBezTo>
                    <a:pt x="1352" y="575"/>
                    <a:pt x="1262" y="405"/>
                    <a:pt x="1126" y="291"/>
                  </a:cubicBezTo>
                  <a:cubicBezTo>
                    <a:pt x="982" y="171"/>
                    <a:pt x="819" y="132"/>
                    <a:pt x="636" y="1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929;p38">
              <a:extLst>
                <a:ext uri="{FF2B5EF4-FFF2-40B4-BE49-F238E27FC236}">
                  <a16:creationId xmlns:a16="http://schemas.microsoft.com/office/drawing/2014/main" id="{D023B857-365D-496C-6145-57F5DB84A6C0}"/>
                </a:ext>
              </a:extLst>
            </p:cNvPr>
            <p:cNvSpPr/>
            <p:nvPr/>
          </p:nvSpPr>
          <p:spPr>
            <a:xfrm>
              <a:off x="11347927" y="2363157"/>
              <a:ext cx="576357" cy="582992"/>
            </a:xfrm>
            <a:custGeom>
              <a:avLst/>
              <a:gdLst/>
              <a:ahLst/>
              <a:cxnLst/>
              <a:rect l="l" t="t" r="r" b="b"/>
              <a:pathLst>
                <a:path w="19629" h="19855" extrusionOk="0">
                  <a:moveTo>
                    <a:pt x="12167" y="1"/>
                  </a:moveTo>
                  <a:cubicBezTo>
                    <a:pt x="12088" y="1"/>
                    <a:pt x="12013" y="40"/>
                    <a:pt x="11973" y="114"/>
                  </a:cubicBezTo>
                  <a:cubicBezTo>
                    <a:pt x="11917" y="216"/>
                    <a:pt x="11883" y="341"/>
                    <a:pt x="11855" y="455"/>
                  </a:cubicBezTo>
                  <a:cubicBezTo>
                    <a:pt x="11821" y="580"/>
                    <a:pt x="11792" y="711"/>
                    <a:pt x="11769" y="835"/>
                  </a:cubicBezTo>
                  <a:cubicBezTo>
                    <a:pt x="11752" y="950"/>
                    <a:pt x="11724" y="1063"/>
                    <a:pt x="11706" y="1176"/>
                  </a:cubicBezTo>
                  <a:cubicBezTo>
                    <a:pt x="11684" y="1307"/>
                    <a:pt x="11672" y="1432"/>
                    <a:pt x="11656" y="1563"/>
                  </a:cubicBezTo>
                  <a:cubicBezTo>
                    <a:pt x="11638" y="1660"/>
                    <a:pt x="11690" y="1750"/>
                    <a:pt x="11786" y="1773"/>
                  </a:cubicBezTo>
                  <a:cubicBezTo>
                    <a:pt x="11799" y="1777"/>
                    <a:pt x="11812" y="1778"/>
                    <a:pt x="11825" y="1778"/>
                  </a:cubicBezTo>
                  <a:cubicBezTo>
                    <a:pt x="11904" y="1778"/>
                    <a:pt x="11981" y="1721"/>
                    <a:pt x="11996" y="1643"/>
                  </a:cubicBezTo>
                  <a:cubicBezTo>
                    <a:pt x="12020" y="1524"/>
                    <a:pt x="12047" y="1415"/>
                    <a:pt x="12076" y="1302"/>
                  </a:cubicBezTo>
                  <a:cubicBezTo>
                    <a:pt x="12115" y="1176"/>
                    <a:pt x="12144" y="1052"/>
                    <a:pt x="12183" y="927"/>
                  </a:cubicBezTo>
                  <a:cubicBezTo>
                    <a:pt x="12217" y="819"/>
                    <a:pt x="12258" y="706"/>
                    <a:pt x="12292" y="597"/>
                  </a:cubicBezTo>
                  <a:lnTo>
                    <a:pt x="12343" y="410"/>
                  </a:lnTo>
                  <a:cubicBezTo>
                    <a:pt x="12366" y="341"/>
                    <a:pt x="12372" y="273"/>
                    <a:pt x="12377" y="200"/>
                  </a:cubicBezTo>
                  <a:cubicBezTo>
                    <a:pt x="12382" y="108"/>
                    <a:pt x="12298" y="24"/>
                    <a:pt x="12212" y="6"/>
                  </a:cubicBezTo>
                  <a:cubicBezTo>
                    <a:pt x="12196" y="1"/>
                    <a:pt x="12178" y="1"/>
                    <a:pt x="12167" y="1"/>
                  </a:cubicBezTo>
                  <a:close/>
                  <a:moveTo>
                    <a:pt x="3803" y="2416"/>
                  </a:moveTo>
                  <a:cubicBezTo>
                    <a:pt x="3757" y="2416"/>
                    <a:pt x="3717" y="2432"/>
                    <a:pt x="3678" y="2455"/>
                  </a:cubicBezTo>
                  <a:cubicBezTo>
                    <a:pt x="3633" y="2484"/>
                    <a:pt x="3598" y="2534"/>
                    <a:pt x="3581" y="2592"/>
                  </a:cubicBezTo>
                  <a:cubicBezTo>
                    <a:pt x="3570" y="2642"/>
                    <a:pt x="3575" y="2717"/>
                    <a:pt x="3615" y="2762"/>
                  </a:cubicBezTo>
                  <a:cubicBezTo>
                    <a:pt x="3740" y="2909"/>
                    <a:pt x="3864" y="3058"/>
                    <a:pt x="4001" y="3205"/>
                  </a:cubicBezTo>
                  <a:cubicBezTo>
                    <a:pt x="4064" y="3274"/>
                    <a:pt x="4132" y="3347"/>
                    <a:pt x="4194" y="3415"/>
                  </a:cubicBezTo>
                  <a:cubicBezTo>
                    <a:pt x="4268" y="3494"/>
                    <a:pt x="4336" y="3580"/>
                    <a:pt x="4422" y="3649"/>
                  </a:cubicBezTo>
                  <a:cubicBezTo>
                    <a:pt x="4471" y="3685"/>
                    <a:pt x="4527" y="3706"/>
                    <a:pt x="4581" y="3706"/>
                  </a:cubicBezTo>
                  <a:cubicBezTo>
                    <a:pt x="4620" y="3706"/>
                    <a:pt x="4659" y="3695"/>
                    <a:pt x="4695" y="3672"/>
                  </a:cubicBezTo>
                  <a:cubicBezTo>
                    <a:pt x="4803" y="3604"/>
                    <a:pt x="4826" y="3467"/>
                    <a:pt x="4763" y="3358"/>
                  </a:cubicBezTo>
                  <a:cubicBezTo>
                    <a:pt x="4711" y="3274"/>
                    <a:pt x="4638" y="3200"/>
                    <a:pt x="4569" y="3126"/>
                  </a:cubicBezTo>
                  <a:cubicBezTo>
                    <a:pt x="4507" y="3058"/>
                    <a:pt x="4439" y="2990"/>
                    <a:pt x="4370" y="2922"/>
                  </a:cubicBezTo>
                  <a:cubicBezTo>
                    <a:pt x="4239" y="2785"/>
                    <a:pt x="4103" y="2654"/>
                    <a:pt x="3979" y="2513"/>
                  </a:cubicBezTo>
                  <a:cubicBezTo>
                    <a:pt x="3945" y="2466"/>
                    <a:pt x="3905" y="2438"/>
                    <a:pt x="3848" y="2421"/>
                  </a:cubicBezTo>
                  <a:cubicBezTo>
                    <a:pt x="3830" y="2421"/>
                    <a:pt x="3814" y="2416"/>
                    <a:pt x="3803" y="2416"/>
                  </a:cubicBezTo>
                  <a:close/>
                  <a:moveTo>
                    <a:pt x="18008" y="4183"/>
                  </a:moveTo>
                  <a:cubicBezTo>
                    <a:pt x="17986" y="4183"/>
                    <a:pt x="17957" y="4189"/>
                    <a:pt x="17934" y="4200"/>
                  </a:cubicBezTo>
                  <a:cubicBezTo>
                    <a:pt x="17747" y="4268"/>
                    <a:pt x="17582" y="4381"/>
                    <a:pt x="17417" y="4490"/>
                  </a:cubicBezTo>
                  <a:cubicBezTo>
                    <a:pt x="17252" y="4592"/>
                    <a:pt x="17093" y="4695"/>
                    <a:pt x="16917" y="4774"/>
                  </a:cubicBezTo>
                  <a:cubicBezTo>
                    <a:pt x="16861" y="4802"/>
                    <a:pt x="16815" y="4881"/>
                    <a:pt x="16804" y="4939"/>
                  </a:cubicBezTo>
                  <a:cubicBezTo>
                    <a:pt x="16786" y="5012"/>
                    <a:pt x="16798" y="5086"/>
                    <a:pt x="16838" y="5149"/>
                  </a:cubicBezTo>
                  <a:cubicBezTo>
                    <a:pt x="16877" y="5206"/>
                    <a:pt x="16935" y="5246"/>
                    <a:pt x="17003" y="5262"/>
                  </a:cubicBezTo>
                  <a:cubicBezTo>
                    <a:pt x="17022" y="5266"/>
                    <a:pt x="17040" y="5268"/>
                    <a:pt x="17057" y="5268"/>
                  </a:cubicBezTo>
                  <a:cubicBezTo>
                    <a:pt x="17110" y="5268"/>
                    <a:pt x="17156" y="5250"/>
                    <a:pt x="17207" y="5228"/>
                  </a:cubicBezTo>
                  <a:cubicBezTo>
                    <a:pt x="17383" y="5143"/>
                    <a:pt x="17548" y="5052"/>
                    <a:pt x="17713" y="4950"/>
                  </a:cubicBezTo>
                  <a:cubicBezTo>
                    <a:pt x="17884" y="4847"/>
                    <a:pt x="18054" y="4745"/>
                    <a:pt x="18196" y="4609"/>
                  </a:cubicBezTo>
                  <a:cubicBezTo>
                    <a:pt x="18281" y="4535"/>
                    <a:pt x="18281" y="4388"/>
                    <a:pt x="18225" y="4302"/>
                  </a:cubicBezTo>
                  <a:cubicBezTo>
                    <a:pt x="18178" y="4228"/>
                    <a:pt x="18094" y="4183"/>
                    <a:pt x="18008" y="4183"/>
                  </a:cubicBezTo>
                  <a:close/>
                  <a:moveTo>
                    <a:pt x="9360" y="6733"/>
                  </a:moveTo>
                  <a:cubicBezTo>
                    <a:pt x="9285" y="6733"/>
                    <a:pt x="9212" y="6762"/>
                    <a:pt x="9161" y="6825"/>
                  </a:cubicBezTo>
                  <a:cubicBezTo>
                    <a:pt x="9099" y="6887"/>
                    <a:pt x="9064" y="6967"/>
                    <a:pt x="9070" y="7053"/>
                  </a:cubicBezTo>
                  <a:cubicBezTo>
                    <a:pt x="9075" y="7218"/>
                    <a:pt x="9212" y="7342"/>
                    <a:pt x="9388" y="7342"/>
                  </a:cubicBezTo>
                  <a:cubicBezTo>
                    <a:pt x="9463" y="7342"/>
                    <a:pt x="9536" y="7308"/>
                    <a:pt x="9592" y="7252"/>
                  </a:cubicBezTo>
                  <a:cubicBezTo>
                    <a:pt x="9649" y="7189"/>
                    <a:pt x="9684" y="7103"/>
                    <a:pt x="9678" y="7024"/>
                  </a:cubicBezTo>
                  <a:cubicBezTo>
                    <a:pt x="9673" y="6859"/>
                    <a:pt x="9536" y="6733"/>
                    <a:pt x="9360" y="6733"/>
                  </a:cubicBezTo>
                  <a:close/>
                  <a:moveTo>
                    <a:pt x="10945" y="6733"/>
                  </a:moveTo>
                  <a:cubicBezTo>
                    <a:pt x="10866" y="6733"/>
                    <a:pt x="10792" y="6762"/>
                    <a:pt x="10740" y="6825"/>
                  </a:cubicBezTo>
                  <a:cubicBezTo>
                    <a:pt x="10678" y="6887"/>
                    <a:pt x="10644" y="6967"/>
                    <a:pt x="10649" y="7053"/>
                  </a:cubicBezTo>
                  <a:cubicBezTo>
                    <a:pt x="10656" y="7218"/>
                    <a:pt x="10792" y="7342"/>
                    <a:pt x="10968" y="7342"/>
                  </a:cubicBezTo>
                  <a:cubicBezTo>
                    <a:pt x="11047" y="7342"/>
                    <a:pt x="11116" y="7313"/>
                    <a:pt x="11173" y="7252"/>
                  </a:cubicBezTo>
                  <a:cubicBezTo>
                    <a:pt x="11236" y="7189"/>
                    <a:pt x="11263" y="7108"/>
                    <a:pt x="11263" y="7024"/>
                  </a:cubicBezTo>
                  <a:cubicBezTo>
                    <a:pt x="11257" y="6859"/>
                    <a:pt x="11116" y="6733"/>
                    <a:pt x="10945" y="6733"/>
                  </a:cubicBezTo>
                  <a:close/>
                  <a:moveTo>
                    <a:pt x="428" y="8285"/>
                  </a:moveTo>
                  <a:cubicBezTo>
                    <a:pt x="347" y="8285"/>
                    <a:pt x="263" y="8291"/>
                    <a:pt x="177" y="8302"/>
                  </a:cubicBezTo>
                  <a:cubicBezTo>
                    <a:pt x="126" y="8314"/>
                    <a:pt x="87" y="8325"/>
                    <a:pt x="53" y="8364"/>
                  </a:cubicBezTo>
                  <a:cubicBezTo>
                    <a:pt x="19" y="8399"/>
                    <a:pt x="1" y="8450"/>
                    <a:pt x="1" y="8501"/>
                  </a:cubicBezTo>
                  <a:cubicBezTo>
                    <a:pt x="6" y="8590"/>
                    <a:pt x="79" y="8679"/>
                    <a:pt x="170" y="8679"/>
                  </a:cubicBezTo>
                  <a:cubicBezTo>
                    <a:pt x="178" y="8679"/>
                    <a:pt x="186" y="8678"/>
                    <a:pt x="195" y="8677"/>
                  </a:cubicBezTo>
                  <a:cubicBezTo>
                    <a:pt x="247" y="8673"/>
                    <a:pt x="296" y="8669"/>
                    <a:pt x="346" y="8669"/>
                  </a:cubicBezTo>
                  <a:cubicBezTo>
                    <a:pt x="367" y="8669"/>
                    <a:pt x="388" y="8670"/>
                    <a:pt x="410" y="8671"/>
                  </a:cubicBezTo>
                  <a:cubicBezTo>
                    <a:pt x="575" y="8689"/>
                    <a:pt x="735" y="8729"/>
                    <a:pt x="898" y="8774"/>
                  </a:cubicBezTo>
                  <a:cubicBezTo>
                    <a:pt x="1063" y="8820"/>
                    <a:pt x="1228" y="8881"/>
                    <a:pt x="1399" y="8904"/>
                  </a:cubicBezTo>
                  <a:cubicBezTo>
                    <a:pt x="1418" y="8908"/>
                    <a:pt x="1436" y="8910"/>
                    <a:pt x="1454" y="8910"/>
                  </a:cubicBezTo>
                  <a:cubicBezTo>
                    <a:pt x="1495" y="8910"/>
                    <a:pt x="1534" y="8900"/>
                    <a:pt x="1569" y="8876"/>
                  </a:cubicBezTo>
                  <a:cubicBezTo>
                    <a:pt x="1614" y="8847"/>
                    <a:pt x="1648" y="8797"/>
                    <a:pt x="1661" y="8739"/>
                  </a:cubicBezTo>
                  <a:cubicBezTo>
                    <a:pt x="1672" y="8684"/>
                    <a:pt x="1666" y="8626"/>
                    <a:pt x="1632" y="8574"/>
                  </a:cubicBezTo>
                  <a:cubicBezTo>
                    <a:pt x="1598" y="8524"/>
                    <a:pt x="1553" y="8501"/>
                    <a:pt x="1496" y="8484"/>
                  </a:cubicBezTo>
                  <a:cubicBezTo>
                    <a:pt x="1291" y="8411"/>
                    <a:pt x="1069" y="8359"/>
                    <a:pt x="853" y="8325"/>
                  </a:cubicBezTo>
                  <a:cubicBezTo>
                    <a:pt x="711" y="8302"/>
                    <a:pt x="570" y="8285"/>
                    <a:pt x="428" y="8285"/>
                  </a:cubicBezTo>
                  <a:close/>
                  <a:moveTo>
                    <a:pt x="10656" y="8154"/>
                  </a:moveTo>
                  <a:cubicBezTo>
                    <a:pt x="10615" y="8154"/>
                    <a:pt x="10565" y="8183"/>
                    <a:pt x="10559" y="8228"/>
                  </a:cubicBezTo>
                  <a:cubicBezTo>
                    <a:pt x="10554" y="8291"/>
                    <a:pt x="10541" y="8343"/>
                    <a:pt x="10525" y="8388"/>
                  </a:cubicBezTo>
                  <a:cubicBezTo>
                    <a:pt x="10507" y="8433"/>
                    <a:pt x="10485" y="8472"/>
                    <a:pt x="10462" y="8513"/>
                  </a:cubicBezTo>
                  <a:cubicBezTo>
                    <a:pt x="10434" y="8547"/>
                    <a:pt x="10410" y="8574"/>
                    <a:pt x="10383" y="8598"/>
                  </a:cubicBezTo>
                  <a:cubicBezTo>
                    <a:pt x="10355" y="8621"/>
                    <a:pt x="10320" y="8643"/>
                    <a:pt x="10286" y="8660"/>
                  </a:cubicBezTo>
                  <a:cubicBezTo>
                    <a:pt x="10252" y="8677"/>
                    <a:pt x="10218" y="8689"/>
                    <a:pt x="10179" y="8694"/>
                  </a:cubicBezTo>
                  <a:cubicBezTo>
                    <a:pt x="10150" y="8700"/>
                    <a:pt x="10121" y="8700"/>
                    <a:pt x="10098" y="8700"/>
                  </a:cubicBezTo>
                  <a:lnTo>
                    <a:pt x="10070" y="8700"/>
                  </a:lnTo>
                  <a:cubicBezTo>
                    <a:pt x="10042" y="8694"/>
                    <a:pt x="10014" y="8689"/>
                    <a:pt x="9979" y="8684"/>
                  </a:cubicBezTo>
                  <a:cubicBezTo>
                    <a:pt x="9956" y="8671"/>
                    <a:pt x="9933" y="8660"/>
                    <a:pt x="9911" y="8649"/>
                  </a:cubicBezTo>
                  <a:cubicBezTo>
                    <a:pt x="9894" y="8632"/>
                    <a:pt x="9883" y="8621"/>
                    <a:pt x="9865" y="8603"/>
                  </a:cubicBezTo>
                  <a:cubicBezTo>
                    <a:pt x="9854" y="8587"/>
                    <a:pt x="9843" y="8564"/>
                    <a:pt x="9831" y="8547"/>
                  </a:cubicBezTo>
                  <a:cubicBezTo>
                    <a:pt x="9820" y="8524"/>
                    <a:pt x="9809" y="8495"/>
                    <a:pt x="9804" y="8467"/>
                  </a:cubicBezTo>
                  <a:cubicBezTo>
                    <a:pt x="9797" y="8433"/>
                    <a:pt x="9797" y="8399"/>
                    <a:pt x="9797" y="8359"/>
                  </a:cubicBezTo>
                  <a:lnTo>
                    <a:pt x="9804" y="8330"/>
                  </a:lnTo>
                  <a:cubicBezTo>
                    <a:pt x="9809" y="8309"/>
                    <a:pt x="9809" y="8274"/>
                    <a:pt x="9786" y="8240"/>
                  </a:cubicBezTo>
                  <a:cubicBezTo>
                    <a:pt x="9769" y="8212"/>
                    <a:pt x="9741" y="8194"/>
                    <a:pt x="9712" y="8189"/>
                  </a:cubicBezTo>
                  <a:cubicBezTo>
                    <a:pt x="9707" y="8183"/>
                    <a:pt x="9694" y="8183"/>
                    <a:pt x="9689" y="8183"/>
                  </a:cubicBezTo>
                  <a:cubicBezTo>
                    <a:pt x="9633" y="8183"/>
                    <a:pt x="9570" y="8217"/>
                    <a:pt x="9565" y="8280"/>
                  </a:cubicBezTo>
                  <a:cubicBezTo>
                    <a:pt x="9558" y="8336"/>
                    <a:pt x="9553" y="8393"/>
                    <a:pt x="9553" y="8438"/>
                  </a:cubicBezTo>
                  <a:cubicBezTo>
                    <a:pt x="9553" y="8484"/>
                    <a:pt x="9565" y="8529"/>
                    <a:pt x="9576" y="8587"/>
                  </a:cubicBezTo>
                  <a:cubicBezTo>
                    <a:pt x="9592" y="8666"/>
                    <a:pt x="9639" y="8745"/>
                    <a:pt x="9701" y="8820"/>
                  </a:cubicBezTo>
                  <a:cubicBezTo>
                    <a:pt x="9804" y="8933"/>
                    <a:pt x="9962" y="9001"/>
                    <a:pt x="10150" y="9007"/>
                  </a:cubicBezTo>
                  <a:cubicBezTo>
                    <a:pt x="10190" y="9007"/>
                    <a:pt x="10235" y="8996"/>
                    <a:pt x="10281" y="8990"/>
                  </a:cubicBezTo>
                  <a:cubicBezTo>
                    <a:pt x="10315" y="8984"/>
                    <a:pt x="10349" y="8973"/>
                    <a:pt x="10383" y="8956"/>
                  </a:cubicBezTo>
                  <a:cubicBezTo>
                    <a:pt x="10473" y="8922"/>
                    <a:pt x="10554" y="8870"/>
                    <a:pt x="10615" y="8802"/>
                  </a:cubicBezTo>
                  <a:cubicBezTo>
                    <a:pt x="10678" y="8734"/>
                    <a:pt x="10724" y="8643"/>
                    <a:pt x="10751" y="8547"/>
                  </a:cubicBezTo>
                  <a:cubicBezTo>
                    <a:pt x="10775" y="8450"/>
                    <a:pt x="10775" y="8343"/>
                    <a:pt x="10751" y="8223"/>
                  </a:cubicBezTo>
                  <a:cubicBezTo>
                    <a:pt x="10740" y="8178"/>
                    <a:pt x="10695" y="8154"/>
                    <a:pt x="10656" y="8154"/>
                  </a:cubicBezTo>
                  <a:close/>
                  <a:moveTo>
                    <a:pt x="18236" y="10013"/>
                  </a:moveTo>
                  <a:cubicBezTo>
                    <a:pt x="18184" y="10013"/>
                    <a:pt x="18139" y="10030"/>
                    <a:pt x="18099" y="10058"/>
                  </a:cubicBezTo>
                  <a:cubicBezTo>
                    <a:pt x="18042" y="10092"/>
                    <a:pt x="17997" y="10155"/>
                    <a:pt x="17986" y="10223"/>
                  </a:cubicBezTo>
                  <a:cubicBezTo>
                    <a:pt x="17968" y="10291"/>
                    <a:pt x="17979" y="10365"/>
                    <a:pt x="18020" y="10428"/>
                  </a:cubicBezTo>
                  <a:cubicBezTo>
                    <a:pt x="18054" y="10478"/>
                    <a:pt x="18122" y="10536"/>
                    <a:pt x="18184" y="10541"/>
                  </a:cubicBezTo>
                  <a:cubicBezTo>
                    <a:pt x="18377" y="10564"/>
                    <a:pt x="18566" y="10604"/>
                    <a:pt x="18753" y="10649"/>
                  </a:cubicBezTo>
                  <a:cubicBezTo>
                    <a:pt x="18838" y="10672"/>
                    <a:pt x="18918" y="10695"/>
                    <a:pt x="19002" y="10711"/>
                  </a:cubicBezTo>
                  <a:cubicBezTo>
                    <a:pt x="19117" y="10740"/>
                    <a:pt x="19224" y="10756"/>
                    <a:pt x="19338" y="10769"/>
                  </a:cubicBezTo>
                  <a:cubicBezTo>
                    <a:pt x="19389" y="10763"/>
                    <a:pt x="19434" y="10751"/>
                    <a:pt x="19474" y="10722"/>
                  </a:cubicBezTo>
                  <a:cubicBezTo>
                    <a:pt x="19537" y="10683"/>
                    <a:pt x="19582" y="10620"/>
                    <a:pt x="19599" y="10546"/>
                  </a:cubicBezTo>
                  <a:cubicBezTo>
                    <a:pt x="19628" y="10428"/>
                    <a:pt x="19565" y="10291"/>
                    <a:pt x="19458" y="10240"/>
                  </a:cubicBezTo>
                  <a:cubicBezTo>
                    <a:pt x="19275" y="10150"/>
                    <a:pt x="19077" y="10109"/>
                    <a:pt x="18878" y="10081"/>
                  </a:cubicBezTo>
                  <a:cubicBezTo>
                    <a:pt x="18668" y="10047"/>
                    <a:pt x="18451" y="10030"/>
                    <a:pt x="18236" y="10013"/>
                  </a:cubicBezTo>
                  <a:close/>
                  <a:moveTo>
                    <a:pt x="2888" y="14433"/>
                  </a:moveTo>
                  <a:cubicBezTo>
                    <a:pt x="2865" y="14433"/>
                    <a:pt x="2842" y="14433"/>
                    <a:pt x="2825" y="14445"/>
                  </a:cubicBezTo>
                  <a:cubicBezTo>
                    <a:pt x="2728" y="14480"/>
                    <a:pt x="2637" y="14530"/>
                    <a:pt x="2547" y="14582"/>
                  </a:cubicBezTo>
                  <a:cubicBezTo>
                    <a:pt x="2467" y="14632"/>
                    <a:pt x="2382" y="14677"/>
                    <a:pt x="2296" y="14724"/>
                  </a:cubicBezTo>
                  <a:cubicBezTo>
                    <a:pt x="2126" y="14820"/>
                    <a:pt x="1962" y="14910"/>
                    <a:pt x="1808" y="15030"/>
                  </a:cubicBezTo>
                  <a:cubicBezTo>
                    <a:pt x="1757" y="15070"/>
                    <a:pt x="1717" y="15115"/>
                    <a:pt x="1700" y="15183"/>
                  </a:cubicBezTo>
                  <a:cubicBezTo>
                    <a:pt x="1682" y="15251"/>
                    <a:pt x="1695" y="15325"/>
                    <a:pt x="1734" y="15377"/>
                  </a:cubicBezTo>
                  <a:cubicBezTo>
                    <a:pt x="1779" y="15451"/>
                    <a:pt x="1867" y="15499"/>
                    <a:pt x="1954" y="15499"/>
                  </a:cubicBezTo>
                  <a:cubicBezTo>
                    <a:pt x="1999" y="15499"/>
                    <a:pt x="2043" y="15486"/>
                    <a:pt x="2081" y="15456"/>
                  </a:cubicBezTo>
                  <a:cubicBezTo>
                    <a:pt x="2235" y="15337"/>
                    <a:pt x="2405" y="15246"/>
                    <a:pt x="2576" y="15155"/>
                  </a:cubicBezTo>
                  <a:cubicBezTo>
                    <a:pt x="2660" y="15115"/>
                    <a:pt x="2746" y="15070"/>
                    <a:pt x="2831" y="15018"/>
                  </a:cubicBezTo>
                  <a:cubicBezTo>
                    <a:pt x="2883" y="14984"/>
                    <a:pt x="2933" y="14945"/>
                    <a:pt x="2978" y="14900"/>
                  </a:cubicBezTo>
                  <a:cubicBezTo>
                    <a:pt x="3024" y="14860"/>
                    <a:pt x="3058" y="14814"/>
                    <a:pt x="3093" y="14763"/>
                  </a:cubicBezTo>
                  <a:cubicBezTo>
                    <a:pt x="3138" y="14700"/>
                    <a:pt x="3121" y="14598"/>
                    <a:pt x="3080" y="14535"/>
                  </a:cubicBezTo>
                  <a:cubicBezTo>
                    <a:pt x="3041" y="14473"/>
                    <a:pt x="2967" y="14433"/>
                    <a:pt x="2888" y="14433"/>
                  </a:cubicBezTo>
                  <a:close/>
                  <a:moveTo>
                    <a:pt x="8910" y="15991"/>
                  </a:moveTo>
                  <a:cubicBezTo>
                    <a:pt x="8911" y="15991"/>
                    <a:pt x="8912" y="15991"/>
                    <a:pt x="8913" y="15991"/>
                  </a:cubicBezTo>
                  <a:lnTo>
                    <a:pt x="8913" y="15991"/>
                  </a:lnTo>
                  <a:cubicBezTo>
                    <a:pt x="8912" y="15991"/>
                    <a:pt x="8910" y="15991"/>
                    <a:pt x="8910" y="15991"/>
                  </a:cubicBezTo>
                  <a:close/>
                  <a:moveTo>
                    <a:pt x="10554" y="3358"/>
                  </a:moveTo>
                  <a:cubicBezTo>
                    <a:pt x="10735" y="3358"/>
                    <a:pt x="10916" y="3370"/>
                    <a:pt x="11092" y="3381"/>
                  </a:cubicBezTo>
                  <a:lnTo>
                    <a:pt x="11121" y="3381"/>
                  </a:lnTo>
                  <a:cubicBezTo>
                    <a:pt x="11645" y="3433"/>
                    <a:pt x="12156" y="3552"/>
                    <a:pt x="12639" y="3728"/>
                  </a:cubicBezTo>
                  <a:cubicBezTo>
                    <a:pt x="13098" y="3898"/>
                    <a:pt x="13542" y="4131"/>
                    <a:pt x="13945" y="4415"/>
                  </a:cubicBezTo>
                  <a:cubicBezTo>
                    <a:pt x="14270" y="4648"/>
                    <a:pt x="14577" y="4916"/>
                    <a:pt x="14855" y="5217"/>
                  </a:cubicBezTo>
                  <a:cubicBezTo>
                    <a:pt x="14934" y="5301"/>
                    <a:pt x="15008" y="5382"/>
                    <a:pt x="15076" y="5466"/>
                  </a:cubicBezTo>
                  <a:lnTo>
                    <a:pt x="15065" y="5450"/>
                  </a:lnTo>
                  <a:lnTo>
                    <a:pt x="15065" y="5450"/>
                  </a:lnTo>
                  <a:cubicBezTo>
                    <a:pt x="15451" y="5904"/>
                    <a:pt x="15786" y="6433"/>
                    <a:pt x="16065" y="7013"/>
                  </a:cubicBezTo>
                  <a:cubicBezTo>
                    <a:pt x="16321" y="7546"/>
                    <a:pt x="16513" y="8104"/>
                    <a:pt x="16656" y="8677"/>
                  </a:cubicBezTo>
                  <a:cubicBezTo>
                    <a:pt x="16696" y="8847"/>
                    <a:pt x="16730" y="9018"/>
                    <a:pt x="16764" y="9188"/>
                  </a:cubicBezTo>
                  <a:lnTo>
                    <a:pt x="16764" y="9183"/>
                  </a:lnTo>
                  <a:cubicBezTo>
                    <a:pt x="16849" y="9644"/>
                    <a:pt x="16866" y="10126"/>
                    <a:pt x="16827" y="10615"/>
                  </a:cubicBezTo>
                  <a:cubicBezTo>
                    <a:pt x="16775" y="11241"/>
                    <a:pt x="16639" y="11842"/>
                    <a:pt x="16337" y="12400"/>
                  </a:cubicBezTo>
                  <a:cubicBezTo>
                    <a:pt x="16036" y="12938"/>
                    <a:pt x="15673" y="13444"/>
                    <a:pt x="15259" y="13900"/>
                  </a:cubicBezTo>
                  <a:cubicBezTo>
                    <a:pt x="14837" y="14354"/>
                    <a:pt x="14315" y="14690"/>
                    <a:pt x="13769" y="14979"/>
                  </a:cubicBezTo>
                  <a:cubicBezTo>
                    <a:pt x="13662" y="15036"/>
                    <a:pt x="13554" y="15086"/>
                    <a:pt x="13445" y="15138"/>
                  </a:cubicBezTo>
                  <a:lnTo>
                    <a:pt x="13452" y="15138"/>
                  </a:lnTo>
                  <a:cubicBezTo>
                    <a:pt x="12747" y="15474"/>
                    <a:pt x="11973" y="15718"/>
                    <a:pt x="11150" y="15871"/>
                  </a:cubicBezTo>
                  <a:lnTo>
                    <a:pt x="11144" y="15871"/>
                  </a:lnTo>
                  <a:lnTo>
                    <a:pt x="11139" y="15877"/>
                  </a:lnTo>
                  <a:cubicBezTo>
                    <a:pt x="10588" y="15967"/>
                    <a:pt x="10053" y="16019"/>
                    <a:pt x="9542" y="16019"/>
                  </a:cubicBezTo>
                  <a:cubicBezTo>
                    <a:pt x="9366" y="16019"/>
                    <a:pt x="9190" y="16014"/>
                    <a:pt x="9025" y="15996"/>
                  </a:cubicBezTo>
                  <a:cubicBezTo>
                    <a:pt x="8986" y="15996"/>
                    <a:pt x="8946" y="15996"/>
                    <a:pt x="8913" y="15991"/>
                  </a:cubicBezTo>
                  <a:lnTo>
                    <a:pt x="8913" y="15991"/>
                  </a:lnTo>
                  <a:cubicBezTo>
                    <a:pt x="8915" y="15992"/>
                    <a:pt x="8917" y="15993"/>
                    <a:pt x="8917" y="15996"/>
                  </a:cubicBezTo>
                  <a:cubicBezTo>
                    <a:pt x="8451" y="15951"/>
                    <a:pt x="7997" y="15865"/>
                    <a:pt x="7564" y="15729"/>
                  </a:cubicBezTo>
                  <a:cubicBezTo>
                    <a:pt x="7451" y="15695"/>
                    <a:pt x="7337" y="15661"/>
                    <a:pt x="7223" y="15621"/>
                  </a:cubicBezTo>
                  <a:lnTo>
                    <a:pt x="7229" y="15621"/>
                  </a:lnTo>
                  <a:lnTo>
                    <a:pt x="7218" y="15616"/>
                  </a:lnTo>
                  <a:lnTo>
                    <a:pt x="7195" y="15610"/>
                  </a:lnTo>
                  <a:cubicBezTo>
                    <a:pt x="6728" y="15434"/>
                    <a:pt x="6285" y="15201"/>
                    <a:pt x="5888" y="14923"/>
                  </a:cubicBezTo>
                  <a:cubicBezTo>
                    <a:pt x="5490" y="14638"/>
                    <a:pt x="5126" y="14302"/>
                    <a:pt x="4803" y="13922"/>
                  </a:cubicBezTo>
                  <a:cubicBezTo>
                    <a:pt x="4485" y="13547"/>
                    <a:pt x="4229" y="13155"/>
                    <a:pt x="4035" y="12763"/>
                  </a:cubicBezTo>
                  <a:lnTo>
                    <a:pt x="4029" y="12752"/>
                  </a:lnTo>
                  <a:cubicBezTo>
                    <a:pt x="3830" y="12332"/>
                    <a:pt x="3689" y="11876"/>
                    <a:pt x="3604" y="11404"/>
                  </a:cubicBezTo>
                  <a:cubicBezTo>
                    <a:pt x="3513" y="10871"/>
                    <a:pt x="3489" y="10308"/>
                    <a:pt x="3536" y="9728"/>
                  </a:cubicBezTo>
                  <a:cubicBezTo>
                    <a:pt x="3592" y="9109"/>
                    <a:pt x="3735" y="8501"/>
                    <a:pt x="3945" y="7916"/>
                  </a:cubicBezTo>
                  <a:cubicBezTo>
                    <a:pt x="3945" y="7910"/>
                    <a:pt x="3950" y="7910"/>
                    <a:pt x="3950" y="7905"/>
                  </a:cubicBezTo>
                  <a:lnTo>
                    <a:pt x="3956" y="7887"/>
                  </a:lnTo>
                  <a:cubicBezTo>
                    <a:pt x="4155" y="7359"/>
                    <a:pt x="4417" y="6864"/>
                    <a:pt x="4729" y="6410"/>
                  </a:cubicBezTo>
                  <a:cubicBezTo>
                    <a:pt x="5075" y="5922"/>
                    <a:pt x="5485" y="5472"/>
                    <a:pt x="5951" y="5075"/>
                  </a:cubicBezTo>
                  <a:cubicBezTo>
                    <a:pt x="6428" y="4677"/>
                    <a:pt x="6956" y="4336"/>
                    <a:pt x="7512" y="4063"/>
                  </a:cubicBezTo>
                  <a:cubicBezTo>
                    <a:pt x="8104" y="3780"/>
                    <a:pt x="8729" y="3580"/>
                    <a:pt x="9371" y="3460"/>
                  </a:cubicBezTo>
                  <a:cubicBezTo>
                    <a:pt x="9763" y="3392"/>
                    <a:pt x="10161" y="3358"/>
                    <a:pt x="10554" y="3358"/>
                  </a:cubicBezTo>
                  <a:close/>
                  <a:moveTo>
                    <a:pt x="10536" y="3080"/>
                  </a:moveTo>
                  <a:cubicBezTo>
                    <a:pt x="10303" y="3080"/>
                    <a:pt x="10070" y="3092"/>
                    <a:pt x="9843" y="3114"/>
                  </a:cubicBezTo>
                  <a:cubicBezTo>
                    <a:pt x="8587" y="3239"/>
                    <a:pt x="7371" y="3706"/>
                    <a:pt x="6331" y="4422"/>
                  </a:cubicBezTo>
                  <a:cubicBezTo>
                    <a:pt x="5802" y="4785"/>
                    <a:pt x="5325" y="5217"/>
                    <a:pt x="4910" y="5705"/>
                  </a:cubicBezTo>
                  <a:cubicBezTo>
                    <a:pt x="4462" y="6222"/>
                    <a:pt x="4092" y="6808"/>
                    <a:pt x="3819" y="7438"/>
                  </a:cubicBezTo>
                  <a:cubicBezTo>
                    <a:pt x="3518" y="8120"/>
                    <a:pt x="3326" y="8847"/>
                    <a:pt x="3245" y="9592"/>
                  </a:cubicBezTo>
                  <a:cubicBezTo>
                    <a:pt x="3200" y="9967"/>
                    <a:pt x="3189" y="10347"/>
                    <a:pt x="3206" y="10729"/>
                  </a:cubicBezTo>
                  <a:cubicBezTo>
                    <a:pt x="3229" y="11104"/>
                    <a:pt x="3279" y="11479"/>
                    <a:pt x="3365" y="11842"/>
                  </a:cubicBezTo>
                  <a:cubicBezTo>
                    <a:pt x="3444" y="12201"/>
                    <a:pt x="3564" y="12547"/>
                    <a:pt x="3717" y="12877"/>
                  </a:cubicBezTo>
                  <a:cubicBezTo>
                    <a:pt x="3796" y="13053"/>
                    <a:pt x="3882" y="13218"/>
                    <a:pt x="3984" y="13382"/>
                  </a:cubicBezTo>
                  <a:cubicBezTo>
                    <a:pt x="4076" y="13541"/>
                    <a:pt x="4184" y="13695"/>
                    <a:pt x="4291" y="13843"/>
                  </a:cubicBezTo>
                  <a:cubicBezTo>
                    <a:pt x="4512" y="14139"/>
                    <a:pt x="4751" y="14417"/>
                    <a:pt x="5018" y="14666"/>
                  </a:cubicBezTo>
                  <a:cubicBezTo>
                    <a:pt x="5275" y="14916"/>
                    <a:pt x="5558" y="15133"/>
                    <a:pt x="5854" y="15332"/>
                  </a:cubicBezTo>
                  <a:cubicBezTo>
                    <a:pt x="6434" y="15718"/>
                    <a:pt x="7087" y="15991"/>
                    <a:pt x="7758" y="16156"/>
                  </a:cubicBezTo>
                  <a:cubicBezTo>
                    <a:pt x="8296" y="16287"/>
                    <a:pt x="8852" y="16347"/>
                    <a:pt x="9406" y="16347"/>
                  </a:cubicBezTo>
                  <a:cubicBezTo>
                    <a:pt x="9571" y="16347"/>
                    <a:pt x="9735" y="16342"/>
                    <a:pt x="9899" y="16331"/>
                  </a:cubicBezTo>
                  <a:cubicBezTo>
                    <a:pt x="10206" y="16314"/>
                    <a:pt x="10520" y="16280"/>
                    <a:pt x="10826" y="16229"/>
                  </a:cubicBezTo>
                  <a:cubicBezTo>
                    <a:pt x="11139" y="16177"/>
                    <a:pt x="11456" y="16116"/>
                    <a:pt x="11763" y="16030"/>
                  </a:cubicBezTo>
                  <a:cubicBezTo>
                    <a:pt x="12070" y="15951"/>
                    <a:pt x="12372" y="15854"/>
                    <a:pt x="12667" y="15746"/>
                  </a:cubicBezTo>
                  <a:cubicBezTo>
                    <a:pt x="12962" y="15639"/>
                    <a:pt x="13258" y="15508"/>
                    <a:pt x="13542" y="15366"/>
                  </a:cubicBezTo>
                  <a:cubicBezTo>
                    <a:pt x="14093" y="15099"/>
                    <a:pt x="14611" y="14763"/>
                    <a:pt x="15076" y="14365"/>
                  </a:cubicBezTo>
                  <a:cubicBezTo>
                    <a:pt x="15309" y="14173"/>
                    <a:pt x="15525" y="13961"/>
                    <a:pt x="15724" y="13735"/>
                  </a:cubicBezTo>
                  <a:cubicBezTo>
                    <a:pt x="15923" y="13513"/>
                    <a:pt x="16099" y="13274"/>
                    <a:pt x="16258" y="13024"/>
                  </a:cubicBezTo>
                  <a:cubicBezTo>
                    <a:pt x="16565" y="12542"/>
                    <a:pt x="16793" y="12007"/>
                    <a:pt x="16917" y="11451"/>
                  </a:cubicBezTo>
                  <a:cubicBezTo>
                    <a:pt x="16974" y="11206"/>
                    <a:pt x="17008" y="10961"/>
                    <a:pt x="17025" y="10711"/>
                  </a:cubicBezTo>
                  <a:cubicBezTo>
                    <a:pt x="17031" y="10695"/>
                    <a:pt x="17031" y="10677"/>
                    <a:pt x="17031" y="10661"/>
                  </a:cubicBezTo>
                  <a:cubicBezTo>
                    <a:pt x="17082" y="10218"/>
                    <a:pt x="17076" y="9775"/>
                    <a:pt x="17031" y="9337"/>
                  </a:cubicBezTo>
                  <a:cubicBezTo>
                    <a:pt x="16991" y="8922"/>
                    <a:pt x="16906" y="8513"/>
                    <a:pt x="16798" y="8115"/>
                  </a:cubicBezTo>
                  <a:cubicBezTo>
                    <a:pt x="16696" y="7734"/>
                    <a:pt x="16560" y="7359"/>
                    <a:pt x="16395" y="7001"/>
                  </a:cubicBezTo>
                  <a:cubicBezTo>
                    <a:pt x="16065" y="6268"/>
                    <a:pt x="15621" y="5597"/>
                    <a:pt x="15070" y="5012"/>
                  </a:cubicBezTo>
                  <a:cubicBezTo>
                    <a:pt x="14604" y="4517"/>
                    <a:pt x="14065" y="4103"/>
                    <a:pt x="13463" y="3785"/>
                  </a:cubicBezTo>
                  <a:cubicBezTo>
                    <a:pt x="12912" y="3494"/>
                    <a:pt x="12309" y="3290"/>
                    <a:pt x="11695" y="3182"/>
                  </a:cubicBezTo>
                  <a:cubicBezTo>
                    <a:pt x="11315" y="3109"/>
                    <a:pt x="10929" y="3080"/>
                    <a:pt x="10536" y="3080"/>
                  </a:cubicBezTo>
                  <a:close/>
                  <a:moveTo>
                    <a:pt x="15503" y="16355"/>
                  </a:moveTo>
                  <a:cubicBezTo>
                    <a:pt x="15429" y="16360"/>
                    <a:pt x="15361" y="16394"/>
                    <a:pt x="15315" y="16445"/>
                  </a:cubicBezTo>
                  <a:cubicBezTo>
                    <a:pt x="15269" y="16496"/>
                    <a:pt x="15241" y="16570"/>
                    <a:pt x="15246" y="16638"/>
                  </a:cubicBezTo>
                  <a:cubicBezTo>
                    <a:pt x="15246" y="16717"/>
                    <a:pt x="15280" y="16769"/>
                    <a:pt x="15332" y="16825"/>
                  </a:cubicBezTo>
                  <a:cubicBezTo>
                    <a:pt x="15338" y="16832"/>
                    <a:pt x="15338" y="16832"/>
                    <a:pt x="15343" y="16837"/>
                  </a:cubicBezTo>
                  <a:cubicBezTo>
                    <a:pt x="15445" y="16962"/>
                    <a:pt x="15525" y="17105"/>
                    <a:pt x="15610" y="17247"/>
                  </a:cubicBezTo>
                  <a:cubicBezTo>
                    <a:pt x="15713" y="17417"/>
                    <a:pt x="15810" y="17593"/>
                    <a:pt x="15957" y="17729"/>
                  </a:cubicBezTo>
                  <a:cubicBezTo>
                    <a:pt x="16016" y="17782"/>
                    <a:pt x="16089" y="17808"/>
                    <a:pt x="16162" y="17808"/>
                  </a:cubicBezTo>
                  <a:cubicBezTo>
                    <a:pt x="16244" y="17808"/>
                    <a:pt x="16326" y="17775"/>
                    <a:pt x="16384" y="17712"/>
                  </a:cubicBezTo>
                  <a:cubicBezTo>
                    <a:pt x="16440" y="17650"/>
                    <a:pt x="16468" y="17575"/>
                    <a:pt x="16463" y="17496"/>
                  </a:cubicBezTo>
                  <a:lnTo>
                    <a:pt x="16452" y="17417"/>
                  </a:lnTo>
                  <a:cubicBezTo>
                    <a:pt x="16434" y="17365"/>
                    <a:pt x="16406" y="17320"/>
                    <a:pt x="16366" y="17286"/>
                  </a:cubicBezTo>
                  <a:cubicBezTo>
                    <a:pt x="16321" y="17234"/>
                    <a:pt x="16275" y="17184"/>
                    <a:pt x="16235" y="17132"/>
                  </a:cubicBezTo>
                  <a:cubicBezTo>
                    <a:pt x="16150" y="17030"/>
                    <a:pt x="16077" y="16927"/>
                    <a:pt x="16002" y="16820"/>
                  </a:cubicBezTo>
                  <a:cubicBezTo>
                    <a:pt x="15912" y="16683"/>
                    <a:pt x="15810" y="16552"/>
                    <a:pt x="15695" y="16428"/>
                  </a:cubicBezTo>
                  <a:cubicBezTo>
                    <a:pt x="15655" y="16376"/>
                    <a:pt x="15576" y="16355"/>
                    <a:pt x="15514" y="16355"/>
                  </a:cubicBezTo>
                  <a:close/>
                  <a:moveTo>
                    <a:pt x="7911" y="18320"/>
                  </a:moveTo>
                  <a:cubicBezTo>
                    <a:pt x="7826" y="18320"/>
                    <a:pt x="7746" y="18366"/>
                    <a:pt x="7701" y="18445"/>
                  </a:cubicBezTo>
                  <a:cubicBezTo>
                    <a:pt x="7604" y="18610"/>
                    <a:pt x="7536" y="18797"/>
                    <a:pt x="7473" y="18985"/>
                  </a:cubicBezTo>
                  <a:cubicBezTo>
                    <a:pt x="7410" y="19178"/>
                    <a:pt x="7360" y="19377"/>
                    <a:pt x="7320" y="19576"/>
                  </a:cubicBezTo>
                  <a:cubicBezTo>
                    <a:pt x="7297" y="19701"/>
                    <a:pt x="7371" y="19820"/>
                    <a:pt x="7496" y="19849"/>
                  </a:cubicBezTo>
                  <a:cubicBezTo>
                    <a:pt x="7513" y="19853"/>
                    <a:pt x="7529" y="19854"/>
                    <a:pt x="7546" y="19854"/>
                  </a:cubicBezTo>
                  <a:cubicBezTo>
                    <a:pt x="7649" y="19854"/>
                    <a:pt x="7749" y="19781"/>
                    <a:pt x="7769" y="19678"/>
                  </a:cubicBezTo>
                  <a:cubicBezTo>
                    <a:pt x="7803" y="19519"/>
                    <a:pt x="7848" y="19360"/>
                    <a:pt x="7905" y="19206"/>
                  </a:cubicBezTo>
                  <a:lnTo>
                    <a:pt x="8008" y="18951"/>
                  </a:lnTo>
                  <a:cubicBezTo>
                    <a:pt x="8053" y="18837"/>
                    <a:pt x="8104" y="18724"/>
                    <a:pt x="8138" y="18605"/>
                  </a:cubicBezTo>
                  <a:cubicBezTo>
                    <a:pt x="8160" y="18503"/>
                    <a:pt x="8104" y="18393"/>
                    <a:pt x="8018" y="18343"/>
                  </a:cubicBezTo>
                  <a:cubicBezTo>
                    <a:pt x="7984" y="18325"/>
                    <a:pt x="7945" y="18320"/>
                    <a:pt x="7911" y="1832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1A1785D-EE07-D558-F825-F2425E3D7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023" y="1946056"/>
            <a:ext cx="6492803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2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ctangle: Rounded Corners 322">
            <a:extLst>
              <a:ext uri="{FF2B5EF4-FFF2-40B4-BE49-F238E27FC236}">
                <a16:creationId xmlns:a16="http://schemas.microsoft.com/office/drawing/2014/main" id="{67E5C3FA-7051-38AD-7F19-2ED912C9FE9E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A7C92C-0AE7-F0E0-CB95-F79572A228E2}"/>
              </a:ext>
            </a:extLst>
          </p:cNvPr>
          <p:cNvSpPr txBox="1"/>
          <p:nvPr/>
        </p:nvSpPr>
        <p:spPr>
          <a:xfrm>
            <a:off x="4556044" y="434864"/>
            <a:ext cx="6400800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err="1">
                <a:latin typeface="Lato" pitchFamily="34" charset="0"/>
                <a:cs typeface="Lato" pitchFamily="34" charset="0"/>
              </a:rPr>
              <a:t>Cùng</a:t>
            </a:r>
            <a:r>
              <a:rPr lang="en-US" sz="3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600" b="1" dirty="0" err="1">
                <a:latin typeface="Lato" pitchFamily="34" charset="0"/>
                <a:cs typeface="Lato" pitchFamily="34" charset="0"/>
              </a:rPr>
              <a:t>vẽ</a:t>
            </a:r>
            <a:r>
              <a:rPr lang="en-US" sz="3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600" b="1" dirty="0" err="1">
                <a:latin typeface="Lato" pitchFamily="34" charset="0"/>
                <a:cs typeface="Lato" pitchFamily="34" charset="0"/>
              </a:rPr>
              <a:t>về</a:t>
            </a:r>
            <a:r>
              <a:rPr lang="en-US" sz="3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600" b="1" dirty="0" err="1">
                <a:latin typeface="Lato" pitchFamily="34" charset="0"/>
                <a:cs typeface="Lato" pitchFamily="34" charset="0"/>
              </a:rPr>
              <a:t>gia</a:t>
            </a:r>
            <a:r>
              <a:rPr lang="en-US" sz="3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600" b="1" dirty="0" err="1">
                <a:latin typeface="Lato" pitchFamily="34" charset="0"/>
                <a:cs typeface="Lato" pitchFamily="34" charset="0"/>
              </a:rPr>
              <a:t>đình</a:t>
            </a:r>
            <a:r>
              <a:rPr lang="en-US" sz="3600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82B74-5DAC-9909-EBF4-235AE93D00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95" y="325718"/>
            <a:ext cx="697330" cy="721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652176-9DB9-3D21-AE52-8C3107824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18" y="1909803"/>
            <a:ext cx="8595968" cy="400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4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Vẽ Tranh Gia Đình Hạnh Phúc Đơn Giản Và Đẹp Nhất Cho Bé">
            <a:extLst>
              <a:ext uri="{FF2B5EF4-FFF2-40B4-BE49-F238E27FC236}">
                <a16:creationId xmlns:a16="http://schemas.microsoft.com/office/drawing/2014/main" id="{5EECF2D8-F2A9-AF0E-B645-95714B4E0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5" r="-2" b="13545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ẽ Tranh Gia Đình 5 Người Đẹp Và Đơn Giản Nhất, Tô Màu Gia Đình 5 Người">
            <a:extLst>
              <a:ext uri="{FF2B5EF4-FFF2-40B4-BE49-F238E27FC236}">
                <a16:creationId xmlns:a16="http://schemas.microsoft.com/office/drawing/2014/main" id="{E01E83B8-3E70-3D1D-C1C0-07FB3C983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" r="-2" b="26365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4 Cách vẽ tranh đề tài gia đình dành cho bé">
            <a:extLst>
              <a:ext uri="{FF2B5EF4-FFF2-40B4-BE49-F238E27FC236}">
                <a16:creationId xmlns:a16="http://schemas.microsoft.com/office/drawing/2014/main" id="{5CCF98BA-9484-1789-46F5-58F37C73A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0" r="23322" b="1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888880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>
            <a:extLst>
              <a:ext uri="{FF2B5EF4-FFF2-40B4-BE49-F238E27FC236}">
                <a16:creationId xmlns:a16="http://schemas.microsoft.com/office/drawing/2014/main" id="{81D7A4E7-2F32-35E2-A50F-1FE0FEB8BAA4}"/>
              </a:ext>
            </a:extLst>
          </p:cNvPr>
          <p:cNvSpPr/>
          <p:nvPr/>
        </p:nvSpPr>
        <p:spPr>
          <a:xfrm>
            <a:off x="376035" y="475193"/>
            <a:ext cx="11439930" cy="609533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12">
            <a:extLst>
              <a:ext uri="{FF2B5EF4-FFF2-40B4-BE49-F238E27FC236}">
                <a16:creationId xmlns:a16="http://schemas.microsoft.com/office/drawing/2014/main" id="{F68647CF-6C57-D76C-4FFB-BA59A1F870DB}"/>
              </a:ext>
            </a:extLst>
          </p:cNvPr>
          <p:cNvSpPr/>
          <p:nvPr/>
        </p:nvSpPr>
        <p:spPr>
          <a:xfrm>
            <a:off x="670561" y="1044836"/>
            <a:ext cx="10850879" cy="5132832"/>
          </a:xfrm>
          <a:prstGeom prst="rect">
            <a:avLst/>
          </a:prstGeom>
          <a:solidFill>
            <a:schemeClr val="bg1">
              <a:alpha val="58000"/>
            </a:schemeClr>
          </a:solidFill>
          <a:ln w="47625">
            <a:solidFill>
              <a:srgbClr val="9251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B1C8FA08-75CB-E35A-DCD6-113548D5FA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50358" y="2025519"/>
            <a:ext cx="3017346" cy="3518031"/>
          </a:xfrm>
          <a:prstGeom prst="rect">
            <a:avLst/>
          </a:prstGeom>
        </p:spPr>
      </p:pic>
      <p:grpSp>
        <p:nvGrpSpPr>
          <p:cNvPr id="25" name="组合 20">
            <a:extLst>
              <a:ext uri="{FF2B5EF4-FFF2-40B4-BE49-F238E27FC236}">
                <a16:creationId xmlns:a16="http://schemas.microsoft.com/office/drawing/2014/main" id="{831A368C-EBC2-DDA6-6B79-310D0C2A25A3}"/>
              </a:ext>
            </a:extLst>
          </p:cNvPr>
          <p:cNvGrpSpPr/>
          <p:nvPr/>
        </p:nvGrpSpPr>
        <p:grpSpPr>
          <a:xfrm>
            <a:off x="3171825" y="875897"/>
            <a:ext cx="8848725" cy="6391677"/>
            <a:chOff x="1463455" y="318441"/>
            <a:chExt cx="6375995" cy="6096012"/>
          </a:xfrm>
        </p:grpSpPr>
        <p:sp>
          <p:nvSpPr>
            <p:cNvPr id="26" name="矩形: 圆角 19">
              <a:extLst>
                <a:ext uri="{FF2B5EF4-FFF2-40B4-BE49-F238E27FC236}">
                  <a16:creationId xmlns:a16="http://schemas.microsoft.com/office/drawing/2014/main" id="{47F766D7-45E2-6C94-A67E-8EA0FE247642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7" name="图片 15">
              <a:extLst>
                <a:ext uri="{FF2B5EF4-FFF2-40B4-BE49-F238E27FC236}">
                  <a16:creationId xmlns:a16="http://schemas.microsoft.com/office/drawing/2014/main" id="{B3387B40-1C5F-CAC1-6D01-017C07077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318441"/>
              <a:ext cx="6375995" cy="609601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B152749-757F-B7D2-CA5B-B6EB042B77CF}"/>
              </a:ext>
            </a:extLst>
          </p:cNvPr>
          <p:cNvSpPr txBox="1"/>
          <p:nvPr/>
        </p:nvSpPr>
        <p:spPr>
          <a:xfrm>
            <a:off x="4610100" y="2431563"/>
            <a:ext cx="625744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/>
            <a:r>
              <a:rPr lang="vi-VN" sz="3800" dirty="0">
                <a:solidFill>
                  <a:prstClr val="black"/>
                </a:solidFill>
                <a:latin typeface="Calibri" panose="020F0502020204030204"/>
              </a:rPr>
              <a:t>Gia đình là tổ ấm của mỗi người. Mọi người trong gia đình phải biết yêu thương, quan tâm lẫn nhau và cùng chia sẻ công việc nhà.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FEBDEF-A7B9-07C6-EA03-CCFA632EF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670" y="634313"/>
            <a:ext cx="2969009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5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211</Words>
  <Application>Microsoft Office PowerPoint</Application>
  <PresentationFormat>Widescreen</PresentationFormat>
  <Paragraphs>19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等线</vt:lpstr>
      <vt:lpstr>Lato</vt:lpstr>
      <vt:lpstr>LNTH-LuoLuoNotangYuanTi 1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2023-05-14T09:21:08Z</dcterms:created>
  <dcterms:modified xsi:type="dcterms:W3CDTF">2025-09-15T15:14:49Z</dcterms:modified>
</cp:coreProperties>
</file>