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  <p:sldMasterId id="2147483697" r:id="rId4"/>
    <p:sldMasterId id="2147483715" r:id="rId5"/>
    <p:sldMasterId id="2147483740" r:id="rId6"/>
    <p:sldMasterId id="2147483753" r:id="rId7"/>
    <p:sldMasterId id="2147483766" r:id="rId8"/>
  </p:sldMasterIdLst>
  <p:notesMasterIdLst>
    <p:notesMasterId r:id="rId23"/>
  </p:notesMasterIdLst>
  <p:handoutMasterIdLst>
    <p:handoutMasterId r:id="rId24"/>
  </p:handoutMasterIdLst>
  <p:sldIdLst>
    <p:sldId id="355" r:id="rId9"/>
    <p:sldId id="328" r:id="rId10"/>
    <p:sldId id="270" r:id="rId11"/>
    <p:sldId id="272" r:id="rId12"/>
    <p:sldId id="310" r:id="rId13"/>
    <p:sldId id="288" r:id="rId14"/>
    <p:sldId id="356" r:id="rId15"/>
    <p:sldId id="353" r:id="rId16"/>
    <p:sldId id="354" r:id="rId17"/>
    <p:sldId id="357" r:id="rId18"/>
    <p:sldId id="276" r:id="rId19"/>
    <p:sldId id="279" r:id="rId20"/>
    <p:sldId id="280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9/15/2024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9/15/2024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9/15/2024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3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9/15/2024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9/15/2024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7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9/15/2024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9/15/2024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2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9/15/2024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5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9/15/2024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9/15/2024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15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941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8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08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8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4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0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71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2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60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759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3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6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9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13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0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72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9/15/2024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79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slide" Target="slide9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33406" y="6088559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487374" y="5229653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8DC45-83BD-4F86-B262-68CEB73CDF01}"/>
              </a:ext>
            </a:extLst>
          </p:cNvPr>
          <p:cNvSpPr/>
          <p:nvPr/>
        </p:nvSpPr>
        <p:spPr>
          <a:xfrm>
            <a:off x="758304" y="407579"/>
            <a:ext cx="2056305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B497FE-C694-489F-A451-3A844E77B303}"/>
              </a:ext>
            </a:extLst>
          </p:cNvPr>
          <p:cNvSpPr/>
          <p:nvPr/>
        </p:nvSpPr>
        <p:spPr>
          <a:xfrm>
            <a:off x="207158" y="495261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33636" y="67197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00659" y="67304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23673" y="674104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46687" y="675167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52" y="106325"/>
            <a:ext cx="6666373" cy="5327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09" y="1557024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24" y="1837106"/>
            <a:ext cx="1257954" cy="2501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C38FE-7DD3-45A2-B26D-5648B18F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09690"/>
            <a:ext cx="1598649" cy="715697"/>
          </a:xfrm>
          <a:prstGeom prst="rect">
            <a:avLst/>
          </a:prstGeom>
        </p:spPr>
      </p:pic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564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>
              <a:solidFill>
                <a:prstClr val="black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309774" y="3995237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34794" y="1620044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1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0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41965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455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41965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5455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46843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8608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0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46843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8608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601200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21218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a?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0600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80099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21218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6140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430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57543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12654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52711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</a:p>
        </p:txBody>
      </p:sp>
      <p:sp>
        <p:nvSpPr>
          <p:cNvPr id="14" name="Oval 13"/>
          <p:cNvSpPr/>
          <p:nvPr/>
        </p:nvSpPr>
        <p:spPr>
          <a:xfrm>
            <a:off x="150222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6986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89511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008893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10148950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606174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802615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56455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645604-0CA4-4666-8183-73AEFC4C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605" y="4660105"/>
            <a:ext cx="2952520" cy="2166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80FA4-395F-4546-B2A6-08C5A355A9B7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2BE767-7756-4B42-8A32-322F25846902}"/>
              </a:ext>
            </a:extLst>
          </p:cNvPr>
          <p:cNvSpPr/>
          <p:nvPr/>
        </p:nvSpPr>
        <p:spPr>
          <a:xfrm>
            <a:off x="480841" y="222726"/>
            <a:ext cx="155727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0D3E6-D067-4634-A60F-F2176742BBE6}"/>
              </a:ext>
            </a:extLst>
          </p:cNvPr>
          <p:cNvSpPr/>
          <p:nvPr/>
        </p:nvSpPr>
        <p:spPr>
          <a:xfrm>
            <a:off x="130112" y="260304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2E627F3E-BF94-4E57-9F2E-B15356019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92" y="5883966"/>
            <a:ext cx="1198813" cy="97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5BB18-8293-4C6F-9981-124103F96159}"/>
              </a:ext>
            </a:extLst>
          </p:cNvPr>
          <p:cNvSpPr txBox="1"/>
          <p:nvPr/>
        </p:nvSpPr>
        <p:spPr>
          <a:xfrm>
            <a:off x="3274174" y="2036240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D186E-E18C-488C-9861-C2EA9BDB4DB5}"/>
              </a:ext>
            </a:extLst>
          </p:cNvPr>
          <p:cNvSpPr txBox="1"/>
          <p:nvPr/>
        </p:nvSpPr>
        <p:spPr>
          <a:xfrm>
            <a:off x="4398307" y="1266799"/>
            <a:ext cx="360269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6" y="5579166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83207" y="826033"/>
            <a:ext cx="442558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01" y="1908312"/>
            <a:ext cx="6589873" cy="4123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843666" y="3127513"/>
            <a:ext cx="947534" cy="1160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F94E-2064-4D07-B0A8-3D70D7BC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2" y="165740"/>
            <a:ext cx="2543704" cy="694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81A0-0083-4D73-A58C-2F4A64EF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10895-BB74-4E5A-ACC7-FB667F34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D4F54-FCD8-40B8-B56F-B2DBA6CC6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B162C41F-BA47-4128-9EF0-63B697780AC8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CFDA7255-86B5-49A9-9388-DFB0A051BCEF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Tập</a:t>
            </a:r>
            <a:r>
              <a:rPr lang="en-US" sz="3600" b="1" dirty="0">
                <a:latin typeface="+mj-ea"/>
                <a:ea typeface="+mj-ea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+mj-ea"/>
                <a:ea typeface="+mj-ea"/>
                <a:cs typeface="Times New Roman" panose="02020603050405020304" charset="0"/>
              </a:rPr>
              <a:t>viết</a:t>
            </a:r>
            <a:endParaRPr lang="en-US" sz="36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2F19F-8129-4A42-BD10-9C802A9AB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0" y="172192"/>
            <a:ext cx="2199589" cy="9924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15D122-4AAC-4BFB-B03C-B79B1AC7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273132"/>
            <a:ext cx="1778548" cy="802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136</Words>
  <Application>Microsoft Office PowerPoint</Application>
  <PresentationFormat>Widescreen</PresentationFormat>
  <Paragraphs>51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SimSun</vt:lpstr>
      <vt:lpstr>.VnAvant</vt:lpstr>
      <vt:lpstr>Arabia</vt:lpstr>
      <vt:lpstr>Arial</vt:lpstr>
      <vt:lpstr>Arial-Rounded</vt:lpstr>
      <vt:lpstr>Calibri</vt:lpstr>
      <vt:lpstr>Calibri Light</vt:lpstr>
      <vt:lpstr>等线</vt:lpstr>
      <vt:lpstr>DFPOP1-W9</vt:lpstr>
      <vt:lpstr>HP001 4 hàng</vt:lpstr>
      <vt:lpstr>Kids</vt:lpstr>
      <vt:lpstr>Times New Roman</vt:lpstr>
      <vt:lpstr>UTM Avo</vt:lpstr>
      <vt:lpstr>华康少女文字W5</vt:lpstr>
      <vt:lpstr>方正准圆简体</vt:lpstr>
      <vt:lpstr>Office Theme</vt:lpstr>
      <vt:lpstr>2_Office 主题</vt:lpstr>
      <vt:lpstr>1_Office 主题</vt:lpstr>
      <vt:lpstr>2_Office Theme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56</cp:revision>
  <dcterms:created xsi:type="dcterms:W3CDTF">2020-08-12T16:29:00Z</dcterms:created>
  <dcterms:modified xsi:type="dcterms:W3CDTF">2024-09-15T15:17:36Z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