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306"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260" r:id="rId22"/>
    <p:sldId id="261" r:id="rId23"/>
    <p:sldId id="259" r:id="rId24"/>
    <p:sldId id="325" r:id="rId25"/>
    <p:sldId id="265" r:id="rId26"/>
    <p:sldId id="25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varScale="1">
        <p:scale>
          <a:sx n="66" d="100"/>
          <a:sy n="66"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1CAFB-6316-4E7C-9AA6-4769F4E053FB}"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7A9BD-39C6-4409-89E1-10367E01D1B2}" type="slidenum">
              <a:rPr lang="en-US" smtClean="0"/>
              <a:t>‹#›</a:t>
            </a:fld>
            <a:endParaRPr lang="en-US"/>
          </a:p>
        </p:txBody>
      </p:sp>
    </p:spTree>
    <p:extLst>
      <p:ext uri="{BB962C8B-B14F-4D97-AF65-F5344CB8AC3E}">
        <p14:creationId xmlns:p14="http://schemas.microsoft.com/office/powerpoint/2010/main" val="3165192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C5854E-E115-43CF-A843-5B2ED9D9BB4C}" type="slidenum">
              <a:rPr lang="zh-CN" altLang="en-US" smtClean="0"/>
              <a:t>1</a:t>
            </a:fld>
            <a:endParaRPr lang="zh-CN" altLang="en-US"/>
          </a:p>
        </p:txBody>
      </p:sp>
    </p:spTree>
    <p:extLst>
      <p:ext uri="{BB962C8B-B14F-4D97-AF65-F5344CB8AC3E}">
        <p14:creationId xmlns:p14="http://schemas.microsoft.com/office/powerpoint/2010/main" val="378920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5</a:t>
            </a:fld>
            <a:endParaRPr lang="zh-CN" altLang="en-US"/>
          </a:p>
        </p:txBody>
      </p:sp>
    </p:spTree>
    <p:extLst>
      <p:ext uri="{BB962C8B-B14F-4D97-AF65-F5344CB8AC3E}">
        <p14:creationId xmlns:p14="http://schemas.microsoft.com/office/powerpoint/2010/main" val="288980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21</a:t>
            </a:fld>
            <a:endParaRPr lang="zh-CN" altLang="en-US"/>
          </a:p>
        </p:txBody>
      </p:sp>
    </p:spTree>
    <p:extLst>
      <p:ext uri="{BB962C8B-B14F-4D97-AF65-F5344CB8AC3E}">
        <p14:creationId xmlns:p14="http://schemas.microsoft.com/office/powerpoint/2010/main" val="285201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22</a:t>
            </a:fld>
            <a:endParaRPr lang="zh-CN" altLang="en-US"/>
          </a:p>
        </p:txBody>
      </p:sp>
    </p:spTree>
    <p:extLst>
      <p:ext uri="{BB962C8B-B14F-4D97-AF65-F5344CB8AC3E}">
        <p14:creationId xmlns:p14="http://schemas.microsoft.com/office/powerpoint/2010/main" val="198779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23</a:t>
            </a:fld>
            <a:endParaRPr lang="zh-CN" altLang="en-US"/>
          </a:p>
        </p:txBody>
      </p:sp>
    </p:spTree>
    <p:extLst>
      <p:ext uri="{BB962C8B-B14F-4D97-AF65-F5344CB8AC3E}">
        <p14:creationId xmlns:p14="http://schemas.microsoft.com/office/powerpoint/2010/main" val="157481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DD04-7285-0299-8B68-6170E3802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06AAA-12B8-98B0-4C4B-35D73ECE1C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977212-72A6-C34B-8A80-C3114AD27E0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95243B-AFE4-A7BA-F06A-1EA01C1B430B}"/>
              </a:ext>
            </a:extLst>
          </p:cNvPr>
          <p:cNvSpPr>
            <a:spLocks noGrp="1"/>
          </p:cNvSpPr>
          <p:nvPr>
            <p:ph type="sldNum" sz="quarter" idx="5"/>
          </p:nvPr>
        </p:nvSpPr>
        <p:spPr/>
        <p:txBody>
          <a:bodyPr/>
          <a:lstStyle/>
          <a:p>
            <a:fld id="{C2C5854E-E115-43CF-A843-5B2ED9D9BB4C}" type="slidenum">
              <a:rPr lang="zh-CN" altLang="en-US" smtClean="0"/>
              <a:t>24</a:t>
            </a:fld>
            <a:endParaRPr lang="zh-CN" altLang="en-US"/>
          </a:p>
        </p:txBody>
      </p:sp>
    </p:spTree>
    <p:extLst>
      <p:ext uri="{BB962C8B-B14F-4D97-AF65-F5344CB8AC3E}">
        <p14:creationId xmlns:p14="http://schemas.microsoft.com/office/powerpoint/2010/main" val="599433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25</a:t>
            </a:fld>
            <a:endParaRPr lang="zh-CN" altLang="en-US"/>
          </a:p>
        </p:txBody>
      </p:sp>
    </p:spTree>
    <p:extLst>
      <p:ext uri="{BB962C8B-B14F-4D97-AF65-F5344CB8AC3E}">
        <p14:creationId xmlns:p14="http://schemas.microsoft.com/office/powerpoint/2010/main" val="3286215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26</a:t>
            </a:fld>
            <a:endParaRPr lang="zh-CN" altLang="en-US"/>
          </a:p>
        </p:txBody>
      </p:sp>
    </p:spTree>
    <p:extLst>
      <p:ext uri="{BB962C8B-B14F-4D97-AF65-F5344CB8AC3E}">
        <p14:creationId xmlns:p14="http://schemas.microsoft.com/office/powerpoint/2010/main" val="293367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71DE2-F49C-4BA8-BBE7-8633CC4C4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9FF66C-873C-43DF-BBF6-E68200161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0A60B-5800-46A9-BA71-1DAF7EBB8A41}"/>
              </a:ext>
            </a:extLst>
          </p:cNvPr>
          <p:cNvSpPr>
            <a:spLocks noGrp="1"/>
          </p:cNvSpPr>
          <p:nvPr>
            <p:ph type="dt" sz="half" idx="10"/>
          </p:nvPr>
        </p:nvSpPr>
        <p:spPr/>
        <p:txBody>
          <a:bodyPr/>
          <a:lstStyle/>
          <a:p>
            <a:fld id="{B6443111-E4B5-4F68-93DB-EC3FB09BC465}" type="datetimeFigureOut">
              <a:rPr lang="en-US" smtClean="0"/>
              <a:t>3/31/2025</a:t>
            </a:fld>
            <a:endParaRPr lang="en-US"/>
          </a:p>
        </p:txBody>
      </p:sp>
      <p:sp>
        <p:nvSpPr>
          <p:cNvPr id="5" name="Footer Placeholder 4">
            <a:extLst>
              <a:ext uri="{FF2B5EF4-FFF2-40B4-BE49-F238E27FC236}">
                <a16:creationId xmlns:a16="http://schemas.microsoft.com/office/drawing/2014/main" id="{73BE4A0D-FEE1-4790-BD06-10632C0A0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10046-7AD2-4475-8C88-466ED0DBC0F5}"/>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94260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C51AC-AC3D-40A6-9B6A-808EFF5C46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54F972-8E5F-4919-B2C7-FAA522D530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8A31F-F0EE-48C7-9516-0EF94919EE0E}"/>
              </a:ext>
            </a:extLst>
          </p:cNvPr>
          <p:cNvSpPr>
            <a:spLocks noGrp="1"/>
          </p:cNvSpPr>
          <p:nvPr>
            <p:ph type="dt" sz="half" idx="10"/>
          </p:nvPr>
        </p:nvSpPr>
        <p:spPr/>
        <p:txBody>
          <a:bodyPr/>
          <a:lstStyle/>
          <a:p>
            <a:fld id="{B6443111-E4B5-4F68-93DB-EC3FB09BC465}" type="datetimeFigureOut">
              <a:rPr lang="en-US" smtClean="0"/>
              <a:t>3/31/2025</a:t>
            </a:fld>
            <a:endParaRPr lang="en-US"/>
          </a:p>
        </p:txBody>
      </p:sp>
      <p:sp>
        <p:nvSpPr>
          <p:cNvPr id="5" name="Footer Placeholder 4">
            <a:extLst>
              <a:ext uri="{FF2B5EF4-FFF2-40B4-BE49-F238E27FC236}">
                <a16:creationId xmlns:a16="http://schemas.microsoft.com/office/drawing/2014/main" id="{E940AA37-C494-4A8E-8198-2D6B9AA72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0F7AD-49C1-4512-B268-1E07F3F8CE22}"/>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406977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CB7952-125E-48BC-AEB0-4C25D3BFE0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FDDEC-B4EF-410D-AF86-64B8C4E92B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BB644-4105-47E0-B82A-51BC7A8A3494}"/>
              </a:ext>
            </a:extLst>
          </p:cNvPr>
          <p:cNvSpPr>
            <a:spLocks noGrp="1"/>
          </p:cNvSpPr>
          <p:nvPr>
            <p:ph type="dt" sz="half" idx="10"/>
          </p:nvPr>
        </p:nvSpPr>
        <p:spPr/>
        <p:txBody>
          <a:bodyPr/>
          <a:lstStyle/>
          <a:p>
            <a:fld id="{B6443111-E4B5-4F68-93DB-EC3FB09BC465}" type="datetimeFigureOut">
              <a:rPr lang="en-US" smtClean="0"/>
              <a:t>3/31/2025</a:t>
            </a:fld>
            <a:endParaRPr lang="en-US"/>
          </a:p>
        </p:txBody>
      </p:sp>
      <p:sp>
        <p:nvSpPr>
          <p:cNvPr id="5" name="Footer Placeholder 4">
            <a:extLst>
              <a:ext uri="{FF2B5EF4-FFF2-40B4-BE49-F238E27FC236}">
                <a16:creationId xmlns:a16="http://schemas.microsoft.com/office/drawing/2014/main" id="{9C1F4B50-8160-4BCE-B2D2-CBB4ED653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5A041-188B-4F5A-A54F-82B707BADE88}"/>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94801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4" name="Title 1">
            <a:extLst>
              <a:ext uri="{FF2B5EF4-FFF2-40B4-BE49-F238E27FC236}">
                <a16:creationId xmlns:a16="http://schemas.microsoft.com/office/drawing/2014/main" id="{0C6D7343-FE57-784D-1A6D-3F949F660024}"/>
              </a:ext>
            </a:extLst>
          </p:cNvPr>
          <p:cNvSpPr txBox="1">
            <a:spLocks/>
          </p:cNvSpPr>
          <p:nvPr userDrawn="1"/>
        </p:nvSpPr>
        <p:spPr>
          <a:xfrm>
            <a:off x="10302781" y="133537"/>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rgbClr val="FFFF00"/>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rgbClr val="FFFF00"/>
                </a:solidFill>
                <a:effectLst/>
                <a:uLnTx/>
                <a:uFillTx/>
                <a:latin typeface="HP-008" panose="020B0803050302020204" pitchFamily="34" charset="0"/>
                <a:ea typeface="+mj-ea"/>
                <a:cs typeface="+mj-cs"/>
                <a:sym typeface="Arial"/>
              </a:rPr>
              <a:t> Non</a:t>
            </a:r>
          </a:p>
        </p:txBody>
      </p:sp>
      <p:sp>
        <p:nvSpPr>
          <p:cNvPr id="5" name="Title 1">
            <a:extLst>
              <a:ext uri="{FF2B5EF4-FFF2-40B4-BE49-F238E27FC236}">
                <a16:creationId xmlns:a16="http://schemas.microsoft.com/office/drawing/2014/main" id="{E78AF755-8BEF-FAD9-42AE-F8A6A3A0FB7E}"/>
              </a:ext>
            </a:extLst>
          </p:cNvPr>
          <p:cNvSpPr txBox="1">
            <a:spLocks/>
          </p:cNvSpPr>
          <p:nvPr userDrawn="1"/>
        </p:nvSpPr>
        <p:spPr>
          <a:xfrm>
            <a:off x="-203751" y="6427445"/>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254982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
        <p:nvSpPr>
          <p:cNvPr id="2" name="Title 1">
            <a:extLst>
              <a:ext uri="{FF2B5EF4-FFF2-40B4-BE49-F238E27FC236}">
                <a16:creationId xmlns:a16="http://schemas.microsoft.com/office/drawing/2014/main" id="{C1C5A6B0-9EBD-BA3D-7B8B-A930AB4CE996}"/>
              </a:ext>
            </a:extLst>
          </p:cNvPr>
          <p:cNvSpPr txBox="1">
            <a:spLocks/>
          </p:cNvSpPr>
          <p:nvPr userDrawn="1"/>
        </p:nvSpPr>
        <p:spPr>
          <a:xfrm>
            <a:off x="10098061" y="201777"/>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
        <p:nvSpPr>
          <p:cNvPr id="4" name="Title 1">
            <a:extLst>
              <a:ext uri="{FF2B5EF4-FFF2-40B4-BE49-F238E27FC236}">
                <a16:creationId xmlns:a16="http://schemas.microsoft.com/office/drawing/2014/main" id="{2B2EAC13-0C4B-B8D6-DD74-607FA78AF497}"/>
              </a:ext>
            </a:extLst>
          </p:cNvPr>
          <p:cNvSpPr txBox="1">
            <a:spLocks/>
          </p:cNvSpPr>
          <p:nvPr userDrawn="1"/>
        </p:nvSpPr>
        <p:spPr>
          <a:xfrm>
            <a:off x="-203751" y="6427445"/>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372873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0E57-389A-4A14-900C-39C6A9E744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F65A6-3B38-4E61-BCC6-1E70A97AE1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E121A-796D-4632-869E-1D20A6C16CF2}"/>
              </a:ext>
            </a:extLst>
          </p:cNvPr>
          <p:cNvSpPr>
            <a:spLocks noGrp="1"/>
          </p:cNvSpPr>
          <p:nvPr>
            <p:ph type="dt" sz="half" idx="10"/>
          </p:nvPr>
        </p:nvSpPr>
        <p:spPr/>
        <p:txBody>
          <a:bodyPr/>
          <a:lstStyle/>
          <a:p>
            <a:fld id="{B6443111-E4B5-4F68-93DB-EC3FB09BC465}" type="datetimeFigureOut">
              <a:rPr lang="en-US" smtClean="0"/>
              <a:t>3/31/2025</a:t>
            </a:fld>
            <a:endParaRPr lang="en-US"/>
          </a:p>
        </p:txBody>
      </p:sp>
      <p:sp>
        <p:nvSpPr>
          <p:cNvPr id="5" name="Footer Placeholder 4">
            <a:extLst>
              <a:ext uri="{FF2B5EF4-FFF2-40B4-BE49-F238E27FC236}">
                <a16:creationId xmlns:a16="http://schemas.microsoft.com/office/drawing/2014/main" id="{FFE07A06-E95B-4B5B-BB77-0FDE8351C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88405-76F5-4AC5-A672-742F74EE9417}"/>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39838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0311-D0BD-4A35-BD4C-E73FF001EE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05B21-26DE-4237-805D-09FD92E63D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B7751-FD23-4EDB-88D0-B7D5C0435DE3}"/>
              </a:ext>
            </a:extLst>
          </p:cNvPr>
          <p:cNvSpPr>
            <a:spLocks noGrp="1"/>
          </p:cNvSpPr>
          <p:nvPr>
            <p:ph type="dt" sz="half" idx="10"/>
          </p:nvPr>
        </p:nvSpPr>
        <p:spPr/>
        <p:txBody>
          <a:bodyPr/>
          <a:lstStyle/>
          <a:p>
            <a:fld id="{B6443111-E4B5-4F68-93DB-EC3FB09BC465}" type="datetimeFigureOut">
              <a:rPr lang="en-US" smtClean="0"/>
              <a:t>3/31/2025</a:t>
            </a:fld>
            <a:endParaRPr lang="en-US"/>
          </a:p>
        </p:txBody>
      </p:sp>
      <p:sp>
        <p:nvSpPr>
          <p:cNvPr id="5" name="Footer Placeholder 4">
            <a:extLst>
              <a:ext uri="{FF2B5EF4-FFF2-40B4-BE49-F238E27FC236}">
                <a16:creationId xmlns:a16="http://schemas.microsoft.com/office/drawing/2014/main" id="{9CFA2445-05D4-47EA-850F-C4FECA689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542CB-9C06-4504-964D-F1881FFB6524}"/>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767179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7147-EE3F-4D1E-8C5B-E83574B157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349710-ABBE-40A8-B957-4B8CEA0A17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EEF518-3018-4BF3-AD52-F060BDFFC5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21D75-4EAA-4C02-832A-25CCE0BF8DA0}"/>
              </a:ext>
            </a:extLst>
          </p:cNvPr>
          <p:cNvSpPr>
            <a:spLocks noGrp="1"/>
          </p:cNvSpPr>
          <p:nvPr>
            <p:ph type="dt" sz="half" idx="10"/>
          </p:nvPr>
        </p:nvSpPr>
        <p:spPr/>
        <p:txBody>
          <a:bodyPr/>
          <a:lstStyle/>
          <a:p>
            <a:fld id="{B6443111-E4B5-4F68-93DB-EC3FB09BC465}" type="datetimeFigureOut">
              <a:rPr lang="en-US" smtClean="0"/>
              <a:t>3/31/2025</a:t>
            </a:fld>
            <a:endParaRPr lang="en-US"/>
          </a:p>
        </p:txBody>
      </p:sp>
      <p:sp>
        <p:nvSpPr>
          <p:cNvPr id="6" name="Footer Placeholder 5">
            <a:extLst>
              <a:ext uri="{FF2B5EF4-FFF2-40B4-BE49-F238E27FC236}">
                <a16:creationId xmlns:a16="http://schemas.microsoft.com/office/drawing/2014/main" id="{2E81DE11-34E0-4A7C-A97D-1FBB20257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9962F-42AF-4B76-85F2-878BAEBB96B8}"/>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3427487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9733-0987-4019-815C-EFA1FB7FFA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F78DEF-2628-41B6-9EB9-4939C8E69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D55B74-C9C1-4277-9799-552677988C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9347DB-9435-4856-9555-CEB9012AD2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37E835-8619-4EE2-ABD8-64EAE195C4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65E4FD-1B10-4424-AA24-C8195B388C41}"/>
              </a:ext>
            </a:extLst>
          </p:cNvPr>
          <p:cNvSpPr>
            <a:spLocks noGrp="1"/>
          </p:cNvSpPr>
          <p:nvPr>
            <p:ph type="dt" sz="half" idx="10"/>
          </p:nvPr>
        </p:nvSpPr>
        <p:spPr/>
        <p:txBody>
          <a:bodyPr/>
          <a:lstStyle/>
          <a:p>
            <a:fld id="{B6443111-E4B5-4F68-93DB-EC3FB09BC465}" type="datetimeFigureOut">
              <a:rPr lang="en-US" smtClean="0"/>
              <a:t>3/31/2025</a:t>
            </a:fld>
            <a:endParaRPr lang="en-US"/>
          </a:p>
        </p:txBody>
      </p:sp>
      <p:sp>
        <p:nvSpPr>
          <p:cNvPr id="8" name="Footer Placeholder 7">
            <a:extLst>
              <a:ext uri="{FF2B5EF4-FFF2-40B4-BE49-F238E27FC236}">
                <a16:creationId xmlns:a16="http://schemas.microsoft.com/office/drawing/2014/main" id="{364A6C67-DF37-4F75-972D-3822B7DBD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C91F2B-607D-4669-B0DE-D0B56650F324}"/>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193391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9AF9A-E631-42B9-817C-53F1555C8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2F1158-C80E-41DA-B162-742B23040F0A}"/>
              </a:ext>
            </a:extLst>
          </p:cNvPr>
          <p:cNvSpPr>
            <a:spLocks noGrp="1"/>
          </p:cNvSpPr>
          <p:nvPr>
            <p:ph type="dt" sz="half" idx="10"/>
          </p:nvPr>
        </p:nvSpPr>
        <p:spPr/>
        <p:txBody>
          <a:bodyPr/>
          <a:lstStyle/>
          <a:p>
            <a:fld id="{B6443111-E4B5-4F68-93DB-EC3FB09BC465}" type="datetimeFigureOut">
              <a:rPr lang="en-US" smtClean="0"/>
              <a:t>3/31/2025</a:t>
            </a:fld>
            <a:endParaRPr lang="en-US"/>
          </a:p>
        </p:txBody>
      </p:sp>
      <p:sp>
        <p:nvSpPr>
          <p:cNvPr id="4" name="Footer Placeholder 3">
            <a:extLst>
              <a:ext uri="{FF2B5EF4-FFF2-40B4-BE49-F238E27FC236}">
                <a16:creationId xmlns:a16="http://schemas.microsoft.com/office/drawing/2014/main" id="{EDBBFFEC-BB4B-4AC5-8921-208D38222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66A27-583B-4D81-B6EF-AD5B4AFEE7A6}"/>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615849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7E2E9-44A4-40F8-A49C-28A729B81977}"/>
              </a:ext>
            </a:extLst>
          </p:cNvPr>
          <p:cNvSpPr>
            <a:spLocks noGrp="1"/>
          </p:cNvSpPr>
          <p:nvPr>
            <p:ph type="dt" sz="half" idx="10"/>
          </p:nvPr>
        </p:nvSpPr>
        <p:spPr/>
        <p:txBody>
          <a:bodyPr/>
          <a:lstStyle/>
          <a:p>
            <a:fld id="{B6443111-E4B5-4F68-93DB-EC3FB09BC465}" type="datetimeFigureOut">
              <a:rPr lang="en-US" smtClean="0"/>
              <a:t>3/31/2025</a:t>
            </a:fld>
            <a:endParaRPr lang="en-US"/>
          </a:p>
        </p:txBody>
      </p:sp>
      <p:sp>
        <p:nvSpPr>
          <p:cNvPr id="3" name="Footer Placeholder 2">
            <a:extLst>
              <a:ext uri="{FF2B5EF4-FFF2-40B4-BE49-F238E27FC236}">
                <a16:creationId xmlns:a16="http://schemas.microsoft.com/office/drawing/2014/main" id="{195E4043-37FC-4F28-8979-CC57EF7AA5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CAB914-33EA-4A69-B4F0-C6638CD9939D}"/>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692931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EDC6-220D-4C18-BB99-A4318A508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A04379-84B3-4C27-9189-412253AF6F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DD2840-427F-4206-A09B-B07DF863A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DA962-03E1-41E8-BD95-79F77F2ED09C}"/>
              </a:ext>
            </a:extLst>
          </p:cNvPr>
          <p:cNvSpPr>
            <a:spLocks noGrp="1"/>
          </p:cNvSpPr>
          <p:nvPr>
            <p:ph type="dt" sz="half" idx="10"/>
          </p:nvPr>
        </p:nvSpPr>
        <p:spPr/>
        <p:txBody>
          <a:bodyPr/>
          <a:lstStyle/>
          <a:p>
            <a:fld id="{B6443111-E4B5-4F68-93DB-EC3FB09BC465}" type="datetimeFigureOut">
              <a:rPr lang="en-US" smtClean="0"/>
              <a:t>3/31/2025</a:t>
            </a:fld>
            <a:endParaRPr lang="en-US"/>
          </a:p>
        </p:txBody>
      </p:sp>
      <p:sp>
        <p:nvSpPr>
          <p:cNvPr id="6" name="Footer Placeholder 5">
            <a:extLst>
              <a:ext uri="{FF2B5EF4-FFF2-40B4-BE49-F238E27FC236}">
                <a16:creationId xmlns:a16="http://schemas.microsoft.com/office/drawing/2014/main" id="{835D19A6-0622-45E4-AA1A-3C5D38FC3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6E255-3FD4-4573-8A1A-B4BB3B239986}"/>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2380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13FDA-FE91-4488-870A-41634EC461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0F5B40-B8D6-40CE-9467-1DED14DBE7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91CE53-3F0B-47EC-A274-086A61EFD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A3705-316E-44F4-9540-8EA2241E0EE9}"/>
              </a:ext>
            </a:extLst>
          </p:cNvPr>
          <p:cNvSpPr>
            <a:spLocks noGrp="1"/>
          </p:cNvSpPr>
          <p:nvPr>
            <p:ph type="dt" sz="half" idx="10"/>
          </p:nvPr>
        </p:nvSpPr>
        <p:spPr/>
        <p:txBody>
          <a:bodyPr/>
          <a:lstStyle/>
          <a:p>
            <a:fld id="{B6443111-E4B5-4F68-93DB-EC3FB09BC465}" type="datetimeFigureOut">
              <a:rPr lang="en-US" smtClean="0"/>
              <a:t>3/31/2025</a:t>
            </a:fld>
            <a:endParaRPr lang="en-US"/>
          </a:p>
        </p:txBody>
      </p:sp>
      <p:sp>
        <p:nvSpPr>
          <p:cNvPr id="6" name="Footer Placeholder 5">
            <a:extLst>
              <a:ext uri="{FF2B5EF4-FFF2-40B4-BE49-F238E27FC236}">
                <a16:creationId xmlns:a16="http://schemas.microsoft.com/office/drawing/2014/main" id="{E47FDEE3-1614-4A77-9910-859E64F01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840A4-C45D-4DCE-9F16-AFE29C138811}"/>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349250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64B5C-2D1D-4332-9FE4-CC06E9B541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1A782B-D605-4C58-A2DA-53BB781016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24FE4-8AAB-4DAB-A5CA-576E554E8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443111-E4B5-4F68-93DB-EC3FB09BC465}" type="datetimeFigureOut">
              <a:rPr lang="en-US" smtClean="0"/>
              <a:t>3/31/2025</a:t>
            </a:fld>
            <a:endParaRPr lang="en-US"/>
          </a:p>
        </p:txBody>
      </p:sp>
      <p:sp>
        <p:nvSpPr>
          <p:cNvPr id="5" name="Footer Placeholder 4">
            <a:extLst>
              <a:ext uri="{FF2B5EF4-FFF2-40B4-BE49-F238E27FC236}">
                <a16:creationId xmlns:a16="http://schemas.microsoft.com/office/drawing/2014/main" id="{1DBC5049-1845-45B6-9F00-68C563D8D1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6A1292-8905-4D9A-9E1A-971E41CEBA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D84F3-CD41-41E9-8D03-3BF463309193}" type="slidenum">
              <a:rPr lang="en-US" smtClean="0"/>
              <a:t>‹#›</a:t>
            </a:fld>
            <a:endParaRPr lang="en-US"/>
          </a:p>
        </p:txBody>
      </p:sp>
    </p:spTree>
    <p:extLst>
      <p:ext uri="{BB962C8B-B14F-4D97-AF65-F5344CB8AC3E}">
        <p14:creationId xmlns:p14="http://schemas.microsoft.com/office/powerpoint/2010/main" val="2241951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tree with a face&#10;&#10;Description automatically generated">
            <a:extLst>
              <a:ext uri="{FF2B5EF4-FFF2-40B4-BE49-F238E27FC236}">
                <a16:creationId xmlns:a16="http://schemas.microsoft.com/office/drawing/2014/main" id="{A174576A-09AA-6710-34BB-54A74F27DA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29057" y="-1405731"/>
            <a:ext cx="9184368" cy="9060958"/>
          </a:xfrm>
          <a:prstGeom prst="rect">
            <a:avLst/>
          </a:prstGeom>
        </p:spPr>
      </p:pic>
      <p:pic>
        <p:nvPicPr>
          <p:cNvPr id="4" name="Picture 3">
            <a:extLst>
              <a:ext uri="{FF2B5EF4-FFF2-40B4-BE49-F238E27FC236}">
                <a16:creationId xmlns:a16="http://schemas.microsoft.com/office/drawing/2014/main" id="{307B52CA-8EC1-76D8-29CD-604F70B3858D}"/>
              </a:ext>
            </a:extLst>
          </p:cNvPr>
          <p:cNvPicPr>
            <a:picLocks noChangeAspect="1"/>
          </p:cNvPicPr>
          <p:nvPr/>
        </p:nvPicPr>
        <p:blipFill>
          <a:blip r:embed="rId5"/>
          <a:stretch>
            <a:fillRect/>
          </a:stretch>
        </p:blipFill>
        <p:spPr>
          <a:xfrm>
            <a:off x="253820" y="243378"/>
            <a:ext cx="1523956" cy="1508868"/>
          </a:xfrm>
          <a:prstGeom prst="rect">
            <a:avLst/>
          </a:prstGeom>
        </p:spPr>
      </p:pic>
      <p:pic>
        <p:nvPicPr>
          <p:cNvPr id="18" name="Picture 17">
            <a:extLst>
              <a:ext uri="{FF2B5EF4-FFF2-40B4-BE49-F238E27FC236}">
                <a16:creationId xmlns:a16="http://schemas.microsoft.com/office/drawing/2014/main" id="{040CAEE5-F103-3859-708F-A6BFA825A6BE}"/>
              </a:ext>
            </a:extLst>
          </p:cNvPr>
          <p:cNvPicPr>
            <a:picLocks noChangeAspect="1"/>
          </p:cNvPicPr>
          <p:nvPr/>
        </p:nvPicPr>
        <p:blipFill>
          <a:blip r:embed="rId6"/>
          <a:stretch>
            <a:fillRect/>
          </a:stretch>
        </p:blipFill>
        <p:spPr>
          <a:xfrm>
            <a:off x="0" y="2108887"/>
            <a:ext cx="11522439" cy="3956647"/>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4C805-233A-A444-0DE3-44C487E0C127}"/>
              </a:ext>
            </a:extLst>
          </p:cNvPr>
          <p:cNvPicPr>
            <a:picLocks noChangeAspect="1"/>
          </p:cNvPicPr>
          <p:nvPr/>
        </p:nvPicPr>
        <p:blipFill>
          <a:blip r:embed="rId2"/>
          <a:stretch>
            <a:fillRect/>
          </a:stretch>
        </p:blipFill>
        <p:spPr>
          <a:xfrm>
            <a:off x="-359673" y="0"/>
            <a:ext cx="5236918" cy="2853175"/>
          </a:xfrm>
          <a:prstGeom prst="rect">
            <a:avLst/>
          </a:prstGeom>
        </p:spPr>
      </p:pic>
      <p:sp>
        <p:nvSpPr>
          <p:cNvPr id="3" name="Rectangle 2">
            <a:extLst>
              <a:ext uri="{FF2B5EF4-FFF2-40B4-BE49-F238E27FC236}">
                <a16:creationId xmlns:a16="http://schemas.microsoft.com/office/drawing/2014/main" id="{67D45EC9-C02F-ACA6-5D64-B22C213EB2B2}"/>
              </a:ext>
            </a:extLst>
          </p:cNvPr>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40B12DD-9539-DFF2-6852-305CFBC0D2E8}"/>
              </a:ext>
            </a:extLst>
          </p:cNvPr>
          <p:cNvGrpSpPr/>
          <p:nvPr/>
        </p:nvGrpSpPr>
        <p:grpSpPr>
          <a:xfrm>
            <a:off x="547588" y="2934361"/>
            <a:ext cx="11296015" cy="804820"/>
            <a:chOff x="2182284" y="2809646"/>
            <a:chExt cx="11296015" cy="804820"/>
          </a:xfrm>
        </p:grpSpPr>
        <p:sp>
          <p:nvSpPr>
            <p:cNvPr id="5" name="Oval 4">
              <a:extLst>
                <a:ext uri="{FF2B5EF4-FFF2-40B4-BE49-F238E27FC236}">
                  <a16:creationId xmlns:a16="http://schemas.microsoft.com/office/drawing/2014/main" id="{9C6A48DD-0C5E-955C-35FB-3F4AD6D92FA4}"/>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a:extLst>
                <a:ext uri="{FF2B5EF4-FFF2-40B4-BE49-F238E27FC236}">
                  <a16:creationId xmlns:a16="http://schemas.microsoft.com/office/drawing/2014/main" id="{775248B7-99F0-C8C3-726E-9F967A8D623A}"/>
                </a:ext>
              </a:extLst>
            </p:cNvPr>
            <p:cNvSpPr txBox="1"/>
            <p:nvPr/>
          </p:nvSpPr>
          <p:spPr>
            <a:xfrm>
              <a:off x="3036915" y="2906580"/>
              <a:ext cx="10441384"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cây đa quê hương</a:t>
              </a:r>
              <a:r>
                <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3FECDDCA-4CE5-6024-0F9D-94A487B330A5}"/>
              </a:ext>
            </a:extLst>
          </p:cNvPr>
          <p:cNvGrpSpPr/>
          <p:nvPr/>
        </p:nvGrpSpPr>
        <p:grpSpPr>
          <a:xfrm>
            <a:off x="547588" y="3795688"/>
            <a:ext cx="11278382" cy="820839"/>
            <a:chOff x="2271468" y="4145285"/>
            <a:chExt cx="11278382" cy="820839"/>
          </a:xfrm>
        </p:grpSpPr>
        <p:sp>
          <p:nvSpPr>
            <p:cNvPr id="8" name="Oval 7">
              <a:extLst>
                <a:ext uri="{FF2B5EF4-FFF2-40B4-BE49-F238E27FC236}">
                  <a16:creationId xmlns:a16="http://schemas.microsoft.com/office/drawing/2014/main" id="{8C7422A0-E87D-DFB5-342C-8B6280EE956D}"/>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a:extLst>
                <a:ext uri="{FF2B5EF4-FFF2-40B4-BE49-F238E27FC236}">
                  <a16:creationId xmlns:a16="http://schemas.microsoft.com/office/drawing/2014/main" id="{FEB2541D-DCDC-6D54-136D-C0723197B36B}"/>
                </a:ext>
              </a:extLst>
            </p:cNvPr>
            <p:cNvSpPr txBox="1"/>
            <p:nvPr/>
          </p:nvSpPr>
          <p:spPr>
            <a:xfrm>
              <a:off x="3126100" y="4145285"/>
              <a:ext cx="104237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trong cành, trong lá.</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DC9807B7-6672-7E55-2FA6-FFA37860964E}"/>
              </a:ext>
            </a:extLst>
          </p:cNvPr>
          <p:cNvGrpSpPr/>
          <p:nvPr/>
        </p:nvGrpSpPr>
        <p:grpSpPr>
          <a:xfrm>
            <a:off x="528725" y="4864685"/>
            <a:ext cx="11187147" cy="765447"/>
            <a:chOff x="2271468" y="4200677"/>
            <a:chExt cx="11187147" cy="765447"/>
          </a:xfrm>
        </p:grpSpPr>
        <p:sp>
          <p:nvSpPr>
            <p:cNvPr id="11" name="Oval 10">
              <a:extLst>
                <a:ext uri="{FF2B5EF4-FFF2-40B4-BE49-F238E27FC236}">
                  <a16:creationId xmlns:a16="http://schemas.microsoft.com/office/drawing/2014/main" id="{35DD94DB-E673-662B-36A9-4B2BF39B460C}"/>
                </a:ext>
              </a:extLst>
            </p:cNvPr>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a:extLst>
                <a:ext uri="{FF2B5EF4-FFF2-40B4-BE49-F238E27FC236}">
                  <a16:creationId xmlns:a16="http://schemas.microsoft.com/office/drawing/2014/main" id="{F799D17F-C976-6B1C-5733-B1A352C49042}"/>
                </a:ext>
              </a:extLst>
            </p:cNvPr>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9557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42EE9-4CF7-18BA-1B4B-3E81508E49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9C5C07-EDB4-6E60-CB78-AB3594F67CA0}"/>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EFEF4BE7-9E15-E3A9-7BC1-2D109F0BC7B6}"/>
              </a:ext>
            </a:extLst>
          </p:cNvPr>
          <p:cNvSpPr txBox="1"/>
          <p:nvPr/>
        </p:nvSpPr>
        <p:spPr>
          <a:xfrm>
            <a:off x="235974" y="651031"/>
            <a:ext cx="11690555" cy="6217087"/>
          </a:xfrm>
          <a:prstGeom prst="rect">
            <a:avLst/>
          </a:prstGeom>
          <a:noFill/>
        </p:spPr>
        <p:txBody>
          <a:bodyPr wrap="square" rtlCol="0">
            <a:spAutoFit/>
          </a:bodyPr>
          <a:lstStyle/>
          <a:p>
            <a:pPr algn="just">
              <a:spcBef>
                <a:spcPts val="600"/>
              </a:spcBef>
            </a:pPr>
            <a:r>
              <a:rPr lang="en-US" sz="2600" dirty="0">
                <a:latin typeface="Cambria" panose="02040503050406030204" pitchFamily="18" charset="0"/>
                <a:ea typeface="Cambria" panose="02040503050406030204" pitchFamily="18" charset="0"/>
              </a:rPr>
              <a:t>       </a:t>
            </a:r>
            <a:r>
              <a:rPr lang="vi-VN" sz="2600" b="1" dirty="0">
                <a:solidFill>
                  <a:schemeClr val="accent2">
                    <a:lumMod val="50000"/>
                  </a:schemeClr>
                </a:solidFill>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a:spcBef>
                <a:spcPts val="600"/>
              </a:spcBef>
            </a:pPr>
            <a:r>
              <a:rPr lang="vi-VN" sz="2600" dirty="0">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a:spcBef>
                <a:spcPts val="600"/>
              </a:spcBef>
            </a:pPr>
            <a:r>
              <a:rPr lang="vi-VN" sz="2600" dirty="0">
                <a:latin typeface="Cambria" panose="02040503050406030204" pitchFamily="18" charset="0"/>
                <a:ea typeface="Cambria" panose="02040503050406030204" pitchFamily="18" charset="0"/>
              </a:rPr>
              <a:t>      </a:t>
            </a:r>
            <a:r>
              <a:rPr lang="vi-VN" sz="2600" b="1" dirty="0">
                <a:solidFill>
                  <a:srgbClr val="4D9146"/>
                </a:solidFill>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a:r>
              <a:rPr lang="vi-VN" sz="2400" i="1" dirty="0">
                <a:latin typeface="Cambria" panose="02040503050406030204" pitchFamily="18" charset="0"/>
                <a:ea typeface="Cambria" panose="02040503050406030204" pitchFamily="18" charset="0"/>
              </a:rPr>
              <a:t>(Theo </a:t>
            </a:r>
            <a:r>
              <a:rPr lang="vi-VN" sz="2400" dirty="0">
                <a:latin typeface="Cambria" panose="02040503050406030204" pitchFamily="18" charset="0"/>
                <a:ea typeface="Cambria" panose="02040503050406030204" pitchFamily="18" charset="0"/>
              </a:rPr>
              <a:t>Nguyễn Khắc Viện</a:t>
            </a:r>
            <a:r>
              <a:rPr lang="vi-VN" sz="24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911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9F1F8FD-3E0C-94EA-D458-DF4C9C05F3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a:extLst>
              <a:ext uri="{FF2B5EF4-FFF2-40B4-BE49-F238E27FC236}">
                <a16:creationId xmlns:a16="http://schemas.microsoft.com/office/drawing/2014/main" id="{7200DE48-C062-DFB8-68C8-CA34846B2B96}"/>
              </a:ext>
            </a:extLst>
          </p:cNvPr>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211950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2261B-0CA2-E0D1-CB61-F08B6AB06AD6}"/>
              </a:ext>
            </a:extLst>
          </p:cNvPr>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id="{63DE782F-232F-DBDB-EC57-8A7E5C6984F1}"/>
              </a:ext>
            </a:extLst>
          </p:cNvPr>
          <p:cNvSpPr/>
          <p:nvPr/>
        </p:nvSpPr>
        <p:spPr>
          <a:xfrm>
            <a:off x="4064454" y="3030609"/>
            <a:ext cx="2031546"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w="3175">
                  <a:solidFill>
                    <a:schemeClr val="bg1"/>
                  </a:solidFill>
                </a:ln>
                <a:solidFill>
                  <a:srgbClr val="009999"/>
                </a:solidFill>
                <a:latin typeface="UTM Avo" panose="02040603050506020204" pitchFamily="18" charset="0"/>
              </a:rPr>
              <a:t> </a:t>
            </a:r>
            <a:r>
              <a:rPr lang="vi-VN" sz="4000" b="1" dirty="0">
                <a:ln w="3175">
                  <a:solidFill>
                    <a:schemeClr val="bg1"/>
                  </a:solidFill>
                </a:ln>
                <a:solidFill>
                  <a:srgbClr val="009999"/>
                </a:solidFill>
                <a:latin typeface="UTM Avo" panose="02040603050506020204" pitchFamily="18" charset="0"/>
              </a:rPr>
              <a:t>xuể</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id="{2A34323C-D117-ED72-FEC4-BDBD06F5CA1A}"/>
              </a:ext>
            </a:extLst>
          </p:cNvPr>
          <p:cNvSpPr/>
          <p:nvPr/>
        </p:nvSpPr>
        <p:spPr>
          <a:xfrm>
            <a:off x="819694" y="2971207"/>
            <a:ext cx="232662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vi-VN" sz="3600" b="1" dirty="0">
                <a:solidFill>
                  <a:srgbClr val="FF0066"/>
                </a:solidFill>
                <a:latin typeface="UTM Avo" panose="02040603050506020204" pitchFamily="18" charset="0"/>
              </a:rPr>
              <a:t>cổ kính</a:t>
            </a:r>
            <a:endParaRPr sz="3600" b="1" dirty="0">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id="{858FA5B7-3DE3-24D7-FE3D-34C5D5D3B654}"/>
              </a:ext>
            </a:extLst>
          </p:cNvPr>
          <p:cNvSpPr/>
          <p:nvPr/>
        </p:nvSpPr>
        <p:spPr>
          <a:xfrm>
            <a:off x="7014131" y="3038789"/>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vi-VN" sz="3600" b="1" dirty="0">
                <a:ln w="3175">
                  <a:noFill/>
                </a:ln>
                <a:solidFill>
                  <a:srgbClr val="7030A0"/>
                </a:solidFill>
                <a:latin typeface="UTM Avo" panose="02040603050506020204" pitchFamily="18" charset="0"/>
              </a:rPr>
              <a:t>ễnh ương</a:t>
            </a:r>
            <a:endParaRPr sz="3600" b="1" dirty="0">
              <a:ln w="3175">
                <a:noFill/>
              </a:ln>
              <a:solidFill>
                <a:srgbClr val="7030A0"/>
              </a:solidFill>
              <a:latin typeface="UTM Avo" panose="02040603050506020204" pitchFamily="18" charset="0"/>
            </a:endParaRPr>
          </a:p>
        </p:txBody>
      </p:sp>
      <p:sp>
        <p:nvSpPr>
          <p:cNvPr id="6" name="Google Shape;276;p7">
            <a:extLst>
              <a:ext uri="{FF2B5EF4-FFF2-40B4-BE49-F238E27FC236}">
                <a16:creationId xmlns:a16="http://schemas.microsoft.com/office/drawing/2014/main" id="{68DC0007-8292-F79F-8C61-47AD12B46D6E}"/>
              </a:ext>
            </a:extLst>
          </p:cNvPr>
          <p:cNvSpPr/>
          <p:nvPr/>
        </p:nvSpPr>
        <p:spPr>
          <a:xfrm>
            <a:off x="5437239" y="4857576"/>
            <a:ext cx="29921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4D9146"/>
                </a:solidFill>
                <a:latin typeface="UTM Avo" panose="02040603050506020204" pitchFamily="18" charset="0"/>
              </a:rPr>
              <a:t>lững thững</a:t>
            </a:r>
            <a:endParaRPr sz="3600" b="1" dirty="0">
              <a:solidFill>
                <a:srgbClr val="4D9146"/>
              </a:solidFill>
              <a:latin typeface="UTM Avo" panose="02040603050506020204" pitchFamily="18" charset="0"/>
            </a:endParaRPr>
          </a:p>
        </p:txBody>
      </p:sp>
      <p:sp>
        <p:nvSpPr>
          <p:cNvPr id="7" name="Google Shape;276;p7">
            <a:extLst>
              <a:ext uri="{FF2B5EF4-FFF2-40B4-BE49-F238E27FC236}">
                <a16:creationId xmlns:a16="http://schemas.microsoft.com/office/drawing/2014/main" id="{A82218C9-555F-E02D-3344-759CC8824CD2}"/>
              </a:ext>
            </a:extLst>
          </p:cNvPr>
          <p:cNvSpPr/>
          <p:nvPr/>
        </p:nvSpPr>
        <p:spPr>
          <a:xfrm>
            <a:off x="1892666" y="4857576"/>
            <a:ext cx="250731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00CC00"/>
                </a:solidFill>
                <a:latin typeface="UTM Avo" panose="02040603050506020204" pitchFamily="18" charset="0"/>
              </a:rPr>
              <a:t>ộp oạp</a:t>
            </a:r>
            <a:endParaRPr sz="3600" b="1" dirty="0">
              <a:solidFill>
                <a:srgbClr val="00CC00"/>
              </a:solidFill>
              <a:latin typeface="UTM Avo" panose="02040603050506020204" pitchFamily="18" charset="0"/>
            </a:endParaRPr>
          </a:p>
        </p:txBody>
      </p:sp>
    </p:spTree>
    <p:extLst>
      <p:ext uri="{BB962C8B-B14F-4D97-AF65-F5344CB8AC3E}">
        <p14:creationId xmlns:p14="http://schemas.microsoft.com/office/powerpoint/2010/main" val="33169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B19C7-CDF6-E5D6-76A2-65506BB638E8}"/>
              </a:ext>
            </a:extLst>
          </p:cNvPr>
          <p:cNvPicPr>
            <a:picLocks noChangeAspect="1"/>
          </p:cNvPicPr>
          <p:nvPr/>
        </p:nvPicPr>
        <p:blipFill>
          <a:blip r:embed="rId2"/>
          <a:stretch>
            <a:fillRect/>
          </a:stretch>
        </p:blipFill>
        <p:spPr>
          <a:xfrm>
            <a:off x="1404160" y="0"/>
            <a:ext cx="7260965" cy="1871634"/>
          </a:xfrm>
          <a:prstGeom prst="rect">
            <a:avLst/>
          </a:prstGeom>
        </p:spPr>
      </p:pic>
      <p:grpSp>
        <p:nvGrpSpPr>
          <p:cNvPr id="3" name="Group 2">
            <a:extLst>
              <a:ext uri="{FF2B5EF4-FFF2-40B4-BE49-F238E27FC236}">
                <a16:creationId xmlns:a16="http://schemas.microsoft.com/office/drawing/2014/main" id="{BA6B4396-B6AC-AEA2-DF67-9871283A012F}"/>
              </a:ext>
            </a:extLst>
          </p:cNvPr>
          <p:cNvGrpSpPr/>
          <p:nvPr/>
        </p:nvGrpSpPr>
        <p:grpSpPr>
          <a:xfrm>
            <a:off x="326780" y="2617114"/>
            <a:ext cx="5444755" cy="2319831"/>
            <a:chOff x="517631" y="2085020"/>
            <a:chExt cx="10889509" cy="1430988"/>
          </a:xfrm>
        </p:grpSpPr>
        <p:sp>
          <p:nvSpPr>
            <p:cNvPr id="4" name="Flowchart: Alternate Process 3">
              <a:extLst>
                <a:ext uri="{FF2B5EF4-FFF2-40B4-BE49-F238E27FC236}">
                  <a16:creationId xmlns:a16="http://schemas.microsoft.com/office/drawing/2014/main" id="{E232FA3D-F5B4-0B0D-6A27-29818B9A15C8}"/>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5D8D1A-498D-5D17-A773-5C53A9ECCFE0}"/>
                </a:ext>
              </a:extLst>
            </p:cNvPr>
            <p:cNvSpPr txBox="1"/>
            <p:nvPr/>
          </p:nvSpPr>
          <p:spPr>
            <a:xfrm>
              <a:off x="858883" y="2342006"/>
              <a:ext cx="10548257" cy="707886"/>
            </a:xfrm>
            <a:prstGeom prst="rect">
              <a:avLst/>
            </a:prstGeom>
            <a:noFill/>
          </p:spPr>
          <p:txBody>
            <a:bodyPr wrap="square" rtlCol="0">
              <a:spAutoFit/>
            </a:bodyPr>
            <a:lstStyle/>
            <a:p>
              <a:pPr algn="just"/>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Cổ</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kính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cũ</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vẻ</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đẹp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trang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nghiêm</a:t>
              </a:r>
              <a:r>
                <a:rPr lang="en-US" sz="4000" b="1" dirty="0">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C88EA0DC-48BF-FD22-6818-F2364FB47D01}"/>
              </a:ext>
            </a:extLst>
          </p:cNvPr>
          <p:cNvPicPr>
            <a:picLocks noChangeAspect="1"/>
          </p:cNvPicPr>
          <p:nvPr/>
        </p:nvPicPr>
        <p:blipFill>
          <a:blip r:embed="rId3"/>
          <a:stretch>
            <a:fillRect/>
          </a:stretch>
        </p:blipFill>
        <p:spPr>
          <a:xfrm>
            <a:off x="6201278" y="2012140"/>
            <a:ext cx="5882969" cy="3529781"/>
          </a:xfrm>
          <a:prstGeom prst="rect">
            <a:avLst/>
          </a:prstGeom>
        </p:spPr>
      </p:pic>
    </p:spTree>
    <p:extLst>
      <p:ext uri="{BB962C8B-B14F-4D97-AF65-F5344CB8AC3E}">
        <p14:creationId xmlns:p14="http://schemas.microsoft.com/office/powerpoint/2010/main" val="44928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9548-84E8-2D1F-D061-4A18F7AECA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C36A07-8463-1DDB-4B29-1EB46EC18CCA}"/>
              </a:ext>
            </a:extLst>
          </p:cNvPr>
          <p:cNvPicPr>
            <a:picLocks noChangeAspect="1"/>
          </p:cNvPicPr>
          <p:nvPr/>
        </p:nvPicPr>
        <p:blipFill>
          <a:blip r:embed="rId2"/>
          <a:stretch>
            <a:fillRect/>
          </a:stretch>
        </p:blipFill>
        <p:spPr>
          <a:xfrm>
            <a:off x="378847" y="-95127"/>
            <a:ext cx="7260965" cy="1871634"/>
          </a:xfrm>
          <a:prstGeom prst="rect">
            <a:avLst/>
          </a:prstGeom>
        </p:spPr>
      </p:pic>
      <p:grpSp>
        <p:nvGrpSpPr>
          <p:cNvPr id="3" name="Group 2">
            <a:extLst>
              <a:ext uri="{FF2B5EF4-FFF2-40B4-BE49-F238E27FC236}">
                <a16:creationId xmlns:a16="http://schemas.microsoft.com/office/drawing/2014/main" id="{A4DAAF8C-9646-2D93-E483-CEECF251B11E}"/>
              </a:ext>
            </a:extLst>
          </p:cNvPr>
          <p:cNvGrpSpPr/>
          <p:nvPr/>
        </p:nvGrpSpPr>
        <p:grpSpPr>
          <a:xfrm>
            <a:off x="326780" y="2617114"/>
            <a:ext cx="5897039" cy="2319831"/>
            <a:chOff x="517631" y="2085020"/>
            <a:chExt cx="10889509" cy="1430988"/>
          </a:xfrm>
        </p:grpSpPr>
        <p:sp>
          <p:nvSpPr>
            <p:cNvPr id="4" name="Flowchart: Alternate Process 3">
              <a:extLst>
                <a:ext uri="{FF2B5EF4-FFF2-40B4-BE49-F238E27FC236}">
                  <a16:creationId xmlns:a16="http://schemas.microsoft.com/office/drawing/2014/main" id="{C14AF578-C71F-285F-C97D-989FCF52B1AE}"/>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61766C-88F3-A7DC-A48D-03FAE0E6F7A2}"/>
                </a:ext>
              </a:extLst>
            </p:cNvPr>
            <p:cNvSpPr txBox="1"/>
            <p:nvPr/>
          </p:nvSpPr>
          <p:spPr>
            <a:xfrm>
              <a:off x="858883" y="2202480"/>
              <a:ext cx="10548257"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Chót vót</a:t>
              </a:r>
              <a:r>
                <a:rPr lang="vi-VN" sz="4000" b="1" dirty="0">
                  <a:solidFill>
                    <a:srgbClr val="0070C0"/>
                  </a:solidFill>
                  <a:latin typeface="Cambria" panose="02040503050406030204" pitchFamily="18" charset="0"/>
                  <a:ea typeface="Cambria" panose="02040503050406030204" pitchFamily="18" charset="0"/>
                </a:rPr>
                <a:t>: (cao) vượt lên hẳn những vật xung quanh.</a:t>
              </a:r>
              <a:endParaRPr lang="en-US" sz="4000" b="1" dirty="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CC12F1B9-1E15-49D0-CEC3-C27A7B06D815}"/>
              </a:ext>
            </a:extLst>
          </p:cNvPr>
          <p:cNvPicPr>
            <a:picLocks noChangeAspect="1"/>
          </p:cNvPicPr>
          <p:nvPr/>
        </p:nvPicPr>
        <p:blipFill>
          <a:blip r:embed="rId3"/>
          <a:stretch>
            <a:fillRect/>
          </a:stretch>
        </p:blipFill>
        <p:spPr>
          <a:xfrm>
            <a:off x="7810438" y="417501"/>
            <a:ext cx="4277033" cy="6440499"/>
          </a:xfrm>
          <a:prstGeom prst="rect">
            <a:avLst/>
          </a:prstGeom>
        </p:spPr>
      </p:pic>
    </p:spTree>
    <p:extLst>
      <p:ext uri="{BB962C8B-B14F-4D97-AF65-F5344CB8AC3E}">
        <p14:creationId xmlns:p14="http://schemas.microsoft.com/office/powerpoint/2010/main" val="394881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FAF0-C98F-55E2-EA0F-3D1C74A385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BD8C95-5497-A972-A2F7-FF4DD44A440E}"/>
              </a:ext>
            </a:extLst>
          </p:cNvPr>
          <p:cNvPicPr>
            <a:picLocks noChangeAspect="1"/>
          </p:cNvPicPr>
          <p:nvPr/>
        </p:nvPicPr>
        <p:blipFill>
          <a:blip r:embed="rId2"/>
          <a:stretch>
            <a:fillRect/>
          </a:stretch>
        </p:blipFill>
        <p:spPr>
          <a:xfrm>
            <a:off x="1558718" y="314342"/>
            <a:ext cx="7260965" cy="1871634"/>
          </a:xfrm>
          <a:prstGeom prst="rect">
            <a:avLst/>
          </a:prstGeom>
        </p:spPr>
      </p:pic>
      <p:grpSp>
        <p:nvGrpSpPr>
          <p:cNvPr id="3" name="Group 2">
            <a:extLst>
              <a:ext uri="{FF2B5EF4-FFF2-40B4-BE49-F238E27FC236}">
                <a16:creationId xmlns:a16="http://schemas.microsoft.com/office/drawing/2014/main" id="{D47EC851-E0D3-63DF-BC54-4E86441E83B1}"/>
              </a:ext>
            </a:extLst>
          </p:cNvPr>
          <p:cNvGrpSpPr/>
          <p:nvPr/>
        </p:nvGrpSpPr>
        <p:grpSpPr>
          <a:xfrm>
            <a:off x="385773" y="2882586"/>
            <a:ext cx="11009813" cy="1345286"/>
            <a:chOff x="517631" y="2085020"/>
            <a:chExt cx="10889509" cy="1430988"/>
          </a:xfrm>
        </p:grpSpPr>
        <p:sp>
          <p:nvSpPr>
            <p:cNvPr id="4" name="Flowchart: Alternate Process 3">
              <a:extLst>
                <a:ext uri="{FF2B5EF4-FFF2-40B4-BE49-F238E27FC236}">
                  <a16:creationId xmlns:a16="http://schemas.microsoft.com/office/drawing/2014/main" id="{EB47553D-62A2-3370-F271-39B01B6FB6E2}"/>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6626C8-CF36-F8AF-4479-A9D8D8DD8C37}"/>
                </a:ext>
              </a:extLst>
            </p:cNvPr>
            <p:cNvSpPr txBox="1"/>
            <p:nvPr/>
          </p:nvSpPr>
          <p:spPr>
            <a:xfrm>
              <a:off x="858885" y="2202480"/>
              <a:ext cx="10548255"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00B050"/>
                  </a:solidFill>
                  <a:latin typeface="Cambria" panose="02040503050406030204" pitchFamily="18" charset="0"/>
                  <a:ea typeface="Cambria" panose="02040503050406030204" pitchFamily="18" charset="0"/>
                </a:rPr>
                <a:t>Lững thững</a:t>
              </a:r>
              <a:r>
                <a:rPr lang="vi-VN" sz="4000" b="1" dirty="0">
                  <a:solidFill>
                    <a:srgbClr val="0070C0"/>
                  </a:solidFill>
                  <a:latin typeface="Cambria" panose="02040503050406030204" pitchFamily="18" charset="0"/>
                  <a:ea typeface="Cambria" panose="02040503050406030204" pitchFamily="18" charset="0"/>
                </a:rPr>
                <a:t>: (đi) chậm, từng bước một.</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5703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F2823-369D-5C14-D8D4-AA94699F67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7394C2-E2C1-7136-10CA-81D8F4B07014}"/>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1002DBBC-9553-D76B-1931-01520F086A0C}"/>
              </a:ext>
            </a:extLst>
          </p:cNvPr>
          <p:cNvSpPr txBox="1"/>
          <p:nvPr/>
        </p:nvSpPr>
        <p:spPr>
          <a:xfrm>
            <a:off x="235974" y="651031"/>
            <a:ext cx="11690555" cy="6217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4D9146"/>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Nguyễn Khắc Viện</a:t>
            </a:r>
            <a:r>
              <a:rPr kumimoji="0" lang="vi-VN"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71B8EB87-F764-AFC3-BDE9-0A8E13974D92}"/>
              </a:ext>
            </a:extLst>
          </p:cNvPr>
          <p:cNvPicPr>
            <a:picLocks noChangeAspect="1"/>
          </p:cNvPicPr>
          <p:nvPr/>
        </p:nvPicPr>
        <p:blipFill>
          <a:blip r:embed="rId3"/>
          <a:stretch>
            <a:fillRect/>
          </a:stretch>
        </p:blipFill>
        <p:spPr>
          <a:xfrm>
            <a:off x="3524316" y="1914210"/>
            <a:ext cx="8667684" cy="4943790"/>
          </a:xfrm>
          <a:prstGeom prst="rect">
            <a:avLst/>
          </a:prstGeom>
        </p:spPr>
      </p:pic>
      <p:pic>
        <p:nvPicPr>
          <p:cNvPr id="6" name="Picture 5">
            <a:extLst>
              <a:ext uri="{FF2B5EF4-FFF2-40B4-BE49-F238E27FC236}">
                <a16:creationId xmlns:a16="http://schemas.microsoft.com/office/drawing/2014/main" id="{26D1F861-8508-FC90-4C6B-83D8A6B7B5DB}"/>
              </a:ext>
            </a:extLst>
          </p:cNvPr>
          <p:cNvPicPr>
            <a:picLocks noChangeAspect="1"/>
          </p:cNvPicPr>
          <p:nvPr/>
        </p:nvPicPr>
        <p:blipFill>
          <a:blip r:embed="rId3"/>
          <a:stretch>
            <a:fillRect/>
          </a:stretch>
        </p:blipFill>
        <p:spPr>
          <a:xfrm>
            <a:off x="6820915" y="3839527"/>
            <a:ext cx="5128415" cy="2925096"/>
          </a:xfrm>
          <a:prstGeom prst="rect">
            <a:avLst/>
          </a:prstGeom>
        </p:spPr>
      </p:pic>
    </p:spTree>
    <p:extLst>
      <p:ext uri="{BB962C8B-B14F-4D97-AF65-F5344CB8AC3E}">
        <p14:creationId xmlns:p14="http://schemas.microsoft.com/office/powerpoint/2010/main" val="3945236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5"/>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5"/>
                                        </p:tgtEl>
                                      </p:cBhvr>
                                      <p:by x="25000" y="25000"/>
                                    </p:animScale>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ADBBB4BB-F5B5-ADE0-BE46-E41690C8A8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3" name="Picture 2">
            <a:extLst>
              <a:ext uri="{FF2B5EF4-FFF2-40B4-BE49-F238E27FC236}">
                <a16:creationId xmlns:a16="http://schemas.microsoft.com/office/drawing/2014/main" id="{A0B53142-8AC2-DAC3-D1B0-2C0D4D513B00}"/>
              </a:ext>
            </a:extLst>
          </p:cNvPr>
          <p:cNvPicPr>
            <a:picLocks noChangeAspect="1"/>
          </p:cNvPicPr>
          <p:nvPr/>
        </p:nvPicPr>
        <p:blipFill>
          <a:blip r:embed="rId4"/>
          <a:stretch>
            <a:fillRect/>
          </a:stretch>
        </p:blipFill>
        <p:spPr>
          <a:xfrm>
            <a:off x="0" y="3568620"/>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D2B1A-1558-101C-A4D3-6BB0F6C4108B}"/>
              </a:ext>
            </a:extLst>
          </p:cNvPr>
          <p:cNvGrpSpPr/>
          <p:nvPr/>
        </p:nvGrpSpPr>
        <p:grpSpPr>
          <a:xfrm>
            <a:off x="197374" y="173694"/>
            <a:ext cx="11668916" cy="1474997"/>
            <a:chOff x="197374" y="173694"/>
            <a:chExt cx="11668916" cy="1474997"/>
          </a:xfrm>
        </p:grpSpPr>
        <p:sp>
          <p:nvSpPr>
            <p:cNvPr id="3" name="Rounded Rectangle 2">
              <a:extLst>
                <a:ext uri="{FF2B5EF4-FFF2-40B4-BE49-F238E27FC236}">
                  <a16:creationId xmlns:a16="http://schemas.microsoft.com/office/drawing/2014/main" id="{59D22B2E-7B71-B778-F8B6-1AFBCD54F026}"/>
                </a:ext>
              </a:extLst>
            </p:cNvPr>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522645-ADC7-0C33-A24C-42BAE5AED1E7}"/>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rgbClr val="00CC00"/>
                  </a:solidFill>
                  <a:latin typeface="Cambria" panose="02040503050406030204" pitchFamily="18" charset="0"/>
                  <a:ea typeface="Cambria" panose="02040503050406030204" pitchFamily="18" charset="0"/>
                </a:rPr>
                <a:t>1. Nghĩ về quê hương, tác giả nhớ nhất hình ảnh nào? </a:t>
              </a:r>
              <a:endParaRPr lang="en-US" sz="3600" b="1" dirty="0">
                <a:solidFill>
                  <a:srgbClr val="00CC00"/>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1AB5DC31-A4AD-A832-BA14-F31ADDC17923}"/>
              </a:ext>
            </a:extLst>
          </p:cNvPr>
          <p:cNvGrpSpPr/>
          <p:nvPr/>
        </p:nvGrpSpPr>
        <p:grpSpPr>
          <a:xfrm>
            <a:off x="133131" y="2125866"/>
            <a:ext cx="11797402" cy="4524315"/>
            <a:chOff x="133131" y="2125866"/>
            <a:chExt cx="11797402" cy="4524315"/>
          </a:xfrm>
        </p:grpSpPr>
        <p:sp>
          <p:nvSpPr>
            <p:cNvPr id="6" name="矩形: 圆角 13">
              <a:extLst>
                <a:ext uri="{FF2B5EF4-FFF2-40B4-BE49-F238E27FC236}">
                  <a16:creationId xmlns:a16="http://schemas.microsoft.com/office/drawing/2014/main" id="{A9EDE52F-ED60-B4F3-1931-8269A2391BB5}"/>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7" name="TextBox 6">
              <a:extLst>
                <a:ext uri="{FF2B5EF4-FFF2-40B4-BE49-F238E27FC236}">
                  <a16:creationId xmlns:a16="http://schemas.microsoft.com/office/drawing/2014/main" id="{A7F51FDF-9545-F8AC-0CB2-020FFC61E8C0}"/>
                </a:ext>
              </a:extLst>
            </p:cNvPr>
            <p:cNvSpPr txBox="1"/>
            <p:nvPr/>
          </p:nvSpPr>
          <p:spPr>
            <a:xfrm>
              <a:off x="242947" y="2397417"/>
              <a:ext cx="113810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b="1" dirty="0">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r>
                <a:rPr lang="en-US" sz="3600" b="1" dirty="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cxnSp>
        <p:nvCxnSpPr>
          <p:cNvPr id="8" name="Straight Connector 7">
            <a:extLst>
              <a:ext uri="{FF2B5EF4-FFF2-40B4-BE49-F238E27FC236}">
                <a16:creationId xmlns:a16="http://schemas.microsoft.com/office/drawing/2014/main" id="{7F9D1279-1F59-C0DE-7DA5-B2AC608CEA25}"/>
              </a:ext>
            </a:extLst>
          </p:cNvPr>
          <p:cNvCxnSpPr/>
          <p:nvPr/>
        </p:nvCxnSpPr>
        <p:spPr>
          <a:xfrm>
            <a:off x="329907" y="3495295"/>
            <a:ext cx="59436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06C06E1-A99F-36E2-E5D8-4CBC0DF4B1FF}"/>
              </a:ext>
            </a:extLst>
          </p:cNvPr>
          <p:cNvGrpSpPr/>
          <p:nvPr/>
        </p:nvGrpSpPr>
        <p:grpSpPr>
          <a:xfrm>
            <a:off x="386669" y="4940462"/>
            <a:ext cx="11237292" cy="1474997"/>
            <a:chOff x="197374" y="173694"/>
            <a:chExt cx="11668916" cy="1474997"/>
          </a:xfrm>
        </p:grpSpPr>
        <p:sp>
          <p:nvSpPr>
            <p:cNvPr id="10" name="Rounded Rectangle 2">
              <a:extLst>
                <a:ext uri="{FF2B5EF4-FFF2-40B4-BE49-F238E27FC236}">
                  <a16:creationId xmlns:a16="http://schemas.microsoft.com/office/drawing/2014/main" id="{1F1DA725-EBA3-BB7F-3B52-C52C35D521D9}"/>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1" name="TextBox 10">
              <a:extLst>
                <a:ext uri="{FF2B5EF4-FFF2-40B4-BE49-F238E27FC236}">
                  <a16:creationId xmlns:a16="http://schemas.microsoft.com/office/drawing/2014/main" id="{EFE64EE5-2567-F177-1185-E2E7976D0BE4}"/>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rPr>
                <a:t>=&gt; Nghĩ về quê hương, tác giả nhớ nhất hình ảnh cây đa trước xóm.</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ree with a face&#10;&#10;Description automatically generated">
            <a:extLst>
              <a:ext uri="{FF2B5EF4-FFF2-40B4-BE49-F238E27FC236}">
                <a16:creationId xmlns:a16="http://schemas.microsoft.com/office/drawing/2014/main" id="{DD12E936-349D-0B5D-3336-3D9488298AB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94" b="98020" l="9988" r="89988">
                        <a14:foregroundMark x1="39345" y1="7475" x2="52315" y2="7475"/>
                        <a14:foregroundMark x1="48194" y1="4000" x2="48970" y2="3434"/>
                        <a14:foregroundMark x1="37794" y1="92485" x2="52558" y2="92606"/>
                        <a14:foregroundMark x1="56377" y1="92133" x2="63351" y2="91269"/>
                        <a14:foregroundMark x1="52558" y1="92606" x2="54623" y2="92350"/>
                        <a14:foregroundMark x1="67020" y1="91363" x2="69018" y2="91475"/>
                        <a14:foregroundMark x1="64413" y1="91217" x2="65952" y2="91303"/>
                        <a14:foregroundMark x1="54816" y1="91710" x2="51903" y2="91758"/>
                        <a14:foregroundMark x1="63401" y1="91568" x2="55362" y2="91701"/>
                        <a14:foregroundMark x1="65910" y1="91526" x2="64469" y2="91550"/>
                        <a14:foregroundMark x1="69018" y1="91475" x2="66993" y2="91508"/>
                        <a14:foregroundMark x1="36180" y1="93230" x2="42036" y2="95273"/>
                        <a14:foregroundMark x1="34610" y1="92682" x2="35134" y2="92865"/>
                        <a14:foregroundMark x1="31152" y1="91475" x2="34280" y2="92567"/>
                        <a14:foregroundMark x1="61049" y1="95556" x2="64524" y2="95608"/>
                        <a14:foregroundMark x1="57170" y1="95499" x2="60018" y2="95541"/>
                        <a14:foregroundMark x1="53593" y1="95445" x2="55422" y2="95472"/>
                        <a14:foregroundMark x1="48417" y1="95368" x2="49120" y2="95379"/>
                        <a14:foregroundMark x1="42036" y1="95273" x2="48362" y2="95368"/>
                        <a14:foregroundMark x1="67414" y1="89236" x2="68388" y2="89333"/>
                        <a14:foregroundMark x1="65039" y1="88999" x2="66355" y2="89130"/>
                        <a14:foregroundMark x1="62303" y1="88727" x2="64009" y2="88897"/>
                        <a14:foregroundMark x1="71533" y1="91631" x2="71927" y2="91919"/>
                        <a14:foregroundMark x1="68388" y1="89333" x2="70405" y2="90806"/>
                        <a14:foregroundMark x1="47014" y1="97693" x2="43022" y2="97901"/>
                        <a14:foregroundMark x1="48618" y1="97610" x2="47929" y2="97646"/>
                        <a14:foregroundMark x1="52112" y1="97429" x2="50894" y2="97492"/>
                        <a14:foregroundMark x1="55380" y1="97259" x2="54283" y2="97316"/>
                        <a14:foregroundMark x1="57881" y1="97129" x2="57170" y2="97166"/>
                        <a14:foregroundMark x1="37268" y1="96205" x2="33900" y2="94438"/>
                        <a14:foregroundMark x1="28315" y1="92202" x2="30030" y2="91495"/>
                        <a14:backgroundMark x1="48873" y1="44162" x2="48970" y2="47313"/>
                        <a14:backgroundMark x1="52485" y1="44727" x2="53188" y2="45859"/>
                        <a14:backgroundMark x1="40024" y1="45737" x2="40291" y2="54747"/>
                        <a14:backgroundMark x1="37697" y1="64646" x2="37430" y2="68970"/>
                        <a14:backgroundMark x1="38739" y1="77859" x2="38739" y2="78869"/>
                        <a14:backgroundMark x1="38739" y1="85293" x2="39152" y2="85576"/>
                        <a14:backgroundMark x1="31588" y1="84444" x2="30812" y2="86586"/>
                        <a14:backgroundMark x1="44848" y1="84283" x2="45188" y2="83879"/>
                        <a14:backgroundMark x1="59297" y1="85859" x2="59297" y2="85172"/>
                        <a14:backgroundMark x1="43976" y1="79273" x2="44145" y2="78586"/>
                        <a14:backgroundMark x1="45794" y1="56929" x2="45794" y2="56929"/>
                        <a14:backgroundMark x1="56970" y1="66949" x2="56970" y2="65818"/>
                        <a14:backgroundMark x1="67127" y1="80566" x2="67127" y2="80566"/>
                        <a14:backgroundMark x1="61261" y1="80444" x2="61261" y2="80444"/>
                        <a14:backgroundMark x1="34085" y1="47596" x2="34085" y2="47596"/>
                        <a14:backgroundMark x1="35467" y1="87717" x2="35709" y2="94505"/>
                        <a14:backgroundMark x1="29842" y1="93051" x2="36752" y2="95717"/>
                        <a14:backgroundMark x1="49164" y1="95273" x2="55248" y2="96566"/>
                        <a14:backgroundMark x1="55248" y1="96566" x2="55539" y2="97051"/>
                        <a14:backgroundMark x1="34739" y1="90828" x2="32582" y2="96162"/>
                        <a14:backgroundMark x1="55855" y1="91838" x2="56024" y2="99273"/>
                        <a14:backgroundMark x1="64558" y1="87152" x2="64485" y2="91071"/>
                        <a14:backgroundMark x1="71006" y1="91152" x2="71103" y2="95152"/>
                        <a14:backgroundMark x1="71661" y1="89616" x2="67539" y2="97939"/>
                        <a14:backgroundMark x1="67539" y1="97939" x2="67539" y2="97939"/>
                        <a14:backgroundMark x1="64727" y1="95152" x2="68921" y2="96727"/>
                        <a14:backgroundMark x1="68921" y1="96727" x2="68921" y2="96727"/>
                        <a14:backgroundMark x1="55539" y1="92485" x2="48436" y2="98707"/>
                        <a14:backgroundMark x1="60533" y1="94828" x2="60533" y2="97939"/>
                        <a14:backgroundMark x1="41042" y1="96040" x2="40873" y2="98061"/>
                        <a14:backgroundMark x1="37333" y1="96040" x2="42206" y2="96606"/>
                        <a14:backgroundMark x1="42206" y1="96606" x2="43127" y2="97737"/>
                        <a14:backgroundMark x1="46909" y1="98061" x2="49018" y2="96040"/>
                        <a14:backgroundMark x1="52073" y1="96485" x2="54327" y2="98263"/>
                        <a14:backgroundMark x1="56655" y1="92848" x2="56655" y2="97818"/>
                        <a14:backgroundMark x1="55467" y1="91838" x2="53915" y2="94384"/>
                        <a14:backgroundMark x1="54497" y1="94626" x2="55370" y2="98182"/>
                        <a14:backgroundMark x1="57479" y1="95394" x2="57624" y2="98182"/>
                        <a14:backgroundMark x1="63345" y1="88040" x2="64558" y2="95273"/>
                        <a14:backgroundMark x1="30545" y1="89051" x2="30545" y2="92929"/>
                        <a14:backgroundMark x1="34182" y1="92404" x2="33067" y2="93616"/>
                        <a14:backgroundMark x1="30545" y1="92040" x2="32970" y2="93172"/>
                        <a14:backgroundMark x1="36606" y1="91273" x2="37406" y2="94263"/>
                        <a14:backgroundMark x1="38618" y1="97172" x2="42473" y2="97737"/>
                        <a14:backgroundMark x1="43855" y1="97939" x2="46909" y2="97051"/>
                        <a14:backgroundMark x1="48436" y1="95273" x2="48606" y2="93939"/>
                        <a14:backgroundMark x1="53842" y1="92727" x2="54642" y2="91152"/>
                        <a14:backgroundMark x1="66909" y1="89051" x2="66085" y2="93495"/>
                        <a14:backgroundMark x1="67467" y1="94626" x2="68509" y2="94505"/>
                        <a14:backgroundMark x1="59733" y1="95071" x2="59176" y2="97374"/>
                        <a14:backgroundMark x1="61503" y1="94707" x2="60776" y2="96162"/>
                        <a14:backgroundMark x1="57794" y1="97374" x2="59418" y2="97051"/>
                        <a14:backgroundMark x1="60533" y1="89051" x2="60218" y2="90626"/>
                        <a14:backgroundMark x1="69721" y1="89616" x2="69891" y2="91152"/>
                      </a14:backgroundRemoval>
                    </a14:imgEffect>
                  </a14:imgLayer>
                </a14:imgProps>
              </a:ext>
              <a:ext uri="{28A0092B-C50C-407E-A947-70E740481C1C}">
                <a14:useLocalDpi xmlns:a14="http://schemas.microsoft.com/office/drawing/2010/main" val="0"/>
              </a:ext>
            </a:extLst>
          </a:blip>
          <a:srcRect l="17663" r="16338"/>
          <a:stretch/>
        </p:blipFill>
        <p:spPr>
          <a:xfrm>
            <a:off x="-1042218" y="-1216531"/>
            <a:ext cx="8052618" cy="8851279"/>
          </a:xfrm>
          <a:prstGeom prst="rect">
            <a:avLst/>
          </a:prstGeom>
        </p:spPr>
      </p:pic>
      <p:pic>
        <p:nvPicPr>
          <p:cNvPr id="4" name="Picture 3">
            <a:extLst>
              <a:ext uri="{FF2B5EF4-FFF2-40B4-BE49-F238E27FC236}">
                <a16:creationId xmlns:a16="http://schemas.microsoft.com/office/drawing/2014/main" id="{6BB3BE68-FD9A-64E6-87B9-33D4600DBA35}"/>
              </a:ext>
            </a:extLst>
          </p:cNvPr>
          <p:cNvPicPr>
            <a:picLocks noChangeAspect="1"/>
          </p:cNvPicPr>
          <p:nvPr/>
        </p:nvPicPr>
        <p:blipFill>
          <a:blip r:embed="rId4"/>
          <a:stretch>
            <a:fillRect/>
          </a:stretch>
        </p:blipFill>
        <p:spPr>
          <a:xfrm>
            <a:off x="2495719" y="2992801"/>
            <a:ext cx="10022693" cy="3865199"/>
          </a:xfrm>
          <a:prstGeom prst="rect">
            <a:avLst/>
          </a:prstGeom>
        </p:spPr>
      </p:pic>
    </p:spTree>
    <p:extLst>
      <p:ext uri="{BB962C8B-B14F-4D97-AF65-F5344CB8AC3E}">
        <p14:creationId xmlns:p14="http://schemas.microsoft.com/office/powerpoint/2010/main" val="4198444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447C3-C15E-D4A9-34DC-FD035C077D84}"/>
              </a:ext>
            </a:extLst>
          </p:cNvPr>
          <p:cNvPicPr>
            <a:picLocks noChangeAspect="1"/>
          </p:cNvPicPr>
          <p:nvPr/>
        </p:nvPicPr>
        <p:blipFill>
          <a:blip r:embed="rId2"/>
          <a:stretch>
            <a:fillRect/>
          </a:stretch>
        </p:blipFill>
        <p:spPr>
          <a:xfrm>
            <a:off x="2555577" y="1465004"/>
            <a:ext cx="6627751" cy="5215542"/>
          </a:xfrm>
          <a:prstGeom prst="rect">
            <a:avLst/>
          </a:prstGeom>
        </p:spPr>
      </p:pic>
      <p:grpSp>
        <p:nvGrpSpPr>
          <p:cNvPr id="5" name="Group 4">
            <a:extLst>
              <a:ext uri="{FF2B5EF4-FFF2-40B4-BE49-F238E27FC236}">
                <a16:creationId xmlns:a16="http://schemas.microsoft.com/office/drawing/2014/main" id="{211F2EB4-660F-346E-AF3D-3645F1A1E1C0}"/>
              </a:ext>
            </a:extLst>
          </p:cNvPr>
          <p:cNvGrpSpPr/>
          <p:nvPr/>
        </p:nvGrpSpPr>
        <p:grpSpPr>
          <a:xfrm>
            <a:off x="383458" y="272014"/>
            <a:ext cx="11482832" cy="927519"/>
            <a:chOff x="197374" y="173694"/>
            <a:chExt cx="11668916" cy="1474997"/>
          </a:xfrm>
        </p:grpSpPr>
        <p:sp>
          <p:nvSpPr>
            <p:cNvPr id="6" name="Rounded Rectangle 2">
              <a:extLst>
                <a:ext uri="{FF2B5EF4-FFF2-40B4-BE49-F238E27FC236}">
                  <a16:creationId xmlns:a16="http://schemas.microsoft.com/office/drawing/2014/main" id="{711BEAFA-1840-5B8A-8107-227A905238B3}"/>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39DA99-C8B8-668A-FD07-8540435FF9C7}"/>
                </a:ext>
              </a:extLst>
            </p:cNvPr>
            <p:cNvSpPr txBox="1"/>
            <p:nvPr/>
          </p:nvSpPr>
          <p:spPr>
            <a:xfrm>
              <a:off x="505691" y="386541"/>
              <a:ext cx="11180618" cy="1125723"/>
            </a:xfrm>
            <a:prstGeom prst="rect">
              <a:avLst/>
            </a:prstGeom>
            <a:noFill/>
          </p:spPr>
          <p:txBody>
            <a:bodyPr wrap="square" rtlCol="0">
              <a:spAutoFit/>
            </a:bodyPr>
            <a:lstStyle/>
            <a:p>
              <a:pPr algn="just"/>
              <a:r>
                <a:rPr lang="vi-VN" sz="4000" b="1" dirty="0">
                  <a:solidFill>
                    <a:srgbClr val="00CC00"/>
                  </a:solidFill>
                  <a:latin typeface="Cambria" panose="02040503050406030204" pitchFamily="18" charset="0"/>
                  <a:ea typeface="Cambria" panose="02040503050406030204" pitchFamily="18" charset="0"/>
                </a:rPr>
                <a:t>2. Cây đa quê hương được tả thế nào?</a:t>
              </a:r>
              <a:endParaRPr lang="en-US" sz="4000" b="1" dirty="0">
                <a:solidFill>
                  <a:srgbClr val="00CC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0C408956-68CE-A0B1-CE72-6B02302FC75A}"/>
              </a:ext>
            </a:extLst>
          </p:cNvPr>
          <p:cNvGrpSpPr/>
          <p:nvPr/>
        </p:nvGrpSpPr>
        <p:grpSpPr>
          <a:xfrm>
            <a:off x="206476" y="1273082"/>
            <a:ext cx="3864077" cy="1633263"/>
            <a:chOff x="108155" y="1247588"/>
            <a:chExt cx="3864077" cy="1633263"/>
          </a:xfrm>
        </p:grpSpPr>
        <p:sp>
          <p:nvSpPr>
            <p:cNvPr id="8" name="Speech Bubble: Rectangle with Corners Rounded 7">
              <a:extLst>
                <a:ext uri="{FF2B5EF4-FFF2-40B4-BE49-F238E27FC236}">
                  <a16:creationId xmlns:a16="http://schemas.microsoft.com/office/drawing/2014/main" id="{E38375CC-D796-8F76-E943-51A3386A0AFE}"/>
                </a:ext>
              </a:extLst>
            </p:cNvPr>
            <p:cNvSpPr/>
            <p:nvPr/>
          </p:nvSpPr>
          <p:spPr>
            <a:xfrm>
              <a:off x="108155" y="1247588"/>
              <a:ext cx="3864077" cy="1633263"/>
            </a:xfrm>
            <a:prstGeom prst="wedgeRoundRectCallout">
              <a:avLst>
                <a:gd name="adj1" fmla="val 62128"/>
                <a:gd name="adj2" fmla="val 23845"/>
                <a:gd name="adj3" fmla="val 16667"/>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D7CEF1E-6E4D-9286-11DB-7F4A32399780}"/>
                </a:ext>
              </a:extLst>
            </p:cNvPr>
            <p:cNvSpPr txBox="1"/>
            <p:nvPr/>
          </p:nvSpPr>
          <p:spPr>
            <a:xfrm>
              <a:off x="176981" y="1307692"/>
              <a:ext cx="3716593" cy="1569660"/>
            </a:xfrm>
            <a:prstGeom prst="rect">
              <a:avLst/>
            </a:prstGeom>
            <a:noFill/>
          </p:spPr>
          <p:txBody>
            <a:bodyPr wrap="square" rtlCol="0">
              <a:spAutoFit/>
            </a:bodyPr>
            <a:lstStyle/>
            <a:p>
              <a:pPr algn="just"/>
              <a:r>
                <a:rPr lang="en-US" sz="2400" b="1" dirty="0" err="1">
                  <a:solidFill>
                    <a:schemeClr val="bg1"/>
                  </a:solidFill>
                  <a:latin typeface="Cambria" panose="02040503050406030204" pitchFamily="18" charset="0"/>
                  <a:ea typeface="Cambria" panose="02040503050406030204" pitchFamily="18" charset="0"/>
                </a:rPr>
                <a:t>Đỉnh</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chót</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vót</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giữa</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trời</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xanh</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đến</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những</a:t>
              </a:r>
              <a:r>
                <a:rPr lang="en-US" sz="2400" b="1" dirty="0">
                  <a:solidFill>
                    <a:schemeClr val="bg1"/>
                  </a:solidFill>
                  <a:latin typeface="Cambria" panose="02040503050406030204" pitchFamily="18" charset="0"/>
                  <a:ea typeface="Cambria" panose="02040503050406030204" pitchFamily="18" charset="0"/>
                </a:rPr>
                <a:t> con </a:t>
              </a:r>
              <a:r>
                <a:rPr lang="en-US" sz="2400" b="1" dirty="0" err="1">
                  <a:solidFill>
                    <a:schemeClr val="bg1"/>
                  </a:solidFill>
                  <a:latin typeface="Cambria" panose="02040503050406030204" pitchFamily="18" charset="0"/>
                  <a:ea typeface="Cambria" panose="02040503050406030204" pitchFamily="18" charset="0"/>
                </a:rPr>
                <a:t>quạ</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đậu</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trên</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cao</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nhìn</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cũng</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chẳng</a:t>
              </a:r>
              <a:r>
                <a:rPr lang="en-US" sz="2400" b="1" dirty="0">
                  <a:solidFill>
                    <a:schemeClr val="bg1"/>
                  </a:solidFill>
                  <a:latin typeface="Cambria" panose="02040503050406030204" pitchFamily="18" charset="0"/>
                  <a:ea typeface="Cambria" panose="02040503050406030204" pitchFamily="18" charset="0"/>
                </a:rPr>
                <a:t> </a:t>
              </a:r>
              <a:r>
                <a:rPr lang="en-US" sz="2400" b="1" dirty="0" err="1">
                  <a:solidFill>
                    <a:schemeClr val="bg1"/>
                  </a:solidFill>
                  <a:latin typeface="Cambria" panose="02040503050406030204" pitchFamily="18" charset="0"/>
                  <a:ea typeface="Cambria" panose="02040503050406030204" pitchFamily="18" charset="0"/>
                </a:rPr>
                <a:t>rõ</a:t>
              </a:r>
              <a:r>
                <a:rPr lang="en-US" sz="2400" b="1" dirty="0">
                  <a:solidFill>
                    <a:schemeClr val="bg1"/>
                  </a:solidFill>
                  <a:latin typeface="Cambria" panose="02040503050406030204" pitchFamily="18" charset="0"/>
                  <a:ea typeface="Cambria" panose="02040503050406030204" pitchFamily="18" charset="0"/>
                </a:rPr>
                <a:t>.</a:t>
              </a:r>
            </a:p>
          </p:txBody>
        </p:sp>
      </p:grpSp>
      <p:grpSp>
        <p:nvGrpSpPr>
          <p:cNvPr id="11" name="Group 10">
            <a:extLst>
              <a:ext uri="{FF2B5EF4-FFF2-40B4-BE49-F238E27FC236}">
                <a16:creationId xmlns:a16="http://schemas.microsoft.com/office/drawing/2014/main" id="{3F635878-12F8-E31F-90A3-99C404DA5F90}"/>
              </a:ext>
            </a:extLst>
          </p:cNvPr>
          <p:cNvGrpSpPr/>
          <p:nvPr/>
        </p:nvGrpSpPr>
        <p:grpSpPr>
          <a:xfrm>
            <a:off x="304800" y="4858904"/>
            <a:ext cx="4344458" cy="1999096"/>
            <a:chOff x="108155" y="1247588"/>
            <a:chExt cx="3864077" cy="1999096"/>
          </a:xfrm>
        </p:grpSpPr>
        <p:sp>
          <p:nvSpPr>
            <p:cNvPr id="12" name="Speech Bubble: Rectangle with Corners Rounded 11">
              <a:extLst>
                <a:ext uri="{FF2B5EF4-FFF2-40B4-BE49-F238E27FC236}">
                  <a16:creationId xmlns:a16="http://schemas.microsoft.com/office/drawing/2014/main" id="{E54BB7D8-59EC-A449-7CE7-A80F1F64BFD0}"/>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2">
                <a:lumMod val="50000"/>
              </a:schemeClr>
            </a:solidFill>
            <a:ln>
              <a:solidFill>
                <a:srgbClr val="98C5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3F0624A-548E-BFA6-313D-F258ED34C38C}"/>
                </a:ext>
              </a:extLst>
            </p:cNvPr>
            <p:cNvSpPr txBox="1"/>
            <p:nvPr/>
          </p:nvSpPr>
          <p:spPr>
            <a:xfrm>
              <a:off x="176981" y="1307692"/>
              <a:ext cx="3716593" cy="1938992"/>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Rễ cây nổi lên mặt đất thành những ụ, những hình thù quái lạ như những con rắn hổ mang giận dữ. </a:t>
              </a:r>
              <a:endParaRPr lang="en-US" sz="2400" b="1" dirty="0">
                <a:solidFill>
                  <a:srgbClr val="FFFF0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01D4C98F-1336-BA86-4421-BCFEC5FB625A}"/>
              </a:ext>
            </a:extLst>
          </p:cNvPr>
          <p:cNvGrpSpPr/>
          <p:nvPr/>
        </p:nvGrpSpPr>
        <p:grpSpPr>
          <a:xfrm>
            <a:off x="206476" y="3289220"/>
            <a:ext cx="2733370" cy="982482"/>
            <a:chOff x="108155" y="1247588"/>
            <a:chExt cx="3864077" cy="1633263"/>
          </a:xfrm>
        </p:grpSpPr>
        <p:sp>
          <p:nvSpPr>
            <p:cNvPr id="21" name="Speech Bubble: Rectangle with Corners Rounded 20">
              <a:extLst>
                <a:ext uri="{FF2B5EF4-FFF2-40B4-BE49-F238E27FC236}">
                  <a16:creationId xmlns:a16="http://schemas.microsoft.com/office/drawing/2014/main" id="{D39C2951-E34D-997A-FF41-BA83331943CE}"/>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ADEE813-C095-D039-934C-71E52142338E}"/>
                </a:ext>
              </a:extLst>
            </p:cNvPr>
            <p:cNvSpPr txBox="1"/>
            <p:nvPr/>
          </p:nvSpPr>
          <p:spPr>
            <a:xfrm>
              <a:off x="176981" y="1307692"/>
              <a:ext cx="3716593" cy="1381437"/>
            </a:xfrm>
            <a:prstGeom prst="rect">
              <a:avLst/>
            </a:prstGeom>
            <a:noFill/>
          </p:spPr>
          <p:txBody>
            <a:bodyPr wrap="square" rtlCol="0">
              <a:spAutoFit/>
            </a:bodyPr>
            <a:lstStyle/>
            <a:p>
              <a:pPr algn="just"/>
              <a:r>
                <a:rPr lang="vi-VN" sz="2400" b="1" dirty="0">
                  <a:solidFill>
                    <a:schemeClr val="bg1"/>
                  </a:solidFill>
                  <a:latin typeface="Cambria" panose="02040503050406030204" pitchFamily="18" charset="0"/>
                  <a:ea typeface="Cambria" panose="02040503050406030204" pitchFamily="18" charset="0"/>
                </a:rPr>
                <a:t>Cành cây lớn hơn cột đình.</a:t>
              </a:r>
              <a:endParaRPr lang="en-US" sz="2400" b="1" dirty="0">
                <a:solidFill>
                  <a:schemeClr val="bg1"/>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694B30B-0236-F627-7546-7AA6665012DC}"/>
              </a:ext>
            </a:extLst>
          </p:cNvPr>
          <p:cNvGrpSpPr/>
          <p:nvPr/>
        </p:nvGrpSpPr>
        <p:grpSpPr>
          <a:xfrm>
            <a:off x="8986684" y="1581918"/>
            <a:ext cx="2998840" cy="2945424"/>
            <a:chOff x="108155" y="1247588"/>
            <a:chExt cx="3864077" cy="1633263"/>
          </a:xfrm>
        </p:grpSpPr>
        <p:sp>
          <p:nvSpPr>
            <p:cNvPr id="24" name="Speech Bubble: Rectangle with Corners Rounded 23">
              <a:extLst>
                <a:ext uri="{FF2B5EF4-FFF2-40B4-BE49-F238E27FC236}">
                  <a16:creationId xmlns:a16="http://schemas.microsoft.com/office/drawing/2014/main" id="{08B3F684-3076-DD3B-66F1-D0D278C07375}"/>
                </a:ext>
              </a:extLst>
            </p:cNvPr>
            <p:cNvSpPr/>
            <p:nvPr/>
          </p:nvSpPr>
          <p:spPr>
            <a:xfrm>
              <a:off x="108155" y="1247588"/>
              <a:ext cx="3864077" cy="1633263"/>
            </a:xfrm>
            <a:prstGeom prst="wedgeRoundRectCallout">
              <a:avLst>
                <a:gd name="adj1" fmla="val -55554"/>
                <a:gd name="adj2" fmla="val 20515"/>
                <a:gd name="adj3" fmla="val 16667"/>
              </a:avLst>
            </a:prstGeom>
            <a:solidFill>
              <a:srgbClr val="3ED30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FC6BEA9-0EC6-58ED-79F1-049213780501}"/>
                </a:ext>
              </a:extLst>
            </p:cNvPr>
            <p:cNvSpPr txBox="1"/>
            <p:nvPr/>
          </p:nvSpPr>
          <p:spPr>
            <a:xfrm>
              <a:off x="185280" y="1307692"/>
              <a:ext cx="3716593" cy="1484783"/>
            </a:xfrm>
            <a:prstGeom prst="rect">
              <a:avLst/>
            </a:prstGeom>
            <a:noFill/>
          </p:spPr>
          <p:txBody>
            <a:bodyPr wrap="square" rtlCol="0">
              <a:spAutoFit/>
            </a:bodyPr>
            <a:lstStyle/>
            <a:p>
              <a:pPr algn="just"/>
              <a:r>
                <a:rPr lang="vi-VN" sz="2400" b="1" dirty="0">
                  <a:solidFill>
                    <a:schemeClr val="bg1"/>
                  </a:solidFill>
                  <a:latin typeface="Cambria" panose="02040503050406030204" pitchFamily="18" charset="0"/>
                  <a:ea typeface="Cambria" panose="02040503050406030204" pitchFamily="18" charset="0"/>
                </a:rPr>
                <a:t>Trong vòm lá, gió chiều gảy lên những điệu nhạc li kì, có khi tưởng chừng như ai cười ai nói trong cành, trong lá.</a:t>
              </a:r>
            </a:p>
          </p:txBody>
        </p:sp>
      </p:grpSp>
      <p:grpSp>
        <p:nvGrpSpPr>
          <p:cNvPr id="26" name="Group 25">
            <a:extLst>
              <a:ext uri="{FF2B5EF4-FFF2-40B4-BE49-F238E27FC236}">
                <a16:creationId xmlns:a16="http://schemas.microsoft.com/office/drawing/2014/main" id="{E9B95336-349B-6249-C384-F4A818B4DA31}"/>
              </a:ext>
            </a:extLst>
          </p:cNvPr>
          <p:cNvGrpSpPr/>
          <p:nvPr/>
        </p:nvGrpSpPr>
        <p:grpSpPr>
          <a:xfrm>
            <a:off x="7344721" y="5048227"/>
            <a:ext cx="4344458" cy="966989"/>
            <a:chOff x="108155" y="1247588"/>
            <a:chExt cx="3864077" cy="1633263"/>
          </a:xfrm>
        </p:grpSpPr>
        <p:sp>
          <p:nvSpPr>
            <p:cNvPr id="27" name="Speech Bubble: Rectangle with Corners Rounded 26">
              <a:extLst>
                <a:ext uri="{FF2B5EF4-FFF2-40B4-BE49-F238E27FC236}">
                  <a16:creationId xmlns:a16="http://schemas.microsoft.com/office/drawing/2014/main" id="{95F10210-DAF2-7D8D-92BE-931EEE7818DB}"/>
                </a:ext>
              </a:extLst>
            </p:cNvPr>
            <p:cNvSpPr/>
            <p:nvPr/>
          </p:nvSpPr>
          <p:spPr>
            <a:xfrm>
              <a:off x="108155" y="1247588"/>
              <a:ext cx="3864077" cy="1633263"/>
            </a:xfrm>
            <a:prstGeom prst="wedgeRoundRectCallout">
              <a:avLst>
                <a:gd name="adj1" fmla="val -61667"/>
                <a:gd name="adj2" fmla="val -88490"/>
                <a:gd name="adj3" fmla="val 16667"/>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6CF7FE5-A4BA-4F61-3C4D-2D2C349857E7}"/>
                </a:ext>
              </a:extLst>
            </p:cNvPr>
            <p:cNvSpPr txBox="1"/>
            <p:nvPr/>
          </p:nvSpPr>
          <p:spPr>
            <a:xfrm>
              <a:off x="176981" y="1307692"/>
              <a:ext cx="3716593" cy="830997"/>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Chín, mười đứa bé bắt tay nhau ôm không xuể. </a:t>
              </a:r>
              <a:endParaRPr lang="en-US" sz="2400" b="1" dirty="0">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7485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a:off x="369895" y="1404280"/>
            <a:ext cx="5268876" cy="5095350"/>
          </a:xfrm>
          <a:prstGeom prst="rect">
            <a:avLst/>
          </a:prstGeom>
        </p:spPr>
      </p:pic>
      <p:grpSp>
        <p:nvGrpSpPr>
          <p:cNvPr id="5" name="Group 4">
            <a:extLst>
              <a:ext uri="{FF2B5EF4-FFF2-40B4-BE49-F238E27FC236}">
                <a16:creationId xmlns:a16="http://schemas.microsoft.com/office/drawing/2014/main" id="{F031B40E-CEB7-C948-30DE-90535DB68688}"/>
              </a:ext>
            </a:extLst>
          </p:cNvPr>
          <p:cNvGrpSpPr/>
          <p:nvPr/>
        </p:nvGrpSpPr>
        <p:grpSpPr>
          <a:xfrm>
            <a:off x="383458" y="258378"/>
            <a:ext cx="11482832" cy="1261884"/>
            <a:chOff x="197374" y="152010"/>
            <a:chExt cx="11668916" cy="2006725"/>
          </a:xfrm>
        </p:grpSpPr>
        <p:sp>
          <p:nvSpPr>
            <p:cNvPr id="6" name="Rounded Rectangle 2">
              <a:extLst>
                <a:ext uri="{FF2B5EF4-FFF2-40B4-BE49-F238E27FC236}">
                  <a16:creationId xmlns:a16="http://schemas.microsoft.com/office/drawing/2014/main" id="{A2283D53-9EE0-9374-AE82-1B28BACF5D9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C6A0BB-4F84-BB00-C731-06DC7B93B0C8}"/>
                </a:ext>
              </a:extLst>
            </p:cNvPr>
            <p:cNvSpPr txBox="1"/>
            <p:nvPr/>
          </p:nvSpPr>
          <p:spPr>
            <a:xfrm>
              <a:off x="317274" y="152010"/>
              <a:ext cx="11369036" cy="2006725"/>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3. Vì sao tác giả gọi cây đa quê mình là cây đa nghìn năm?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9CC81F1C-4CBC-D20C-5807-CFDA0BC56E40}"/>
              </a:ext>
            </a:extLst>
          </p:cNvPr>
          <p:cNvSpPr txBox="1"/>
          <p:nvPr/>
        </p:nvSpPr>
        <p:spPr>
          <a:xfrm>
            <a:off x="5997678" y="2243795"/>
            <a:ext cx="5475353" cy="3416320"/>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Tác giả gọi cây đa quê mình là </a:t>
            </a:r>
            <a:r>
              <a:rPr lang="vi-VN" sz="3600" b="1" dirty="0">
                <a:solidFill>
                  <a:srgbClr val="00B050"/>
                </a:solidFill>
                <a:latin typeface="Cambria" panose="02040503050406030204" pitchFamily="18" charset="0"/>
                <a:ea typeface="Cambria" panose="02040503050406030204" pitchFamily="18" charset="0"/>
              </a:rPr>
              <a:t>cây đa nghìn năm</a:t>
            </a:r>
            <a:r>
              <a:rPr lang="vi-VN" sz="3600" b="1" dirty="0">
                <a:solidFill>
                  <a:srgbClr val="0070C0"/>
                </a:solidFill>
                <a:latin typeface="Cambria" panose="02040503050406030204" pitchFamily="18" charset="0"/>
                <a:ea typeface="Cambria" panose="02040503050406030204" pitchFamily="18" charset="0"/>
              </a:rPr>
              <a:t> vì cây đa ấy đã có từ rất lâu đời, gắn liền với tuổi thơ của bao nhiêu người. </a:t>
            </a:r>
            <a:endParaRPr lang="en-US" sz="3600" b="1" dirty="0">
              <a:solidFill>
                <a:srgbClr val="0070C0"/>
              </a:solidFill>
              <a:latin typeface="Cambria" panose="02040503050406030204" pitchFamily="18" charset="0"/>
              <a:ea typeface="Cambria" panose="02040503050406030204" pitchFamily="18" charset="0"/>
            </a:endParaRPr>
          </a:p>
        </p:txBody>
      </p:sp>
      <p:sp>
        <p:nvSpPr>
          <p:cNvPr id="9" name="Title 1">
            <a:extLst>
              <a:ext uri="{FF2B5EF4-FFF2-40B4-BE49-F238E27FC236}">
                <a16:creationId xmlns:a16="http://schemas.microsoft.com/office/drawing/2014/main" id="{AE5270D7-DC9B-4897-F545-608556192814}"/>
              </a:ext>
            </a:extLst>
          </p:cNvPr>
          <p:cNvSpPr txBox="1">
            <a:spLocks/>
          </p:cNvSpPr>
          <p:nvPr/>
        </p:nvSpPr>
        <p:spPr>
          <a:xfrm>
            <a:off x="10373264" y="0"/>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47346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flipH="1">
            <a:off x="6593715" y="1610758"/>
            <a:ext cx="5268876" cy="5095350"/>
          </a:xfrm>
          <a:prstGeom prst="rect">
            <a:avLst/>
          </a:prstGeom>
        </p:spPr>
      </p:pic>
      <p:grpSp>
        <p:nvGrpSpPr>
          <p:cNvPr id="5" name="Group 4">
            <a:extLst>
              <a:ext uri="{FF2B5EF4-FFF2-40B4-BE49-F238E27FC236}">
                <a16:creationId xmlns:a16="http://schemas.microsoft.com/office/drawing/2014/main" id="{E6206F19-73B0-E1F2-AB3A-EB324C83BFEE}"/>
              </a:ext>
            </a:extLst>
          </p:cNvPr>
          <p:cNvGrpSpPr/>
          <p:nvPr/>
        </p:nvGrpSpPr>
        <p:grpSpPr>
          <a:xfrm>
            <a:off x="383458" y="274178"/>
            <a:ext cx="11482832" cy="1466130"/>
            <a:chOff x="197374" y="173694"/>
            <a:chExt cx="11668916" cy="2012028"/>
          </a:xfrm>
        </p:grpSpPr>
        <p:sp>
          <p:nvSpPr>
            <p:cNvPr id="6" name="Rounded Rectangle 2">
              <a:extLst>
                <a:ext uri="{FF2B5EF4-FFF2-40B4-BE49-F238E27FC236}">
                  <a16:creationId xmlns:a16="http://schemas.microsoft.com/office/drawing/2014/main" id="{AED1CBC3-345C-B1C2-5821-1FF1B3ACE290}"/>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23AB18-DF97-B58F-1613-F0309D8E58A5}"/>
                </a:ext>
              </a:extLst>
            </p:cNvPr>
            <p:cNvSpPr txBox="1"/>
            <p:nvPr/>
          </p:nvSpPr>
          <p:spPr>
            <a:xfrm>
              <a:off x="317274" y="178996"/>
              <a:ext cx="11369036" cy="2006726"/>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4. Cây đa quê hương đã gắn bó với tuổi thơ của tác giả như thế nào?</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0A29A921-AD79-FF6D-D1CF-C1ED864CEB26}"/>
              </a:ext>
            </a:extLst>
          </p:cNvPr>
          <p:cNvSpPr txBox="1"/>
          <p:nvPr/>
        </p:nvSpPr>
        <p:spPr>
          <a:xfrm>
            <a:off x="619960" y="2332285"/>
            <a:ext cx="5475353"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Cây đa quê hương đã gắn bó với tuổi thơ của tác giả: </a:t>
            </a:r>
            <a:r>
              <a:rPr lang="vi-VN" sz="3600" b="1" dirty="0">
                <a:solidFill>
                  <a:srgbClr val="002060"/>
                </a:solidFill>
                <a:latin typeface="Cambria" panose="02040503050406030204" pitchFamily="18" charset="0"/>
                <a:ea typeface="Cambria" panose="02040503050406030204" pitchFamily="18" charset="0"/>
              </a:rPr>
              <a:t>Chiều chiều, tác giả và lũ bạn ra ngồi gốc đa hóng mát.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D2277F48-6389-25EB-5EA8-5866E57D02F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095999" y="358906"/>
            <a:ext cx="6327723" cy="6242697"/>
          </a:xfrm>
          <a:prstGeom prst="rect">
            <a:avLst/>
          </a:prstGeom>
        </p:spPr>
      </p:pic>
      <p:grpSp>
        <p:nvGrpSpPr>
          <p:cNvPr id="3" name="Group 2">
            <a:extLst>
              <a:ext uri="{FF2B5EF4-FFF2-40B4-BE49-F238E27FC236}">
                <a16:creationId xmlns:a16="http://schemas.microsoft.com/office/drawing/2014/main" id="{594EEFE4-A3D1-35BC-0A74-329B7772C3E3}"/>
              </a:ext>
            </a:extLst>
          </p:cNvPr>
          <p:cNvGrpSpPr/>
          <p:nvPr/>
        </p:nvGrpSpPr>
        <p:grpSpPr>
          <a:xfrm>
            <a:off x="383458" y="274178"/>
            <a:ext cx="11482832" cy="1409315"/>
            <a:chOff x="197374" y="173694"/>
            <a:chExt cx="11668916" cy="1934058"/>
          </a:xfrm>
        </p:grpSpPr>
        <p:sp>
          <p:nvSpPr>
            <p:cNvPr id="5" name="Rounded Rectangle 2">
              <a:extLst>
                <a:ext uri="{FF2B5EF4-FFF2-40B4-BE49-F238E27FC236}">
                  <a16:creationId xmlns:a16="http://schemas.microsoft.com/office/drawing/2014/main" id="{D4D0F70F-FB9D-265F-EFA0-28C24A33023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EB53F4-B2EE-2B73-C069-340EAC92BA57}"/>
                </a:ext>
              </a:extLst>
            </p:cNvPr>
            <p:cNvSpPr txBox="1"/>
            <p:nvPr/>
          </p:nvSpPr>
          <p:spPr>
            <a:xfrm>
              <a:off x="317274" y="178995"/>
              <a:ext cx="11369036" cy="1731733"/>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5. Những chi tiết, hình ảnh nào trong bài gây ấn tượng đối với em? Vì sao?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3A486FFD-D1EE-1A0A-734E-985996D0EE2B}"/>
              </a:ext>
            </a:extLst>
          </p:cNvPr>
          <p:cNvSpPr txBox="1"/>
          <p:nvPr/>
        </p:nvSpPr>
        <p:spPr>
          <a:xfrm>
            <a:off x="619960" y="2332285"/>
            <a:ext cx="5476039"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Hình ảnh buổi chiều trong đoạn cuối gây ấn tượng với em vì nó thể hiện sự yên bình và êm ả của vùng quê Việt Nam.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09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BE03-02A0-AAA1-F30A-0AA06B040C3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16034299-AA1A-EBFE-4EC5-16BEA575486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452434" y="710553"/>
            <a:ext cx="5971287" cy="5891050"/>
          </a:xfrm>
          <a:prstGeom prst="rect">
            <a:avLst/>
          </a:prstGeom>
        </p:spPr>
      </p:pic>
      <p:sp>
        <p:nvSpPr>
          <p:cNvPr id="11" name="TextBox 10">
            <a:extLst>
              <a:ext uri="{FF2B5EF4-FFF2-40B4-BE49-F238E27FC236}">
                <a16:creationId xmlns:a16="http://schemas.microsoft.com/office/drawing/2014/main" id="{5217EAC4-75E8-1CBD-C6F1-618A3C1C1998}"/>
              </a:ext>
            </a:extLst>
          </p:cNvPr>
          <p:cNvSpPr txBox="1"/>
          <p:nvPr/>
        </p:nvSpPr>
        <p:spPr>
          <a:xfrm>
            <a:off x="311499" y="2111221"/>
            <a:ext cx="6219930" cy="3785652"/>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Mỗi người chúng ta đều có những kỉ niệm gắn liền với quê hương và cây đa là một biểu tượng, tượng trưng khi chúng ta nhắc về quê hương.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1C31659-488E-A287-5B0F-70DEFFDF0F93}"/>
              </a:ext>
            </a:extLst>
          </p:cNvPr>
          <p:cNvPicPr>
            <a:picLocks noChangeAspect="1"/>
          </p:cNvPicPr>
          <p:nvPr/>
        </p:nvPicPr>
        <p:blipFill>
          <a:blip r:embed="rId5"/>
          <a:stretch>
            <a:fillRect/>
          </a:stretch>
        </p:blipFill>
        <p:spPr>
          <a:xfrm>
            <a:off x="793152" y="710553"/>
            <a:ext cx="4596782" cy="1518036"/>
          </a:xfrm>
          <a:prstGeom prst="rect">
            <a:avLst/>
          </a:prstGeom>
        </p:spPr>
      </p:pic>
    </p:spTree>
    <p:extLst>
      <p:ext uri="{BB962C8B-B14F-4D97-AF65-F5344CB8AC3E}">
        <p14:creationId xmlns:p14="http://schemas.microsoft.com/office/powerpoint/2010/main" val="252355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2">
            <a:extLst>
              <a:ext uri="{FF2B5EF4-FFF2-40B4-BE49-F238E27FC236}">
                <a16:creationId xmlns:a16="http://schemas.microsoft.com/office/drawing/2014/main" id="{E21D2997-215B-4FF9-BC8A-5C7F83A1FCE8}"/>
              </a:ext>
            </a:extLst>
          </p:cNvPr>
          <p:cNvSpPr/>
          <p:nvPr/>
        </p:nvSpPr>
        <p:spPr>
          <a:xfrm>
            <a:off x="838091" y="3045719"/>
            <a:ext cx="3264363" cy="3167591"/>
          </a:xfrm>
          <a:prstGeom prst="roundRect">
            <a:avLst/>
          </a:prstGeom>
          <a:noFill/>
          <a:ln w="28575">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7" name="组合 6">
            <a:extLst>
              <a:ext uri="{FF2B5EF4-FFF2-40B4-BE49-F238E27FC236}">
                <a16:creationId xmlns:a16="http://schemas.microsoft.com/office/drawing/2014/main" id="{E026AE8C-6BB2-43B6-8C66-9A47252020A0}"/>
              </a:ext>
            </a:extLst>
          </p:cNvPr>
          <p:cNvGrpSpPr/>
          <p:nvPr/>
        </p:nvGrpSpPr>
        <p:grpSpPr>
          <a:xfrm>
            <a:off x="1477779" y="1536543"/>
            <a:ext cx="1929923" cy="1929923"/>
            <a:chOff x="304800" y="673100"/>
            <a:chExt cx="4000500" cy="4000500"/>
          </a:xfrm>
          <a:solidFill>
            <a:srgbClr val="123B62"/>
          </a:solidFill>
          <a:effectLst/>
        </p:grpSpPr>
        <p:sp>
          <p:nvSpPr>
            <p:cNvPr id="8" name="同心圆 4">
              <a:extLst>
                <a:ext uri="{FF2B5EF4-FFF2-40B4-BE49-F238E27FC236}">
                  <a16:creationId xmlns:a16="http://schemas.microsoft.com/office/drawing/2014/main" id="{8021EF59-E5CB-40BE-A6AF-891F4D8C49E3}"/>
                </a:ext>
              </a:extLst>
            </p:cNvPr>
            <p:cNvSpPr/>
            <p:nvPr/>
          </p:nvSpPr>
          <p:spPr>
            <a:xfrm>
              <a:off x="304800" y="673100"/>
              <a:ext cx="4000500" cy="4000500"/>
            </a:xfrm>
            <a:prstGeom prst="donut">
              <a:avLst>
                <a:gd name="adj" fmla="val 4879"/>
              </a:avLst>
            </a:prstGeom>
            <a:noFill/>
            <a:ln>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sp>
          <p:nvSpPr>
            <p:cNvPr id="9" name="椭圆 8">
              <a:extLst>
                <a:ext uri="{FF2B5EF4-FFF2-40B4-BE49-F238E27FC236}">
                  <a16:creationId xmlns:a16="http://schemas.microsoft.com/office/drawing/2014/main" id="{28DFCDB4-2F34-49F0-BB62-3333B826BD7B}"/>
                </a:ext>
              </a:extLst>
            </p:cNvPr>
            <p:cNvSpPr/>
            <p:nvPr/>
          </p:nvSpPr>
          <p:spPr>
            <a:xfrm>
              <a:off x="391859" y="760412"/>
              <a:ext cx="3825874" cy="3825874"/>
            </a:xfrm>
            <a:prstGeom prst="ellipse">
              <a:avLst/>
            </a:prstGeom>
            <a:solidFill>
              <a:srgbClr val="4D9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sp>
        <p:nvSpPr>
          <p:cNvPr id="10" name="椭圆 9">
            <a:extLst>
              <a:ext uri="{FF2B5EF4-FFF2-40B4-BE49-F238E27FC236}">
                <a16:creationId xmlns:a16="http://schemas.microsoft.com/office/drawing/2014/main" id="{E983E7F1-E1B0-46A7-BEE0-BA35AB5E08FE}"/>
              </a:ext>
            </a:extLst>
          </p:cNvPr>
          <p:cNvSpPr/>
          <p:nvPr/>
        </p:nvSpPr>
        <p:spPr>
          <a:xfrm>
            <a:off x="2949895" y="2796845"/>
            <a:ext cx="497747" cy="497747"/>
          </a:xfrm>
          <a:prstGeom prst="ellipse">
            <a:avLst/>
          </a:prstGeom>
          <a:solidFill>
            <a:srgbClr val="4D9146"/>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1</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sp>
        <p:nvSpPr>
          <p:cNvPr id="12" name="圆角矩形 9">
            <a:extLst>
              <a:ext uri="{FF2B5EF4-FFF2-40B4-BE49-F238E27FC236}">
                <a16:creationId xmlns:a16="http://schemas.microsoft.com/office/drawing/2014/main" id="{B3E36F37-4328-4C8C-BE7C-E8055F63AEC9}"/>
              </a:ext>
            </a:extLst>
          </p:cNvPr>
          <p:cNvSpPr/>
          <p:nvPr/>
        </p:nvSpPr>
        <p:spPr>
          <a:xfrm>
            <a:off x="8107369" y="3045717"/>
            <a:ext cx="3264363" cy="3167591"/>
          </a:xfrm>
          <a:prstGeom prst="roundRect">
            <a:avLst/>
          </a:prstGeom>
          <a:noFill/>
          <a:ln w="28575">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13" name="组合 12">
            <a:extLst>
              <a:ext uri="{FF2B5EF4-FFF2-40B4-BE49-F238E27FC236}">
                <a16:creationId xmlns:a16="http://schemas.microsoft.com/office/drawing/2014/main" id="{782D2231-8C79-4B44-B307-99B9F6BCFDFA}"/>
              </a:ext>
            </a:extLst>
          </p:cNvPr>
          <p:cNvGrpSpPr/>
          <p:nvPr/>
        </p:nvGrpSpPr>
        <p:grpSpPr>
          <a:xfrm>
            <a:off x="8774589" y="1536543"/>
            <a:ext cx="1929923" cy="1929923"/>
            <a:chOff x="304800" y="673100"/>
            <a:chExt cx="4000500" cy="4000500"/>
          </a:xfrm>
          <a:solidFill>
            <a:schemeClr val="bg1"/>
          </a:solidFill>
          <a:effectLst/>
        </p:grpSpPr>
        <p:sp>
          <p:nvSpPr>
            <p:cNvPr id="14"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sp>
          <p:nvSpPr>
            <p:cNvPr id="15"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grpSp>
      <p:sp>
        <p:nvSpPr>
          <p:cNvPr id="16" name="椭圆 15">
            <a:extLst>
              <a:ext uri="{FF2B5EF4-FFF2-40B4-BE49-F238E27FC236}">
                <a16:creationId xmlns:a16="http://schemas.microsoft.com/office/drawing/2014/main" id="{57980DC2-06AF-4A7D-AD4B-646AF7A01F43}"/>
              </a:ext>
            </a:extLst>
          </p:cNvPr>
          <p:cNvSpPr/>
          <p:nvPr/>
        </p:nvSpPr>
        <p:spPr>
          <a:xfrm>
            <a:off x="10320469" y="2796845"/>
            <a:ext cx="497747" cy="497747"/>
          </a:xfrm>
          <a:prstGeom prst="ellipse">
            <a:avLst/>
          </a:prstGeom>
          <a:solidFill>
            <a:srgbClr val="98C55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2</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pic>
        <p:nvPicPr>
          <p:cNvPr id="26" name="图片 25">
            <a:extLst>
              <a:ext uri="{FF2B5EF4-FFF2-40B4-BE49-F238E27FC236}">
                <a16:creationId xmlns:a16="http://schemas.microsoft.com/office/drawing/2014/main" id="{C5EA6DE3-DA44-4797-989E-0117CC3CCCAC}"/>
              </a:ext>
            </a:extLst>
          </p:cNvPr>
          <p:cNvPicPr>
            <a:picLocks noChangeAspect="1"/>
          </p:cNvPicPr>
          <p:nvPr/>
        </p:nvPicPr>
        <p:blipFill rotWithShape="1">
          <a:blip r:embed="rId3">
            <a:extLst>
              <a:ext uri="{28A0092B-C50C-407E-A947-70E740481C1C}">
                <a14:useLocalDpi xmlns:a14="http://schemas.microsoft.com/office/drawing/2010/main" val="0"/>
              </a:ext>
            </a:extLst>
          </a:blip>
          <a:srcRect l="55406" t="68520" r="3472" b="2641"/>
          <a:stretch/>
        </p:blipFill>
        <p:spPr>
          <a:xfrm>
            <a:off x="4129888" y="1381973"/>
            <a:ext cx="4476682" cy="4740710"/>
          </a:xfrm>
          <a:prstGeom prst="rect">
            <a:avLst/>
          </a:prstGeom>
        </p:spPr>
      </p:pic>
      <p:pic>
        <p:nvPicPr>
          <p:cNvPr id="2" name="Picture 1">
            <a:extLst>
              <a:ext uri="{FF2B5EF4-FFF2-40B4-BE49-F238E27FC236}">
                <a16:creationId xmlns:a16="http://schemas.microsoft.com/office/drawing/2014/main" id="{1A643D41-3638-9441-680E-105C6E3A6FBD}"/>
              </a:ext>
            </a:extLst>
          </p:cNvPr>
          <p:cNvPicPr>
            <a:picLocks noChangeAspect="1"/>
          </p:cNvPicPr>
          <p:nvPr/>
        </p:nvPicPr>
        <p:blipFill>
          <a:blip r:embed="rId4"/>
          <a:stretch>
            <a:fillRect/>
          </a:stretch>
        </p:blipFill>
        <p:spPr>
          <a:xfrm>
            <a:off x="1759974" y="100073"/>
            <a:ext cx="8333066" cy="3491477"/>
          </a:xfrm>
          <a:prstGeom prst="rect">
            <a:avLst/>
          </a:prstGeom>
        </p:spPr>
      </p:pic>
      <p:sp>
        <p:nvSpPr>
          <p:cNvPr id="4" name="TextBox 3">
            <a:extLst>
              <a:ext uri="{FF2B5EF4-FFF2-40B4-BE49-F238E27FC236}">
                <a16:creationId xmlns:a16="http://schemas.microsoft.com/office/drawing/2014/main" id="{AA9B1A20-1A68-06C8-13B1-334A256C81A9}"/>
              </a:ext>
            </a:extLst>
          </p:cNvPr>
          <p:cNvSpPr txBox="1"/>
          <p:nvPr/>
        </p:nvSpPr>
        <p:spPr>
          <a:xfrm>
            <a:off x="1022888" y="3869624"/>
            <a:ext cx="2894767" cy="1446550"/>
          </a:xfrm>
          <a:prstGeom prst="rect">
            <a:avLst/>
          </a:prstGeom>
          <a:noFill/>
        </p:spPr>
        <p:txBody>
          <a:bodyPr wrap="square" rtlCol="0">
            <a:spAutoFit/>
          </a:bodyPr>
          <a:lstStyle/>
          <a:p>
            <a:pPr algn="ctr"/>
            <a:r>
              <a:rPr lang="en-US" sz="4400" b="1" dirty="0" err="1">
                <a:solidFill>
                  <a:schemeClr val="accent6">
                    <a:lumMod val="50000"/>
                  </a:schemeClr>
                </a:solidFill>
                <a:latin typeface="Cambria" panose="02040503050406030204" pitchFamily="18" charset="0"/>
                <a:ea typeface="Cambria" panose="02040503050406030204" pitchFamily="18" charset="0"/>
              </a:rPr>
              <a:t>Luyện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đọc</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lại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68CAC9E9-C3C9-3D95-8325-475D52DADA4D}"/>
              </a:ext>
            </a:extLst>
          </p:cNvPr>
          <p:cNvSpPr txBox="1"/>
          <p:nvPr/>
        </p:nvSpPr>
        <p:spPr>
          <a:xfrm>
            <a:off x="8144349" y="3622817"/>
            <a:ext cx="3234354" cy="2123658"/>
          </a:xfrm>
          <a:prstGeom prst="rect">
            <a:avLst/>
          </a:prstGeom>
          <a:noFill/>
        </p:spPr>
        <p:txBody>
          <a:bodyPr wrap="square" rtlCol="0">
            <a:spAutoFit/>
          </a:bodyPr>
          <a:lstStyle/>
          <a:p>
            <a:pPr algn="ctr"/>
            <a:r>
              <a:rPr lang="en-US" sz="4400" b="1" dirty="0">
                <a:solidFill>
                  <a:schemeClr val="accent6">
                    <a:lumMod val="50000"/>
                  </a:schemeClr>
                </a:solidFill>
                <a:latin typeface="Cambria" panose="02040503050406030204" pitchFamily="18" charset="0"/>
                <a:ea typeface="Cambria" panose="02040503050406030204" pitchFamily="18" charset="0"/>
              </a:rPr>
              <a:t>Chia </a:t>
            </a:r>
            <a:r>
              <a:rPr lang="en-US" sz="4400" b="1" dirty="0" err="1">
                <a:solidFill>
                  <a:schemeClr val="accent6">
                    <a:lumMod val="50000"/>
                  </a:schemeClr>
                </a:solidFill>
                <a:latin typeface="Cambria" panose="02040503050406030204" pitchFamily="18" charset="0"/>
                <a:ea typeface="Cambria" panose="02040503050406030204" pitchFamily="18" charset="0"/>
              </a:rPr>
              <a:t>sẻ</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câu</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với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người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thân</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095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14:presetBounceEnd="4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0000">
                                          <p:cBhvr additive="base">
                                            <p:cTn id="11"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4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40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96F24-22F8-6A0E-C50A-C08576D97B45}"/>
              </a:ext>
            </a:extLst>
          </p:cNvPr>
          <p:cNvPicPr>
            <a:picLocks noChangeAspect="1"/>
          </p:cNvPicPr>
          <p:nvPr/>
        </p:nvPicPr>
        <p:blipFill>
          <a:blip r:embed="rId3"/>
          <a:stretch>
            <a:fillRect/>
          </a:stretch>
        </p:blipFill>
        <p:spPr>
          <a:xfrm>
            <a:off x="1224983" y="1733772"/>
            <a:ext cx="8386891" cy="4641289"/>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7446685-F744-4E69-89E5-2E823EB517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a:off x="70947" y="777847"/>
            <a:ext cx="4786190" cy="5459586"/>
          </a:xfrm>
          <a:prstGeom prst="rect">
            <a:avLst/>
          </a:prstGeom>
        </p:spPr>
      </p:pic>
      <p:sp>
        <p:nvSpPr>
          <p:cNvPr id="4" name="Speech Bubble: Oval 9">
            <a:extLst>
              <a:ext uri="{FF2B5EF4-FFF2-40B4-BE49-F238E27FC236}">
                <a16:creationId xmlns:a16="http://schemas.microsoft.com/office/drawing/2014/main" id="{BB05AF58-1325-E7D5-061C-E2DCDA611E57}"/>
              </a:ext>
            </a:extLst>
          </p:cNvPr>
          <p:cNvSpPr/>
          <p:nvPr/>
        </p:nvSpPr>
        <p:spPr>
          <a:xfrm flipH="1">
            <a:off x="4090307" y="224877"/>
            <a:ext cx="8229511" cy="3131861"/>
          </a:xfrm>
          <a:custGeom>
            <a:avLst/>
            <a:gdLst>
              <a:gd name="connsiteX0" fmla="*/ 8335178 w 8229511"/>
              <a:gd name="connsiteY0" fmla="*/ 2425438 h 3131861"/>
              <a:gd name="connsiteX1" fmla="*/ 7305599 w 8229511"/>
              <a:gd name="connsiteY1" fmla="*/ 2554647 h 3131861"/>
              <a:gd name="connsiteX2" fmla="*/ 3709226 w 8229511"/>
              <a:gd name="connsiteY2" fmla="*/ 3124238 h 3131861"/>
              <a:gd name="connsiteX3" fmla="*/ 519261 w 8229511"/>
              <a:gd name="connsiteY3" fmla="*/ 804455 h 3131861"/>
              <a:gd name="connsiteX4" fmla="*/ 4371486 w 8229511"/>
              <a:gd name="connsiteY4" fmla="*/ 3051 h 3131861"/>
              <a:gd name="connsiteX5" fmla="*/ 8046490 w 8229511"/>
              <a:gd name="connsiteY5" fmla="*/ 2027760 h 3131861"/>
              <a:gd name="connsiteX6" fmla="*/ 8335178 w 8229511"/>
              <a:gd name="connsiteY6" fmla="*/ 2425438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511" h="3131861" fill="none" extrusionOk="0">
                <a:moveTo>
                  <a:pt x="8335178" y="2425438"/>
                </a:moveTo>
                <a:cubicBezTo>
                  <a:pt x="7960577" y="2525858"/>
                  <a:pt x="7424465" y="2580647"/>
                  <a:pt x="7305599" y="2554647"/>
                </a:cubicBezTo>
                <a:cubicBezTo>
                  <a:pt x="6309159" y="2839594"/>
                  <a:pt x="5235923" y="3352443"/>
                  <a:pt x="3709226" y="3124238"/>
                </a:cubicBezTo>
                <a:cubicBezTo>
                  <a:pt x="930784" y="2803346"/>
                  <a:pt x="-1074468" y="1777755"/>
                  <a:pt x="519261" y="804455"/>
                </a:cubicBezTo>
                <a:cubicBezTo>
                  <a:pt x="1287111" y="92092"/>
                  <a:pt x="2643814" y="-80116"/>
                  <a:pt x="4371486" y="3051"/>
                </a:cubicBezTo>
                <a:cubicBezTo>
                  <a:pt x="6900994" y="-2481"/>
                  <a:pt x="9048477" y="937412"/>
                  <a:pt x="8046490" y="2027760"/>
                </a:cubicBezTo>
                <a:cubicBezTo>
                  <a:pt x="8083982" y="2112606"/>
                  <a:pt x="8271679" y="2352210"/>
                  <a:pt x="8335178" y="2425438"/>
                </a:cubicBezTo>
                <a:close/>
              </a:path>
              <a:path w="8229511" h="3131861" stroke="0" extrusionOk="0">
                <a:moveTo>
                  <a:pt x="8335178" y="2425438"/>
                </a:moveTo>
                <a:cubicBezTo>
                  <a:pt x="8006187" y="2455828"/>
                  <a:pt x="7803678" y="2414498"/>
                  <a:pt x="7305599" y="2554647"/>
                </a:cubicBezTo>
                <a:cubicBezTo>
                  <a:pt x="6243183" y="2982165"/>
                  <a:pt x="5078414" y="3193942"/>
                  <a:pt x="3709226" y="3124238"/>
                </a:cubicBezTo>
                <a:cubicBezTo>
                  <a:pt x="741659" y="3072507"/>
                  <a:pt x="-778630" y="1885879"/>
                  <a:pt x="519261" y="804455"/>
                </a:cubicBezTo>
                <a:cubicBezTo>
                  <a:pt x="1233243" y="532552"/>
                  <a:pt x="2752414" y="-28514"/>
                  <a:pt x="4371486" y="3051"/>
                </a:cubicBezTo>
                <a:cubicBezTo>
                  <a:pt x="6965155" y="40349"/>
                  <a:pt x="8906915" y="1076407"/>
                  <a:pt x="8046490" y="2027760"/>
                </a:cubicBezTo>
                <a:cubicBezTo>
                  <a:pt x="8142055" y="2180488"/>
                  <a:pt x="8299923" y="2353995"/>
                  <a:pt x="8335178" y="2425438"/>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1284"/>
                      <a:gd name="adj2" fmla="val 27444"/>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accent1">
                    <a:lumMod val="50000"/>
                  </a:schemeClr>
                </a:solidFill>
                <a:latin typeface="Cambria" panose="02040503050406030204" pitchFamily="18" charset="0"/>
                <a:ea typeface="Cambria" panose="02040503050406030204" pitchFamily="18" charset="0"/>
              </a:rPr>
              <a:t>Nói 2 – 3 câu giới thiệu về quê hương em hoặc địa phương em. Cảnh vật nào ở đó khiến em nhớ nhất? Vì sao?</a:t>
            </a:r>
            <a:endParaRPr lang="en-US" sz="3200" b="1" dirty="0">
              <a:solidFill>
                <a:schemeClr val="accent1">
                  <a:lumMod val="50000"/>
                </a:schemeClr>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69BD8DE7-2607-6A47-12A1-5F4DF6AB0ABF}"/>
              </a:ext>
            </a:extLst>
          </p:cNvPr>
          <p:cNvGrpSpPr/>
          <p:nvPr/>
        </p:nvGrpSpPr>
        <p:grpSpPr>
          <a:xfrm>
            <a:off x="3175820" y="3628103"/>
            <a:ext cx="8831088" cy="2609330"/>
            <a:chOff x="517631" y="2085020"/>
            <a:chExt cx="10889509" cy="1430988"/>
          </a:xfrm>
        </p:grpSpPr>
        <p:sp>
          <p:nvSpPr>
            <p:cNvPr id="6" name="Flowchart: Alternate Process 5">
              <a:extLst>
                <a:ext uri="{FF2B5EF4-FFF2-40B4-BE49-F238E27FC236}">
                  <a16:creationId xmlns:a16="http://schemas.microsoft.com/office/drawing/2014/main" id="{3E1D0D91-53E1-98BE-3860-78EB70D3E71D}"/>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65DBD6-02AF-E132-688C-0736EB385BF3}"/>
                </a:ext>
              </a:extLst>
            </p:cNvPr>
            <p:cNvSpPr txBox="1"/>
            <p:nvPr/>
          </p:nvSpPr>
          <p:spPr>
            <a:xfrm>
              <a:off x="694226" y="2118996"/>
              <a:ext cx="10548257" cy="1265913"/>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Gợi ý:</a:t>
              </a:r>
            </a:p>
            <a:p>
              <a:pPr algn="just"/>
              <a:r>
                <a:rPr lang="vi-VN" sz="3600" b="1" dirty="0">
                  <a:solidFill>
                    <a:srgbClr val="0070C0"/>
                  </a:solidFill>
                  <a:latin typeface="Cambria" panose="02040503050406030204" pitchFamily="18" charset="0"/>
                  <a:ea typeface="Cambria" panose="02040503050406030204" pitchFamily="18" charset="0"/>
                </a:rPr>
                <a:t>- Quê hương em có những cảnh vật nào?</a:t>
              </a:r>
            </a:p>
            <a:p>
              <a:pPr algn="just"/>
              <a:r>
                <a:rPr lang="vi-VN" sz="3600" b="1" dirty="0">
                  <a:solidFill>
                    <a:srgbClr val="0070C0"/>
                  </a:solidFill>
                  <a:latin typeface="Cambria" panose="02040503050406030204" pitchFamily="18" charset="0"/>
                  <a:ea typeface="Cambria" panose="02040503050406030204" pitchFamily="18" charset="0"/>
                </a:rPr>
                <a:t>- Em ấn tượng nhất cảnh vật nào nhất?</a:t>
              </a:r>
            </a:p>
            <a:p>
              <a:pPr algn="just"/>
              <a:r>
                <a:rPr lang="vi-VN" sz="3600" b="1" dirty="0">
                  <a:solidFill>
                    <a:srgbClr val="0070C0"/>
                  </a:solidFill>
                  <a:latin typeface="Cambria" panose="02040503050406030204" pitchFamily="18" charset="0"/>
                  <a:ea typeface="Cambria" panose="02040503050406030204" pitchFamily="18" charset="0"/>
                </a:rPr>
                <a:t>- Vì sao?</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9296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D9A08-2BF9-C053-0887-78B4F805D6C1}"/>
              </a:ext>
            </a:extLst>
          </p:cNvPr>
          <p:cNvGrpSpPr/>
          <p:nvPr/>
        </p:nvGrpSpPr>
        <p:grpSpPr>
          <a:xfrm>
            <a:off x="442451" y="196645"/>
            <a:ext cx="11415251" cy="6223820"/>
            <a:chOff x="517631" y="2085020"/>
            <a:chExt cx="10889509" cy="1430988"/>
          </a:xfrm>
        </p:grpSpPr>
        <p:sp>
          <p:nvSpPr>
            <p:cNvPr id="3" name="Flowchart: Alternate Process 2">
              <a:extLst>
                <a:ext uri="{FF2B5EF4-FFF2-40B4-BE49-F238E27FC236}">
                  <a16:creationId xmlns:a16="http://schemas.microsoft.com/office/drawing/2014/main" id="{9B7BCC01-7C91-9929-3FFC-B9878F9E8878}"/>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12DED5-CA64-B993-FB40-188910EF0E4D}"/>
                </a:ext>
              </a:extLst>
            </p:cNvPr>
            <p:cNvSpPr txBox="1"/>
            <p:nvPr/>
          </p:nvSpPr>
          <p:spPr>
            <a:xfrm>
              <a:off x="694226" y="2118996"/>
              <a:ext cx="10548257" cy="1294988"/>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Gợi ý:</a:t>
              </a:r>
            </a:p>
            <a:p>
              <a:pPr algn="just"/>
              <a:r>
                <a:rPr lang="vi-VN" sz="3600" b="1" dirty="0">
                  <a:solidFill>
                    <a:srgbClr val="0070C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Mỗi dịp nghỉ hè, em thường được về quê chơi Quê em là một vùng quê bình yên. Em rất thích những buổi chiều em cùng mấy đứa trẻ trong xóm kéo nhau ra bờ đê chơi thả diều. Từng làn gió mát phả trong không khí đưa những chiếc diều bay xa và bay cao. Nó gửi gắm ước mơ về một tương lai tươi đẹp của bọn trẻ thôn quê. Chao ôi! Một ngày sôi động, ồn ã đã kết thúc để nhường chỗ cho một đêm yên ả.</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19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0243E843-DE9C-4BE6-ACE9-1A8DFC6CEBAA}"/>
              </a:ext>
            </a:extLst>
          </p:cNvPr>
          <p:cNvSpPr/>
          <p:nvPr/>
        </p:nvSpPr>
        <p:spPr>
          <a:xfrm>
            <a:off x="1576212" y="3418227"/>
            <a:ext cx="2031325" cy="1015663"/>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i="0" u="none" strike="noStrike" kern="1200" cap="none" spc="0" normalizeH="0" baseline="0" noProof="0" dirty="0">
                <a:ln>
                  <a:noFill/>
                </a:ln>
                <a:solidFill>
                  <a:schemeClr val="bg1"/>
                </a:solidFill>
                <a:uLnTx/>
                <a:uFillTx/>
                <a:latin typeface="字魂70号-灵悦黑体" panose="00000500000000000000" pitchFamily="2" charset="-122"/>
                <a:ea typeface="字魂70号-灵悦黑体" panose="00000500000000000000" pitchFamily="2" charset="-122"/>
                <a:cs typeface="字魂73号-江南手书" panose="00000500000000000000" charset="-122"/>
                <a:sym typeface="字魂59号-创粗黑" panose="00000500000000000000" pitchFamily="2" charset="-122"/>
              </a:rPr>
              <a:t>目 录</a:t>
            </a:r>
          </a:p>
        </p:txBody>
      </p:sp>
      <p:pic>
        <p:nvPicPr>
          <p:cNvPr id="30" name="Picture 29">
            <a:extLst>
              <a:ext uri="{FF2B5EF4-FFF2-40B4-BE49-F238E27FC236}">
                <a16:creationId xmlns:a16="http://schemas.microsoft.com/office/drawing/2014/main" id="{71468F60-35BF-1012-DC8C-E7A467215055}"/>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E34071CC-970F-CFE4-65FD-D67ED6555FB1}"/>
              </a:ext>
            </a:extLst>
          </p:cNvPr>
          <p:cNvPicPr>
            <a:picLocks noChangeAspect="1"/>
          </p:cNvPicPr>
          <p:nvPr/>
        </p:nvPicPr>
        <p:blipFill>
          <a:blip r:embed="rId4"/>
          <a:stretch>
            <a:fillRect/>
          </a:stretch>
        </p:blipFill>
        <p:spPr>
          <a:xfrm>
            <a:off x="150125" y="-133694"/>
            <a:ext cx="1523956" cy="1508868"/>
          </a:xfrm>
          <a:prstGeom prst="rect">
            <a:avLst/>
          </a:prstGeom>
        </p:spPr>
      </p:pic>
      <p:pic>
        <p:nvPicPr>
          <p:cNvPr id="42" name="Picture 41">
            <a:extLst>
              <a:ext uri="{FF2B5EF4-FFF2-40B4-BE49-F238E27FC236}">
                <a16:creationId xmlns:a16="http://schemas.microsoft.com/office/drawing/2014/main" id="{E6B77DC3-3497-93F7-7A56-6B440BCEDB20}"/>
              </a:ext>
            </a:extLst>
          </p:cNvPr>
          <p:cNvPicPr>
            <a:picLocks noChangeAspect="1"/>
          </p:cNvPicPr>
          <p:nvPr/>
        </p:nvPicPr>
        <p:blipFill>
          <a:blip r:embed="rId5"/>
          <a:stretch>
            <a:fillRect/>
          </a:stretch>
        </p:blipFill>
        <p:spPr>
          <a:xfrm>
            <a:off x="2138549" y="2041385"/>
            <a:ext cx="11522439" cy="4505334"/>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EAA56-34B1-C1EC-4F27-D374079F58C4}"/>
              </a:ext>
            </a:extLst>
          </p:cNvPr>
          <p:cNvPicPr>
            <a:picLocks noChangeAspect="1"/>
          </p:cNvPicPr>
          <p:nvPr/>
        </p:nvPicPr>
        <p:blipFill>
          <a:blip r:embed="rId2"/>
          <a:stretch>
            <a:fillRect/>
          </a:stretch>
        </p:blipFill>
        <p:spPr>
          <a:xfrm>
            <a:off x="2245785" y="62524"/>
            <a:ext cx="7206214" cy="1508443"/>
          </a:xfrm>
          <a:prstGeom prst="rect">
            <a:avLst/>
          </a:prstGeom>
        </p:spPr>
      </p:pic>
      <p:pic>
        <p:nvPicPr>
          <p:cNvPr id="3" name="图片 8" descr="图片包含 游戏机, 花, 星星, 鱼&#10;&#10;描述已自动生成">
            <a:extLst>
              <a:ext uri="{FF2B5EF4-FFF2-40B4-BE49-F238E27FC236}">
                <a16:creationId xmlns:a16="http://schemas.microsoft.com/office/drawing/2014/main" id="{888BEC21-2896-B5E2-EB91-A65DF68A5557}"/>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28383"/>
            <a:ext cx="12191999" cy="1654630"/>
          </a:xfrm>
          <a:prstGeom prst="rect">
            <a:avLst/>
          </a:prstGeom>
        </p:spPr>
      </p:pic>
      <p:sp>
        <p:nvSpPr>
          <p:cNvPr id="4" name="TextBox 3">
            <a:extLst>
              <a:ext uri="{FF2B5EF4-FFF2-40B4-BE49-F238E27FC236}">
                <a16:creationId xmlns:a16="http://schemas.microsoft.com/office/drawing/2014/main" id="{DE89FF28-CEC9-202D-D3CE-B3B7E40526EE}"/>
              </a:ext>
            </a:extLst>
          </p:cNvPr>
          <p:cNvSpPr txBox="1"/>
          <p:nvPr/>
        </p:nvSpPr>
        <p:spPr>
          <a:xfrm>
            <a:off x="447105" y="1270546"/>
            <a:ext cx="11400765" cy="5016758"/>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đúng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từ</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ngữ</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đoạn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và</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toàn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bộ</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Cây</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đa</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quê</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hương</a:t>
            </a:r>
            <a:r>
              <a:rPr lang="en-US" sz="3200" b="1" i="1" dirty="0">
                <a:solidFill>
                  <a:schemeClr val="accent2">
                    <a:lumMod val="50000"/>
                  </a:schemeClr>
                </a:solidFill>
                <a:latin typeface="Cambria" panose="02040503050406030204" pitchFamily="18" charset="0"/>
                <a:ea typeface="Cambria" panose="02040503050406030204" pitchFamily="18" charset="0"/>
              </a:rPr>
              <a:t>.</a:t>
            </a:r>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Hiểu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nghĩa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các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từ</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ngữ</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hình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ảnh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miêu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nhận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vẻ</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đẹp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và</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vẻ</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đẹp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làng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quê</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Việt</a:t>
            </a:r>
            <a:r>
              <a:rPr lang="en-US" sz="3200" b="1" dirty="0">
                <a:solidFill>
                  <a:schemeClr val="accent2">
                    <a:lumMod val="50000"/>
                  </a:schemeClr>
                </a:solidFill>
                <a:latin typeface="Cambria" panose="02040503050406030204" pitchFamily="18" charset="0"/>
                <a:ea typeface="Cambria" panose="02040503050406030204" pitchFamily="18" charset="0"/>
              </a:rPr>
              <a:t> Nam qua </a:t>
            </a:r>
            <a:r>
              <a:rPr lang="en-US" sz="3200" b="1" dirty="0" err="1">
                <a:solidFill>
                  <a:schemeClr val="accent2">
                    <a:lumMod val="50000"/>
                  </a:schemeClr>
                </a:solidFill>
                <a:latin typeface="Cambria" panose="02040503050406030204" pitchFamily="18" charset="0"/>
                <a:ea typeface="Cambria" panose="02040503050406030204" pitchFamily="18" charset="0"/>
              </a:rPr>
              <a:t>lời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miêu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Hiểu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tình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yêu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thương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gắn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bó</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tác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giả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đối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đối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quê</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hương</a:t>
            </a:r>
            <a:r>
              <a:rPr lang="en-US" sz="3200" b="1" dirty="0">
                <a:solidFill>
                  <a:schemeClr val="accent2">
                    <a:lumMod val="50000"/>
                  </a:schemeClr>
                </a:solidFill>
                <a:latin typeface="Cambria" panose="02040503050406030204" pitchFamily="18" charset="0"/>
                <a:ea typeface="Cambria" panose="02040503050406030204" pitchFamily="18" charset="0"/>
              </a:rPr>
              <a:t> qua </a:t>
            </a:r>
            <a:r>
              <a:rPr lang="en-US" sz="3200" b="1" dirty="0" err="1">
                <a:solidFill>
                  <a:schemeClr val="accent2">
                    <a:lumMod val="50000"/>
                  </a:schemeClr>
                </a:solidFill>
                <a:latin typeface="Cambria" panose="02040503050406030204" pitchFamily="18" charset="0"/>
                <a:ea typeface="Cambria" panose="02040503050406030204" pitchFamily="18" charset="0"/>
              </a:rPr>
              <a:t>những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kỉ</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niệm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nhắc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nhớ</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trong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diễn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phù</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hợp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lời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kể</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nhân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vật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tôi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trong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thể</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hiện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xúc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suy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nghĩ</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nhân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vật</a:t>
            </a:r>
            <a:r>
              <a:rPr lang="en-US" sz="3200" b="1" dirty="0">
                <a:solidFill>
                  <a:schemeClr val="accent2">
                    <a:lumMod val="50000"/>
                  </a:schemeClr>
                </a:solidFill>
                <a:latin typeface="Cambria" panose="02040503050406030204" pitchFamily="18" charset="0"/>
                <a:ea typeface="Cambria" panose="02040503050406030204" pitchFamily="18" charset="0"/>
              </a:rPr>
              <a:t> qua </a:t>
            </a:r>
            <a:r>
              <a:rPr lang="en-US" sz="3200" b="1" dirty="0" err="1">
                <a:solidFill>
                  <a:schemeClr val="accent2">
                    <a:lumMod val="50000"/>
                  </a:schemeClr>
                </a:solidFill>
                <a:latin typeface="Cambria" panose="02040503050406030204" pitchFamily="18" charset="0"/>
                <a:ea typeface="Cambria" panose="02040503050406030204" pitchFamily="18" charset="0"/>
              </a:rPr>
              <a:t>giọng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208918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FA11DBD6-346D-FB3B-FD5F-3CC3ECFA4B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5" name="Picture 4">
            <a:extLst>
              <a:ext uri="{FF2B5EF4-FFF2-40B4-BE49-F238E27FC236}">
                <a16:creationId xmlns:a16="http://schemas.microsoft.com/office/drawing/2014/main" id="{91EB3E36-A439-734D-0B5A-F4ED4592548E}"/>
              </a:ext>
            </a:extLst>
          </p:cNvPr>
          <p:cNvPicPr>
            <a:picLocks noChangeAspect="1"/>
          </p:cNvPicPr>
          <p:nvPr/>
        </p:nvPicPr>
        <p:blipFill>
          <a:blip r:embed="rId4"/>
          <a:stretch>
            <a:fillRect/>
          </a:stretch>
        </p:blipFill>
        <p:spPr>
          <a:xfrm>
            <a:off x="98323" y="2874786"/>
            <a:ext cx="8401016" cy="2249619"/>
          </a:xfrm>
          <a:prstGeom prst="rect">
            <a:avLst/>
          </a:prstGeom>
        </p:spPr>
      </p:pic>
    </p:spTree>
    <p:extLst>
      <p:ext uri="{BB962C8B-B14F-4D97-AF65-F5344CB8AC3E}">
        <p14:creationId xmlns:p14="http://schemas.microsoft.com/office/powerpoint/2010/main" val="139377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67C37-3DCB-910B-2E56-D06F926EDC9F}"/>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ABB85665-9B5C-F08F-3DA1-1A0456717235}"/>
              </a:ext>
            </a:extLst>
          </p:cNvPr>
          <p:cNvSpPr txBox="1"/>
          <p:nvPr/>
        </p:nvSpPr>
        <p:spPr>
          <a:xfrm>
            <a:off x="235974" y="592039"/>
            <a:ext cx="11690555" cy="6217087"/>
          </a:xfrm>
          <a:prstGeom prst="rect">
            <a:avLst/>
          </a:prstGeom>
          <a:noFill/>
        </p:spPr>
        <p:txBody>
          <a:bodyPr wrap="square" rtlCol="0">
            <a:spAutoFit/>
          </a:bodyPr>
          <a:lstStyle/>
          <a:p>
            <a:pPr algn="just">
              <a:spcBef>
                <a:spcPts val="600"/>
              </a:spcBef>
            </a:pPr>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a:spcBef>
                <a:spcPts val="600"/>
              </a:spcBef>
            </a:pPr>
            <a:r>
              <a:rPr lang="vi-VN" sz="2600" dirty="0">
                <a:latin typeface="Cambria" panose="02040503050406030204" pitchFamily="18" charset="0"/>
                <a:ea typeface="Cambria" panose="02040503050406030204" pitchFamily="18" charset="0"/>
              </a:rPr>
              <a:t>      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a:spcBef>
                <a:spcPts val="600"/>
              </a:spcBef>
            </a:pPr>
            <a:r>
              <a:rPr lang="vi-VN" sz="2600" dirty="0">
                <a:latin typeface="Cambria" panose="02040503050406030204" pitchFamily="18" charset="0"/>
                <a:ea typeface="Cambria" panose="02040503050406030204" pitchFamily="18" charset="0"/>
              </a:rPr>
              <a:t>      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a:r>
              <a:rPr lang="vi-VN" sz="2400" i="1" dirty="0">
                <a:latin typeface="Cambria" panose="02040503050406030204" pitchFamily="18" charset="0"/>
                <a:ea typeface="Cambria" panose="02040503050406030204" pitchFamily="18" charset="0"/>
              </a:rPr>
              <a:t>(Theo </a:t>
            </a:r>
            <a:r>
              <a:rPr lang="vi-VN" sz="2400" dirty="0">
                <a:latin typeface="Cambria" panose="02040503050406030204" pitchFamily="18" charset="0"/>
                <a:ea typeface="Cambria" panose="02040503050406030204" pitchFamily="18" charset="0"/>
              </a:rPr>
              <a:t>Nguyễn Khắc Viện</a:t>
            </a:r>
            <a:r>
              <a:rPr lang="vi-VN" sz="24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1380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B67F0-E870-7028-9445-C9781CED706B}"/>
              </a:ext>
            </a:extLst>
          </p:cNvPr>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EE371380-0D59-40F9-35BF-190EB0646864}"/>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4" name="Speech Bubble: Oval 9">
            <a:extLst>
              <a:ext uri="{FF2B5EF4-FFF2-40B4-BE49-F238E27FC236}">
                <a16:creationId xmlns:a16="http://schemas.microsoft.com/office/drawing/2014/main" id="{768D81BC-5D63-21A9-674D-96C4387E1371}"/>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5" name="图片 1">
            <a:extLst>
              <a:ext uri="{FF2B5EF4-FFF2-40B4-BE49-F238E27FC236}">
                <a16:creationId xmlns:a16="http://schemas.microsoft.com/office/drawing/2014/main" id="{C4492C01-8AB4-106C-C175-FE9233AD54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3833520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1508</Words>
  <Application>Microsoft Office PowerPoint</Application>
  <PresentationFormat>Widescreen</PresentationFormat>
  <Paragraphs>68</Paragraphs>
  <Slides>26</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Calibri</vt:lpstr>
      <vt:lpstr>Calibri Light</vt:lpstr>
      <vt:lpstr>Cambria</vt:lpstr>
      <vt:lpstr>HP-008</vt:lpstr>
      <vt:lpstr>UTM Avo</vt:lpstr>
      <vt:lpstr>UTM Futura Extra</vt:lpstr>
      <vt:lpstr>字魂105号-简雅黑</vt:lpstr>
      <vt:lpstr>字魂70号-灵悦黑体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LÊ</dc:creator>
  <cp:lastModifiedBy>nguyenngocbich1107@gmail.com</cp:lastModifiedBy>
  <cp:revision>2</cp:revision>
  <dcterms:created xsi:type="dcterms:W3CDTF">2024-03-17T13:16:44Z</dcterms:created>
  <dcterms:modified xsi:type="dcterms:W3CDTF">2025-03-31T01:48:57Z</dcterms:modified>
</cp:coreProperties>
</file>