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95" r:id="rId4"/>
    <p:sldId id="296" r:id="rId5"/>
    <p:sldId id="294" r:id="rId6"/>
    <p:sldId id="297" r:id="rId7"/>
    <p:sldId id="290" r:id="rId8"/>
    <p:sldId id="298" r:id="rId9"/>
    <p:sldId id="302" r:id="rId10"/>
    <p:sldId id="299" r:id="rId11"/>
    <p:sldId id="304" r:id="rId12"/>
    <p:sldId id="305" r:id="rId13"/>
    <p:sldId id="306" r:id="rId14"/>
    <p:sldId id="303" r:id="rId15"/>
    <p:sldId id="307" r:id="rId16"/>
    <p:sldId id="308" r:id="rId17"/>
    <p:sldId id="309" r:id="rId18"/>
    <p:sldId id="310" r:id="rId19"/>
    <p:sldId id="311" r:id="rId20"/>
    <p:sldId id="300" r:id="rId21"/>
    <p:sldId id="312" r:id="rId22"/>
    <p:sldId id="313" r:id="rId23"/>
    <p:sldId id="314" r:id="rId24"/>
    <p:sldId id="315" r:id="rId25"/>
    <p:sldId id="291" r:id="rId26"/>
    <p:sldId id="29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80" d="100"/>
          <a:sy n="80" d="100"/>
        </p:scale>
        <p:origin x="28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4C5D3-32F7-446E-A81B-B360294A0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F82409-511F-4329-A20A-8058AE8F1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B9FD5-EAFA-48E2-BC35-A32FC91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8DEEE-5CCE-4A36-A06C-D4144662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1A3EF-6B00-4D05-B87A-2BF47659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4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40F0-7E85-4877-BD9C-EF5237A0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52AC4-4900-4849-9BC4-786ACBFA3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A1145-5C8E-49C5-AB48-864DB0D3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41033-C38B-42B3-87CF-E280366BB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042E5-905D-4CA2-9B30-BCCA51F20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E7A12E-AFBA-4A99-96A1-F67A447207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E221E-77BB-4BFE-AA95-B25773A2D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C87AA-36F9-4B8E-B238-04CBDB9E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3A235-04C8-44B0-9D23-131FD8B3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4BFE2-CDF8-4017-9663-9DB4E02E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3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4487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2139-F71F-4A5A-94F1-7869C3C97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557E0-E36E-4AA5-9B0E-176E8FFE7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13446-8D8B-44BB-88A8-1CBFECF72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01217-E092-4A0B-8F9F-DA35B2C2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DD48C-AC5D-495D-A79F-776C93D7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5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F8B3-BABF-4AD3-B8DD-0AA5EB85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D2B36-C062-427D-8AFC-8A2233DC6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C44B3-2F27-4E1B-AD1C-67195769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6EB51-388D-48E0-8C76-1146BDA27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2AF9-15E8-4BC0-A0AD-EEFECF33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628C-5DD1-4C82-B170-70F63848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CBEC7-D31D-4F25-87FD-C211E9FFE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CC29D3-11F8-4B7F-B980-92CEDA031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A44E7-8293-4BB3-91A5-1C65BAB5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1A313-C9BD-4519-9E1D-3058DD711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8C01B-81DE-4A8E-94C3-C63B7FCF0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3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126B9-A928-4B68-985E-65B0DE33A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54738-4415-46BF-BF1D-2EBF1D363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D04BF-A109-44E5-8539-974BF37F2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48D3C-942D-4318-853B-9266008CF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FBB707-5CF8-408F-BE6D-68ED13BE4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0B13BA-FC46-4D07-84B2-26728D93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6B9E6-8905-436B-892F-289D7F034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86CA23-D8A3-439F-9529-5A9DCC6B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7CE7-E4E5-4661-A0D0-9B1AD178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75E54B-2859-4056-8750-F3C8E5D0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A0682-5A10-437B-9CF2-37F4096B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1C622-8BBE-45D9-B42B-8F117859E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7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DD12C-C278-45BE-BE33-CE101C51C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C59068-F6A3-41BF-BFA7-3F526E501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8085F-05B7-4044-B9E0-9404B255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99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883F5-9845-4267-B997-9A8EC505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E772-0424-4101-A3C2-C9C88148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D28D1-E132-447D-A12C-803BE050A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83BB5-3256-4782-96D9-A88C7B90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5B84C-787D-4CF2-A0DB-D98D1154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AF84C-9658-4E1A-B159-9B1FEDFB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27EEB-6FEE-4D5C-9D53-1DCCAD5C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0B5E0C-2C8F-45D5-869E-CB0206BF3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326C7-F886-4BAC-803F-6ED9B3AFC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1D0D4-1EC0-4DE0-8FDB-92993A670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E3159F-FB93-48D1-BDC9-45B8134F9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706CC8-3A0A-433A-B965-8E28888C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76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28E6E-E1F2-40EE-8062-B2F4CECF6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08B67-A1ED-435B-99BF-4E41D0847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A70DE-7DB9-416B-B25E-358CA9C1F5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7618-1F15-4029-889B-EED5641C3767}" type="datetimeFigureOut">
              <a:rPr lang="en-US" smtClean="0"/>
              <a:t>17/03/2024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F139F-E759-4852-9DAB-7411F8EE7D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61838-6B46-4D1A-AE7A-466160074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9143-7CF0-48EC-99EC-1BDB15CFF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CBF-8EB1-3500-C181-BEA81EA3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20B50-95B9-1A80-34C3-7F8E2C8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0CFCB-0453-E8B1-0DBA-9C2EADF146C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0456-1222-2071-BF3C-4AA050BCF6EB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940C2-CBDD-46B8-868A-50F3C2981B2E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63E89-936F-6A32-0EE9-EDACFAECAD3D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8D1ED-59DE-EE28-4A87-73496F869EE9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8A072-5318-9020-06C7-809DF69D6798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5607-53EC-C72D-FCD1-FE5A5AF5572F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CDC1820-7943-8101-64C9-4C7BC918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385E9DE7-618F-0B6F-11D1-A9BD09F5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7F6A19C-F055-D419-BC42-1CF8B85A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CCB22-22D4-1327-6208-00F4F7603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02" y="1141257"/>
            <a:ext cx="5830407" cy="1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2FF688-F9E0-60A0-4F2B-258D18BDD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722" y="2002536"/>
            <a:ext cx="7688835" cy="32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2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3701C-9C93-7D32-0B58-ADC61473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CE42B83-FB56-AEC3-8B92-7A1617E148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5EC39AB-DEF1-800E-DE03-236467F04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4C6F3E6-EB7B-B5A1-D5CA-C3B8D688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609600" y="-979093"/>
            <a:ext cx="106680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383CDE-8D9C-384B-A3FA-CD2F1238B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008" y="1369642"/>
            <a:ext cx="8116248" cy="3659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07C0C3-4749-2725-250A-BA7F71A51649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E6420-4030-AD53-AB16-C5DA08172E74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8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5C2B3-8BDF-C2A3-DA31-6CE7216F6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F768A22-84D9-CE98-C2BA-41B610D8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67975BC1-9B7F-A185-0E67-7A9482028F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3E84565-30B1-B9B9-7E72-ADCE39A3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8C1206-4F4C-5EFB-B5DF-4753B9FE15F8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AB3D2FB-A067-AB8F-50D2-3A04184C18B8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071A42C5-F571-B3E6-E2C7-FFD1A555EBFE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845BDF-5A4D-11D8-3DE5-2C69EDBFAF6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1FBD8-A33B-E16B-F81F-DD0B36A07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A95216-9953-541E-A33C-D5FEA314B208}"/>
              </a:ext>
            </a:extLst>
          </p:cNvPr>
          <p:cNvSpPr txBox="1"/>
          <p:nvPr/>
        </p:nvSpPr>
        <p:spPr>
          <a:xfrm>
            <a:off x="411657" y="1764456"/>
            <a:ext cx="7916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/>
            <a:r>
              <a:rPr lang="vi-VN" sz="3200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F3C49-552C-9429-A3E7-7A59E1A0BA76}"/>
              </a:ext>
            </a:extLst>
          </p:cNvPr>
          <p:cNvSpPr txBox="1"/>
          <p:nvPr/>
        </p:nvSpPr>
        <p:spPr>
          <a:xfrm>
            <a:off x="411656" y="4109545"/>
            <a:ext cx="8073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/>
            <a:r>
              <a:rPr lang="vi-VN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2A9C7AA5-BBAB-CCEE-9FB7-C3C77158C2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2A2FE-D042-6B5B-D8AB-70408DA91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C8933CFA-569B-9855-2D37-BA5496659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82A82474-EA3A-B2DD-611D-AD2200845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6DBA56F-D812-C989-0E37-33B52C8C8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8C1E01-36C3-4888-8D2E-E470C0C460EC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E7B0F18-F758-78DC-9DCE-F8C0EDE98917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C1FF5A1A-AE04-2593-271B-5060E11F4F27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D40FEB7-3CD5-E533-32DF-F2F71A5E7F72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E64B5B4-840A-D1FB-BEAD-3462C04C4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0E9C16-09AB-D9FA-9D12-AAAC4F517ACC}"/>
              </a:ext>
            </a:extLst>
          </p:cNvPr>
          <p:cNvSpPr txBox="1"/>
          <p:nvPr/>
        </p:nvSpPr>
        <p:spPr>
          <a:xfrm>
            <a:off x="709578" y="1970053"/>
            <a:ext cx="90961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Quê hương tôi có con sông xanh biếc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Nước gương trong soi tóc những hàng tre 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Tâm hồn tôi là một buổi trưa hè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Toả nắng xuống lòng sông lấp loáng.</a:t>
            </a:r>
          </a:p>
          <a:p>
            <a:pPr algn="r"/>
            <a:r>
              <a:rPr lang="vi-VN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(Tế Hanh)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A8166569-5BD4-FFF3-E261-9265CAF8E7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E92A8-2ECB-AA06-E000-C88F01DDF6AC}"/>
              </a:ext>
            </a:extLst>
          </p:cNvPr>
          <p:cNvCxnSpPr/>
          <p:nvPr/>
        </p:nvCxnSpPr>
        <p:spPr>
          <a:xfrm>
            <a:off x="5299587" y="2644877"/>
            <a:ext cx="271370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C881E1-CF94-1BC0-A212-2A5E734D664E}"/>
              </a:ext>
            </a:extLst>
          </p:cNvPr>
          <p:cNvCxnSpPr/>
          <p:nvPr/>
        </p:nvCxnSpPr>
        <p:spPr>
          <a:xfrm>
            <a:off x="5973094" y="3355259"/>
            <a:ext cx="29260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92DC84-5D8D-E329-B01E-3948E9C0316E}"/>
              </a:ext>
            </a:extLst>
          </p:cNvPr>
          <p:cNvCxnSpPr/>
          <p:nvPr/>
        </p:nvCxnSpPr>
        <p:spPr>
          <a:xfrm>
            <a:off x="4722431" y="4104967"/>
            <a:ext cx="228600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67F63A-605A-F794-8A92-3A204A72ACA4}"/>
              </a:ext>
            </a:extLst>
          </p:cNvPr>
          <p:cNvCxnSpPr/>
          <p:nvPr/>
        </p:nvCxnSpPr>
        <p:spPr>
          <a:xfrm>
            <a:off x="4206237" y="4809291"/>
            <a:ext cx="35661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22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B494E-C4C4-F84E-DE1A-8CFB44160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62F8EA7D-3FC3-9B20-5046-68D7FBF1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935F161B-2B36-23FD-0C8F-8402233BA9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4E0AE9E5-0E73-E729-44A5-D5DF198C17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AD78E2-366C-3F83-142A-44FE39969E12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0301AB-3333-8B01-AD2C-D6D078ED487A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3AF379AF-5C7B-353A-4EBF-2D09FF179B16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83A8686-EA65-AA3B-6D9B-F6783F19170B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Tìm những từ ngữ gợi cảnh vật quen thuộc ở làng quê trong các đoạn thơ dưới đây: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6CB3D7A-C5DB-E2D9-4CA5-6A12DC4B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52A6A3-E534-67C3-9032-FE1324CB57B4}"/>
              </a:ext>
            </a:extLst>
          </p:cNvPr>
          <p:cNvSpPr txBox="1"/>
          <p:nvPr/>
        </p:nvSpPr>
        <p:spPr>
          <a:xfrm>
            <a:off x="1179955" y="1983738"/>
            <a:ext cx="8073583" cy="380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           Mẹ hay kể chuyện sân đình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ai nhắc chuyện làng mình ngày xưa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 đình cong nỗi nắng mưa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Giếng làng trong vắt qua mùa bão dông.</a:t>
            </a:r>
          </a:p>
          <a:p>
            <a:pPr algn="r">
              <a:lnSpc>
                <a:spcPct val="150000"/>
              </a:lnSpc>
            </a:pPr>
            <a:r>
              <a:rPr lang="vi-VN" sz="33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Văn Song)</a:t>
            </a: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42196B3C-3A75-7704-861B-DD5D89707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148052" y="4556213"/>
            <a:ext cx="5043948" cy="230178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DEEE0D-5B18-B5B2-FF07-CB31056A824B}"/>
              </a:ext>
            </a:extLst>
          </p:cNvPr>
          <p:cNvCxnSpPr/>
          <p:nvPr/>
        </p:nvCxnSpPr>
        <p:spPr>
          <a:xfrm>
            <a:off x="6204159" y="2644877"/>
            <a:ext cx="16459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38E8F49-CEE9-C223-223F-8C5834CBEC15}"/>
              </a:ext>
            </a:extLst>
          </p:cNvPr>
          <p:cNvCxnSpPr/>
          <p:nvPr/>
        </p:nvCxnSpPr>
        <p:spPr>
          <a:xfrm>
            <a:off x="5176688" y="3389672"/>
            <a:ext cx="8229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A702DD-1156-F461-C42A-6B25FFA639A7}"/>
              </a:ext>
            </a:extLst>
          </p:cNvPr>
          <p:cNvCxnSpPr/>
          <p:nvPr/>
        </p:nvCxnSpPr>
        <p:spPr>
          <a:xfrm>
            <a:off x="2482650" y="4163961"/>
            <a:ext cx="17373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8B610F-68F7-A64D-BC91-A4BCF36EFE26}"/>
              </a:ext>
            </a:extLst>
          </p:cNvPr>
          <p:cNvCxnSpPr/>
          <p:nvPr/>
        </p:nvCxnSpPr>
        <p:spPr>
          <a:xfrm>
            <a:off x="1450262" y="4921045"/>
            <a:ext cx="201168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11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E2FF2-233C-AF22-B4DE-B45B88A86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F068CE7-D91E-3D99-09D7-82B765079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F73140A1-35E3-D740-2B02-5A6D9D62F4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63393EDE-532A-8E35-7D6B-D6E79B28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1146487" y="1251007"/>
            <a:ext cx="539500" cy="4700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D3B7CC-20E3-B717-E96C-20DDB2935D65}"/>
              </a:ext>
            </a:extLst>
          </p:cNvPr>
          <p:cNvGrpSpPr/>
          <p:nvPr/>
        </p:nvGrpSpPr>
        <p:grpSpPr>
          <a:xfrm>
            <a:off x="159245" y="268166"/>
            <a:ext cx="11643284" cy="1474997"/>
            <a:chOff x="159245" y="268166"/>
            <a:chExt cx="11643284" cy="1474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DA54EE8-D228-D630-4FF4-38ADF8AF0521}"/>
                </a:ext>
              </a:extLst>
            </p:cNvPr>
            <p:cNvGrpSpPr/>
            <p:nvPr/>
          </p:nvGrpSpPr>
          <p:grpSpPr>
            <a:xfrm>
              <a:off x="578805" y="268166"/>
              <a:ext cx="11223724" cy="1474997"/>
              <a:chOff x="197374" y="173694"/>
              <a:chExt cx="11668916" cy="1474997"/>
            </a:xfrm>
          </p:grpSpPr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43A98152-54D2-8D6D-CDA4-E9DC741079B9}"/>
                  </a:ext>
                </a:extLst>
              </p:cNvPr>
              <p:cNvSpPr/>
              <p:nvPr/>
            </p:nvSpPr>
            <p:spPr>
              <a:xfrm>
                <a:off x="197374" y="173694"/>
                <a:ext cx="11668916" cy="1474997"/>
              </a:xfrm>
              <a:prstGeom prst="roundRect">
                <a:avLst/>
              </a:prstGeom>
              <a:solidFill>
                <a:srgbClr val="FFC000">
                  <a:alpha val="81000"/>
                </a:srgbClr>
              </a:solidFill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2B63E1-96EA-51C8-6372-DC4308EDA5CA}"/>
                  </a:ext>
                </a:extLst>
              </p:cNvPr>
              <p:cNvSpPr txBox="1"/>
              <p:nvPr/>
            </p:nvSpPr>
            <p:spPr>
              <a:xfrm>
                <a:off x="905497" y="277090"/>
                <a:ext cx="1071846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Tìm từ ngữ có nghĩa giống với từ </a:t>
                </a:r>
                <a:r>
                  <a:rPr lang="vi-VN" sz="3600" b="1" i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quê hương</a:t>
                </a:r>
                <a:r>
                  <a:rPr lang="vi-VN" sz="3600" b="1" dirty="0">
                    <a:solidFill>
                      <a:srgbClr val="EF545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Đặt câu với từ ngữ tìm được.</a:t>
                </a:r>
                <a:endParaRPr lang="en-US" sz="3600" b="1" dirty="0">
                  <a:solidFill>
                    <a:srgbClr val="EF545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FC3094-D45C-DB26-3659-30C555FB5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0" b="90000" l="2000" r="97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7" t="2075" r="3942" b="9129"/>
            <a:stretch/>
          </p:blipFill>
          <p:spPr>
            <a:xfrm>
              <a:off x="159245" y="268166"/>
              <a:ext cx="1100667" cy="106580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F179FCD-579F-2ED5-C881-65C04B1EC9B9}"/>
              </a:ext>
            </a:extLst>
          </p:cNvPr>
          <p:cNvSpPr txBox="1"/>
          <p:nvPr/>
        </p:nvSpPr>
        <p:spPr>
          <a:xfrm>
            <a:off x="411656" y="1882727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từ đồng nghĩa với từ quê hương là: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37692-9ED8-AFDA-4BD4-0877E60680DB}"/>
              </a:ext>
            </a:extLst>
          </p:cNvPr>
          <p:cNvSpPr txBox="1"/>
          <p:nvPr/>
        </p:nvSpPr>
        <p:spPr>
          <a:xfrm>
            <a:off x="511253" y="2545786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 nhà, làng quê, quê cha đất tổ, quê hương bản quán, quê quán,…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0">
            <a:extLst>
              <a:ext uri="{FF2B5EF4-FFF2-40B4-BE49-F238E27FC236}">
                <a16:creationId xmlns:a16="http://schemas.microsoft.com/office/drawing/2014/main" id="{3F522DC5-AF45-8E38-B4B9-45F3CF074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 flipH="1">
            <a:off x="7874986" y="4887947"/>
            <a:ext cx="4317014" cy="1970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9585FF-D2E0-1857-72C8-DEE400F5D1F3}"/>
              </a:ext>
            </a:extLst>
          </p:cNvPr>
          <p:cNvSpPr txBox="1"/>
          <p:nvPr/>
        </p:nvSpPr>
        <p:spPr>
          <a:xfrm>
            <a:off x="411656" y="3746115"/>
            <a:ext cx="968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câu:</a:t>
            </a:r>
            <a:endParaRPr lang="vi-VN" sz="3600" b="1" i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CBAD7-7060-89B3-6642-F170282DE3C9}"/>
              </a:ext>
            </a:extLst>
          </p:cNvPr>
          <p:cNvSpPr txBox="1"/>
          <p:nvPr/>
        </p:nvSpPr>
        <p:spPr>
          <a:xfrm>
            <a:off x="511252" y="4392446"/>
            <a:ext cx="1098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Quê quán của em ở Quảng Nam.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3FBA6F-E0B5-3047-7087-F1EABD007124}"/>
              </a:ext>
            </a:extLst>
          </p:cNvPr>
          <p:cNvSpPr txBox="1"/>
          <p:nvPr/>
        </p:nvSpPr>
        <p:spPr>
          <a:xfrm>
            <a:off x="511252" y="5049924"/>
            <a:ext cx="10982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Dù đã đi xa nhưng ông em lúc nào cũng nhớ nơi chôn rau cắt rốn của mình.</a:t>
            </a:r>
            <a:endParaRPr lang="vi-VN" sz="5400" b="1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8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78CE-1D32-58BC-75EA-E90C643F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31"/>
            <a:ext cx="5676769" cy="3039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A920CF-CF7A-B3C2-5406-95A05EEBE888}"/>
              </a:ext>
            </a:extLst>
          </p:cNvPr>
          <p:cNvGrpSpPr/>
          <p:nvPr/>
        </p:nvGrpSpPr>
        <p:grpSpPr>
          <a:xfrm>
            <a:off x="4732484" y="2855380"/>
            <a:ext cx="6270296" cy="2781764"/>
            <a:chOff x="197374" y="173694"/>
            <a:chExt cx="11163353" cy="147499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A647DAD-CEED-1EC3-D820-58CF7870AC0F}"/>
                </a:ext>
              </a:extLst>
            </p:cNvPr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7E9970-00AF-2CDE-E2D7-E8909BB47CF2}"/>
                </a:ext>
              </a:extLst>
            </p:cNvPr>
            <p:cNvSpPr txBox="1"/>
            <p:nvPr/>
          </p:nvSpPr>
          <p:spPr>
            <a:xfrm>
              <a:off x="443343" y="277089"/>
              <a:ext cx="10654148" cy="112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08B0035-3B09-4CF5-3613-85D744D33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78457" cy="39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25AB-A1EC-8551-22EE-24CB47BCC11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CEAB-4C36-5720-0E74-03FB188AB1EE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31846-65C3-9327-C0AB-4A50DAFF6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06" b="96371" l="5376" r="95079">
                        <a14:foregroundMark x1="38627" y1="47984" x2="40364" y2="78226"/>
                        <a14:foregroundMark x1="37593" y1="66062" x2="21009" y2="48858"/>
                        <a14:foregroundMark x1="18073" y1="63038" x2="9636" y2="74530"/>
                        <a14:foregroundMark x1="21009" y1="66935" x2="20058" y2="69489"/>
                        <a14:foregroundMark x1="31555" y1="83199" x2="38503" y2="78024"/>
                        <a14:foregroundMark x1="22457" y1="77352" x2="28081" y2="80175"/>
                        <a14:foregroundMark x1="20347" y1="44960" x2="20596" y2="46304"/>
                        <a14:foregroundMark x1="45988" y1="17137" x2="51737" y2="20430"/>
                        <a14:foregroundMark x1="48553" y1="81720" x2="58561" y2="89919"/>
                        <a14:foregroundMark x1="63358" y1="10618" x2="64847" y2="71909"/>
                        <a14:foregroundMark x1="67907" y1="59543" x2="78867" y2="58468"/>
                        <a14:foregroundMark x1="78371" y1="55847" x2="80480" y2="46909"/>
                        <a14:foregroundMark x1="82341" y1="60148" x2="94003" y2="61492"/>
                        <a14:foregroundMark x1="79570" y1="66062" x2="88792" y2="68683"/>
                        <a14:foregroundMark x1="80232" y1="78831" x2="84491" y2="76882"/>
                        <a14:foregroundMark x1="64185" y1="10417" x2="77667" y2="23454"/>
                        <a14:foregroundMark x1="71795" y1="86022" x2="72870" y2="88441"/>
                        <a14:foregroundMark x1="41067" y1="46505" x2="40364" y2="49731"/>
                        <a14:foregroundMark x1="41439" y1="45161" x2="41853" y2="45833"/>
                        <a14:foregroundMark x1="69810" y1="84073" x2="70182" y2="87366"/>
                        <a14:foregroundMark x1="41389" y1="11295" x2="25463" y2="27410"/>
                        <a14:foregroundMark x1="59630" y1="49247" x2="58704" y2="73193"/>
                        <a14:foregroundMark x1="59074" y1="49699" x2="55741" y2="56627"/>
                        <a14:backgroundMark x1="61497" y1="82124" x2="63234" y2="84274"/>
                        <a14:backgroundMark x1="56824" y1="78024" x2="57237" y2="79704"/>
                        <a14:backgroundMark x1="57610" y1="80578" x2="60422" y2="81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10" y="3171826"/>
            <a:ext cx="5515540" cy="3394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EA151-6058-3AFE-CF11-3F002D3A9A0A}"/>
              </a:ext>
            </a:extLst>
          </p:cNvPr>
          <p:cNvSpPr txBox="1"/>
          <p:nvPr/>
        </p:nvSpPr>
        <p:spPr>
          <a:xfrm>
            <a:off x="609600" y="477730"/>
            <a:ext cx="8553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092F529B-48D6-3E3A-E576-75159772F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6A77051E-6F62-B101-949C-958805D01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3983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A1B40D95-4012-A84E-2284-A25FF22817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41180E8-E3C9-7055-3125-8C3CC23FEC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7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D88F-C4B5-A6D4-F10B-1D443E706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142972-D064-DD15-5381-484867805E1F}"/>
              </a:ext>
            </a:extLst>
          </p:cNvPr>
          <p:cNvSpPr txBox="1"/>
          <p:nvPr/>
        </p:nvSpPr>
        <p:spPr>
          <a:xfrm>
            <a:off x="590550" y="515830"/>
            <a:ext cx="85534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về thì sẽ có nhiều mưa phùn, trời dần ấm áp hơn, cây cối bắt đầu đâm chồi nảy lộc, nhiều loài hoa đua nhau khoe sắc.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E3BE8FDF-0603-CC35-45E3-B2F1FF0B0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-89610"/>
            <a:ext cx="5410200" cy="2458121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69A5446-248A-E44D-62B2-EEF84508A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5831"/>
            <a:ext cx="12192000" cy="2563223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93618CE3-3780-501A-CEC1-534CFB22B3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7A5433C5-2CF8-ECF9-B7C9-AB096727A2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FA80F88-4625-869D-682B-2298DACB4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3742194" y="3108498"/>
            <a:ext cx="1879446" cy="3749502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02D5B3BF-C894-0F0D-A5F4-19C1D93625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6570362" y="3304186"/>
            <a:ext cx="1865756" cy="37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4D5A-1BE6-BE62-6C58-E3A4C624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AA77C-9CD4-7311-94D3-2B3BE0D3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AC922-BF52-47D0-BCFD-3DBAFFB38DB9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1BFD-952C-A1E4-3808-E0679231A272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D726B-6B5F-FE08-E6DE-D1429C9C6EC4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78AF-908E-E553-19FA-081C614154B5}"/>
              </a:ext>
            </a:extLst>
          </p:cNvPr>
          <p:cNvSpPr txBox="1"/>
          <p:nvPr/>
        </p:nvSpPr>
        <p:spPr>
          <a:xfrm>
            <a:off x="610675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423EE-05F2-1F3C-9C59-98AD3406D5B1}"/>
              </a:ext>
            </a:extLst>
          </p:cNvPr>
          <p:cNvSpPr txBox="1"/>
          <p:nvPr/>
        </p:nvSpPr>
        <p:spPr>
          <a:xfrm>
            <a:off x="608578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00249-AAF7-545A-2AAF-7E2853849ACF}"/>
              </a:ext>
            </a:extLst>
          </p:cNvPr>
          <p:cNvSpPr txBox="1"/>
          <p:nvPr/>
        </p:nvSpPr>
        <p:spPr>
          <a:xfrm>
            <a:off x="608578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ED051-BCB5-A589-0FDA-8D8B379D9AD5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803BC05-DF6F-1D11-098A-93AD06C8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8F7E8FF1-F757-A5F4-F394-0CBFE583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CD13C56-D47B-573E-3C3A-FFBCF543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Widescreen</PresentationFormat>
  <Paragraphs>177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HP-073</vt:lpstr>
      <vt:lpstr>UTM Avo</vt:lpstr>
      <vt:lpstr>阿里巴巴普惠体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LÊ</dc:creator>
  <cp:lastModifiedBy>NGỌC LÊ</cp:lastModifiedBy>
  <cp:revision>1</cp:revision>
  <dcterms:created xsi:type="dcterms:W3CDTF">2024-03-17T13:15:32Z</dcterms:created>
  <dcterms:modified xsi:type="dcterms:W3CDTF">2024-03-17T13:16:20Z</dcterms:modified>
</cp:coreProperties>
</file>