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1.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04" r:id="rId3"/>
    <p:sldMasterId id="2147483707" r:id="rId4"/>
    <p:sldMasterId id="2147483710" r:id="rId5"/>
    <p:sldMasterId id="2147483713" r:id="rId6"/>
    <p:sldMasterId id="2147483719" r:id="rId7"/>
    <p:sldMasterId id="2147483722" r:id="rId8"/>
    <p:sldMasterId id="2147483734" r:id="rId9"/>
    <p:sldMasterId id="2147483737" r:id="rId10"/>
    <p:sldMasterId id="2147483740" r:id="rId11"/>
    <p:sldMasterId id="2147483743" r:id="rId12"/>
    <p:sldMasterId id="2147483767" r:id="rId13"/>
    <p:sldMasterId id="2147483779" r:id="rId14"/>
  </p:sldMasterIdLst>
  <p:notesMasterIdLst>
    <p:notesMasterId r:id="rId47"/>
  </p:notesMasterIdLst>
  <p:sldIdLst>
    <p:sldId id="309" r:id="rId15"/>
    <p:sldId id="264" r:id="rId16"/>
    <p:sldId id="4020" r:id="rId17"/>
    <p:sldId id="4021" r:id="rId18"/>
    <p:sldId id="1817239664" r:id="rId19"/>
    <p:sldId id="260" r:id="rId20"/>
    <p:sldId id="314" r:id="rId21"/>
    <p:sldId id="1817239680" r:id="rId22"/>
    <p:sldId id="277" r:id="rId23"/>
    <p:sldId id="1817239667" r:id="rId24"/>
    <p:sldId id="292" r:id="rId25"/>
    <p:sldId id="1817239666" r:id="rId26"/>
    <p:sldId id="1817239681" r:id="rId27"/>
    <p:sldId id="1817239689" r:id="rId28"/>
    <p:sldId id="1817239683" r:id="rId29"/>
    <p:sldId id="1817239690" r:id="rId30"/>
    <p:sldId id="262" r:id="rId31"/>
    <p:sldId id="307" r:id="rId32"/>
    <p:sldId id="1817239669" r:id="rId33"/>
    <p:sldId id="1817239685" r:id="rId34"/>
    <p:sldId id="1817239686" r:id="rId35"/>
    <p:sldId id="1817239687" r:id="rId36"/>
    <p:sldId id="1817239674" r:id="rId37"/>
    <p:sldId id="297" r:id="rId38"/>
    <p:sldId id="299" r:id="rId39"/>
    <p:sldId id="302" r:id="rId40"/>
    <p:sldId id="303" r:id="rId41"/>
    <p:sldId id="1817239675" r:id="rId42"/>
    <p:sldId id="267" r:id="rId43"/>
    <p:sldId id="263" r:id="rId44"/>
    <p:sldId id="1817239691" r:id="rId45"/>
    <p:sldId id="181723967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392" y="-9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5236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823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86718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94099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9964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0646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22099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42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02792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308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74057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79609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51860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441717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91999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976935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0950021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65948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30044493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3011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952471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894899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38036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180753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31146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193877635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073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6993313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016868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964491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0926847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008051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097165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2095158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3579568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29680930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5956174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1248569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7668899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69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69101437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0089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4588941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9340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140369"/>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800066"/>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04672" y="320040"/>
            <a:ext cx="3657600" cy="320040"/>
          </a:xfrm>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492396"/>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942954"/>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1D8BD707-D9CF-40AE-B4C6-C98DA3205C09}" type="datetimeFigureOut">
              <a:rPr lang="en-US" smtClean="0"/>
              <a:pPr/>
              <a:t>4/16/2025</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619569"/>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468453"/>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1D8BD707-D9CF-40AE-B4C6-C98DA3205C09}" type="datetimeFigureOut">
              <a:rPr lang="en-US" smtClean="0"/>
              <a:pPr/>
              <a:t>4/16/2025</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623967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70341"/>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04672" y="320040"/>
            <a:ext cx="3657600" cy="320040"/>
          </a:xfrm>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222642"/>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4050327"/>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45655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1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49.xml"/><Relationship Id="rId7" Type="http://schemas.openxmlformats.org/officeDocument/2006/relationships/tags" Target="../tags/tag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1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ags" Target="../tags/tag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1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5.xml"/><Relationship Id="rId7" Type="http://schemas.openxmlformats.org/officeDocument/2006/relationships/tags" Target="../tags/tag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6.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149B69AC-772F-388B-CF68-57C35AF1B7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28750" y="381000"/>
            <a:ext cx="1238250" cy="1238250"/>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49221"/>
      </p:ext>
    </p:extLst>
  </p:cSld>
  <p:clrMap bg1="lt1" tx1="dk1" bg2="lt2" tx2="dk2" accent1="accent1" accent2="accent2" accent3="accent3" accent4="accent4" accent5="accent5" accent6="accent6" hlink="hlink" folHlink="folHlink"/>
  <p:sldLayoutIdLst>
    <p:sldLayoutId id="2147483738" r:id="rId1"/>
    <p:sldLayoutId id="214748373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58687"/>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4/16/2025</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41424640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p:fade/>
  </p:transition>
  <p:timing>
    <p:tnLst>
      <p:par>
        <p:cTn id="1" dur="indefinite" restart="never" nodeType="tmRoot"/>
      </p:par>
    </p:tnLst>
  </p:timing>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8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9973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52097"/>
      </p:ext>
    </p:extLst>
  </p:cSld>
  <p:clrMap bg1="lt1" tx1="dk1" bg2="lt2" tx2="dk2" accent1="accent1" accent2="accent2" accent3="accent3" accent4="accent4" accent5="accent5" accent6="accent6" hlink="hlink" folHlink="folHlink"/>
  <p:sldLayoutIdLst>
    <p:sldLayoutId id="2147483711" r:id="rId1"/>
    <p:sldLayoutId id="214748371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822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31054"/>
      </p:ext>
    </p:extLst>
  </p:cSld>
  <p:clrMap bg1="lt1" tx1="dk1" bg2="lt2" tx2="dk2" accent1="accent1" accent2="accent2" accent3="accent3" accent4="accent4" accent5="accent5" accent6="accent6" hlink="hlink" folHlink="folHlink"/>
  <p:sldLayoutIdLst>
    <p:sldLayoutId id="2147483720" r:id="rId1"/>
    <p:sldLayoutId id="2147483721"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3599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35106"/>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28.png"/><Relationship Id="rId12"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47.svg"/><Relationship Id="rId11" Type="http://schemas.openxmlformats.org/officeDocument/2006/relationships/image" Target="../media/image50.png"/><Relationship Id="rId10" Type="http://schemas.openxmlformats.org/officeDocument/2006/relationships/image" Target="../media/image49.png"/><Relationship Id="rId4" Type="http://schemas.openxmlformats.org/officeDocument/2006/relationships/image" Target="../media/image31.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5.sv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2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9.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80.sv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80.sv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svg"/><Relationship Id="rId18" Type="http://schemas.openxmlformats.org/officeDocument/2006/relationships/image" Target="../media/image19.png"/><Relationship Id="rId3" Type="http://schemas.openxmlformats.org/officeDocument/2006/relationships/slideLayout" Target="../slideLayouts/slideLayout69.xml"/><Relationship Id="rId21" Type="http://schemas.microsoft.com/office/2007/relationships/hdphoto" Target="../media/hdphoto1.wdp"/><Relationship Id="rId7" Type="http://schemas.openxmlformats.org/officeDocument/2006/relationships/image" Target="../media/image14.svg"/><Relationship Id="rId12" Type="http://schemas.openxmlformats.org/officeDocument/2006/relationships/image" Target="../media/image17.pn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21.svg"/><Relationship Id="rId20"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16.svg"/><Relationship Id="rId19"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80.sv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80.svg"/></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80.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4.xml"/><Relationship Id="rId5" Type="http://schemas.openxmlformats.org/officeDocument/2006/relationships/image" Target="../media/image68.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6.xml"/><Relationship Id="rId5" Type="http://schemas.openxmlformats.org/officeDocument/2006/relationships/image" Target="../media/image71.jpe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slide" Target="slide2.xml"/><Relationship Id="rId5"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5.svg"/><Relationship Id="rId3" Type="http://schemas.openxmlformats.org/officeDocument/2006/relationships/image" Target="../media/image31.png"/><Relationship Id="rId7" Type="http://schemas.openxmlformats.org/officeDocument/2006/relationships/image" Target="../media/image53.sv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47.xml"/><Relationship Id="rId6" Type="http://schemas.openxmlformats.org/officeDocument/2006/relationships/image" Target="../media/image36.png"/><Relationship Id="rId11" Type="http://schemas.openxmlformats.org/officeDocument/2006/relationships/image" Target="../media/image34.png"/><Relationship Id="rId5" Type="http://schemas.openxmlformats.org/officeDocument/2006/relationships/image" Target="../media/image60.png"/><Relationship Id="rId10" Type="http://schemas.openxmlformats.org/officeDocument/2006/relationships/image" Target="../media/image33.png"/><Relationship Id="rId4" Type="http://schemas.openxmlformats.org/officeDocument/2006/relationships/image" Target="../media/image47.svg"/><Relationship Id="rId9" Type="http://schemas.openxmlformats.org/officeDocument/2006/relationships/image" Target="../media/image28.png"/><Relationship Id="rId1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58.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15.png"/><Relationship Id="rId11" Type="http://schemas.openxmlformats.org/officeDocument/2006/relationships/image" Target="../media/image24.png"/><Relationship Id="rId5" Type="http://schemas.openxmlformats.org/officeDocument/2006/relationships/image" Target="../media/image27.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5.sv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60.sv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26695" y="-723573"/>
            <a:ext cx="6720028" cy="6500614"/>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371022" y="62309"/>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id="{F0EF850D-4CDC-48BD-B45D-0B23D3CBB16C}"/>
              </a:ext>
            </a:extLst>
          </p:cNvPr>
          <p:cNvPicPr>
            <a:picLocks noChangeAspect="1"/>
          </p:cNvPicPr>
          <p:nvPr/>
        </p:nvPicPr>
        <p:blipFill>
          <a:blip r:embed="rId9"/>
          <a:stretch>
            <a:fillRect/>
          </a:stretch>
        </p:blipFill>
        <p:spPr>
          <a:xfrm>
            <a:off x="3069073" y="117667"/>
            <a:ext cx="6053853" cy="5797798"/>
          </a:xfrm>
          <a:prstGeom prst="rect">
            <a:avLst/>
          </a:prstGeom>
        </p:spPr>
      </p:pic>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id="{7DFBD476-AD4E-C5FF-25AD-837642A25E98}"/>
              </a:ext>
            </a:extLst>
          </p:cNvPr>
          <p:cNvSpPr/>
          <p:nvPr/>
        </p:nvSpPr>
        <p:spPr>
          <a:xfrm>
            <a:off x="411384" y="209539"/>
            <a:ext cx="11868150" cy="624840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id="{6F546A75-1DA4-8FCB-8208-C8F5BB8BE415}"/>
              </a:ext>
            </a:extLst>
          </p:cNvPr>
          <p:cNvSpPr/>
          <p:nvPr/>
        </p:nvSpPr>
        <p:spPr>
          <a:xfrm>
            <a:off x="236477" y="787878"/>
            <a:ext cx="11519998" cy="1021872"/>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id="{0987D3A6-5571-5F17-1579-02971C5D97D3}"/>
              </a:ext>
            </a:extLst>
          </p:cNvPr>
          <p:cNvPicPr>
            <a:picLocks noChangeAspect="1"/>
          </p:cNvPicPr>
          <p:nvPr/>
        </p:nvPicPr>
        <p:blipFill>
          <a:blip r:embed="rId4"/>
          <a:stretch>
            <a:fillRect/>
          </a:stretch>
        </p:blipFill>
        <p:spPr>
          <a:xfrm>
            <a:off x="61553" y="547881"/>
            <a:ext cx="349831" cy="720000"/>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id="{86F4472A-533F-79A8-4D4F-627EF3AFD87D}"/>
              </a:ext>
            </a:extLst>
          </p:cNvPr>
          <p:cNvSpPr/>
          <p:nvPr/>
        </p:nvSpPr>
        <p:spPr>
          <a:xfrm>
            <a:off x="255527" y="1836523"/>
            <a:ext cx="11519997" cy="1078127"/>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id="{4018C97E-31BF-44F2-9BD4-3C53868AA816}"/>
              </a:ext>
            </a:extLst>
          </p:cNvPr>
          <p:cNvPicPr>
            <a:picLocks noChangeAspect="1"/>
          </p:cNvPicPr>
          <p:nvPr/>
        </p:nvPicPr>
        <p:blipFill>
          <a:blip r:embed="rId5"/>
          <a:stretch>
            <a:fillRect/>
          </a:stretch>
        </p:blipFill>
        <p:spPr>
          <a:xfrm>
            <a:off x="-87290" y="1860355"/>
            <a:ext cx="528261" cy="720000"/>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id="{712D0007-59AB-DF79-FA19-47E1191A8D00}"/>
              </a:ext>
            </a:extLst>
          </p:cNvPr>
          <p:cNvSpPr/>
          <p:nvPr/>
        </p:nvSpPr>
        <p:spPr>
          <a:xfrm>
            <a:off x="219075" y="2923954"/>
            <a:ext cx="11519996" cy="1324196"/>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id="{C3048A50-689F-2F12-4B75-B7BEA5C2C9EE}"/>
              </a:ext>
            </a:extLst>
          </p:cNvPr>
          <p:cNvPicPr>
            <a:picLocks noChangeAspect="1"/>
          </p:cNvPicPr>
          <p:nvPr/>
        </p:nvPicPr>
        <p:blipFill>
          <a:blip r:embed="rId6"/>
          <a:stretch>
            <a:fillRect/>
          </a:stretch>
        </p:blipFill>
        <p:spPr>
          <a:xfrm>
            <a:off x="0" y="2908908"/>
            <a:ext cx="540500" cy="72000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id="{7C1B481F-B898-073D-A2A8-EC8E223BF1B6}"/>
              </a:ext>
            </a:extLst>
          </p:cNvPr>
          <p:cNvSpPr/>
          <p:nvPr/>
        </p:nvSpPr>
        <p:spPr>
          <a:xfrm>
            <a:off x="255529" y="4283600"/>
            <a:ext cx="11519996" cy="140282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id="{275529DB-1AA1-F549-3E32-23A4D3664674}"/>
              </a:ext>
            </a:extLst>
          </p:cNvPr>
          <p:cNvPicPr>
            <a:picLocks noChangeAspect="1"/>
          </p:cNvPicPr>
          <p:nvPr/>
        </p:nvPicPr>
        <p:blipFill>
          <a:blip r:embed="rId7"/>
          <a:stretch>
            <a:fillRect/>
          </a:stretch>
        </p:blipFill>
        <p:spPr>
          <a:xfrm>
            <a:off x="-68238" y="4499229"/>
            <a:ext cx="544000" cy="720000"/>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id="{E55C12B9-2AF0-A698-9795-2EAA67FCC6FD}"/>
              </a:ext>
            </a:extLst>
          </p:cNvPr>
          <p:cNvSpPr txBox="1"/>
          <p:nvPr/>
        </p:nvSpPr>
        <p:spPr>
          <a:xfrm>
            <a:off x="346900" y="735539"/>
            <a:ext cx="11548025" cy="5375831"/>
          </a:xfrm>
          <a:prstGeom prst="rect">
            <a:avLst/>
          </a:prstGeom>
          <a:noFill/>
        </p:spPr>
        <p:txBody>
          <a:bodyPr wrap="square">
            <a:spAutoFit/>
          </a:bodyPr>
          <a:lstStyle/>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 Truyện cổ dân tộc Mường</a:t>
            </a: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a:extLst>
              <a:ext uri="{FF2B5EF4-FFF2-40B4-BE49-F238E27FC236}">
                <a16:creationId xmlns:a16="http://schemas.microsoft.com/office/drawing/2014/main" id="{F9661A7B-B212-C34F-B383-E60978B636FB}"/>
              </a:ext>
            </a:extLst>
          </p:cNvPr>
          <p:cNvPicPr>
            <a:picLocks noChangeAspect="1"/>
          </p:cNvPicPr>
          <p:nvPr/>
        </p:nvPicPr>
        <p:blipFill rotWithShape="1">
          <a:blip r:embed="rId8"/>
          <a:srcRect r="9558" b="55141"/>
          <a:stretch/>
        </p:blipFill>
        <p:spPr>
          <a:xfrm>
            <a:off x="8587946" y="-180638"/>
            <a:ext cx="3187579" cy="1055944"/>
          </a:xfrm>
          <a:prstGeom prst="rect">
            <a:avLst/>
          </a:prstGeom>
        </p:spPr>
      </p:pic>
      <p:sp>
        <p:nvSpPr>
          <p:cNvPr id="50" name="TextBox 49">
            <a:extLst>
              <a:ext uri="{FF2B5EF4-FFF2-40B4-BE49-F238E27FC236}">
                <a16:creationId xmlns:a16="http://schemas.microsoft.com/office/drawing/2014/main" id="{7E94D36C-EC92-48A1-8BE0-F26FF5D26C1A}"/>
              </a:ext>
            </a:extLst>
          </p:cNvPr>
          <p:cNvSpPr txBox="1"/>
          <p:nvPr/>
        </p:nvSpPr>
        <p:spPr>
          <a:xfrm>
            <a:off x="2395131" y="197866"/>
            <a:ext cx="7154088"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fltVal val="0.5"/>
                                          </p:val>
                                        </p:tav>
                                        <p:tav tm="100000">
                                          <p:val>
                                            <p:strVal val="#ppt_x"/>
                                          </p:val>
                                        </p:tav>
                                      </p:tavLst>
                                    </p:anim>
                                    <p:anim calcmode="lin" valueType="num">
                                      <p:cBhvr>
                                        <p:cTn id="18" dur="500" fill="hold"/>
                                        <p:tgtEl>
                                          <p:spTgt spid="40"/>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fltVal val="0.5"/>
                                          </p:val>
                                        </p:tav>
                                        <p:tav tm="100000">
                                          <p:val>
                                            <p:strVal val="#ppt_x"/>
                                          </p:val>
                                        </p:tav>
                                      </p:tavLst>
                                    </p:anim>
                                    <p:anim calcmode="lin" valueType="num">
                                      <p:cBhvr>
                                        <p:cTn id="31" dur="500" fill="hold"/>
                                        <p:tgtEl>
                                          <p:spTgt spid="42"/>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750"/>
                                        <p:tgtEl>
                                          <p:spTgt spid="41"/>
                                        </p:tgtEl>
                                      </p:cBhvr>
                                    </p:animEffect>
                                  </p:childTnLst>
                                  <p:subTnLst>
                                    <p:audio>
                                      <p:cMediaNode>
                                        <p:cTn display="0" masterRel="sameClick">
                                          <p:stCondLst>
                                            <p:cond evt="begin" delay="0">
                                              <p:tn val="33"/>
                                            </p:cond>
                                          </p:stCondLst>
                                          <p:endCondLst>
                                            <p:cond evt="onStopAudio" delay="0">
                                              <p:tgtEl>
                                                <p:sldTgt/>
                                              </p:tgtEl>
                                            </p:cond>
                                          </p:endCondLst>
                                        </p:cTn>
                                        <p:tgtEl>
                                          <p:sndTgt r:embed="rId3"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75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3" name="tiếng-flash-trò-chơi.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fltVal val="0.5"/>
                                          </p:val>
                                        </p:tav>
                                        <p:tav tm="100000">
                                          <p:val>
                                            <p:strVal val="#ppt_x"/>
                                          </p:val>
                                        </p:tav>
                                      </p:tavLst>
                                    </p:anim>
                                    <p:anim calcmode="lin" valueType="num">
                                      <p:cBhvr>
                                        <p:cTn id="57" dur="500" fill="hold"/>
                                        <p:tgtEl>
                                          <p:spTgt spid="46"/>
                                        </p:tgtEl>
                                        <p:attrNameLst>
                                          <p:attrName>ppt_y</p:attrName>
                                        </p:attrNameLst>
                                      </p:cBhvr>
                                      <p:tavLst>
                                        <p:tav tm="0">
                                          <p:val>
                                            <p:fltVal val="0.5"/>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75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87CE02C-FCB9-4D53-A64A-A7D36D80B431}"/>
              </a:ext>
            </a:extLst>
          </p:cNvPr>
          <p:cNvPicPr>
            <a:picLocks noChangeAspect="1"/>
          </p:cNvPicPr>
          <p:nvPr/>
        </p:nvPicPr>
        <p:blipFill>
          <a:blip r:embed="rId3"/>
          <a:stretch>
            <a:fillRect/>
          </a:stretch>
        </p:blipFill>
        <p:spPr>
          <a:xfrm>
            <a:off x="0" y="0"/>
            <a:ext cx="12192000" cy="6857999"/>
          </a:xfrm>
          <a:prstGeom prst="rect">
            <a:avLst/>
          </a:prstGeom>
        </p:spPr>
      </p:pic>
      <p:pic>
        <p:nvPicPr>
          <p:cNvPr id="25" name="Graphic 24">
            <a:extLst>
              <a:ext uri="{FF2B5EF4-FFF2-40B4-BE49-F238E27FC236}">
                <a16:creationId xmlns:a16="http://schemas.microsoft.com/office/drawing/2014/main" id="{11059B32-ADC3-4358-A422-16D86A818BED}"/>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647423" y="396524"/>
            <a:ext cx="10897153" cy="6456993"/>
          </a:xfrm>
          <a:prstGeom prst="rect">
            <a:avLst/>
          </a:prstGeom>
        </p:spPr>
      </p:pic>
      <p:grpSp>
        <p:nvGrpSpPr>
          <p:cNvPr id="2" name="Group 1">
            <a:extLst>
              <a:ext uri="{FF2B5EF4-FFF2-40B4-BE49-F238E27FC236}">
                <a16:creationId xmlns:a16="http://schemas.microsoft.com/office/drawing/2014/main" id="{6F803EC9-5D28-4134-938F-95EE1EF0080A}"/>
              </a:ext>
            </a:extLst>
          </p:cNvPr>
          <p:cNvGrpSpPr/>
          <p:nvPr/>
        </p:nvGrpSpPr>
        <p:grpSpPr>
          <a:xfrm>
            <a:off x="2964442" y="-4409463"/>
            <a:ext cx="6263117" cy="6255658"/>
            <a:chOff x="2964442" y="-4409463"/>
            <a:chExt cx="6263117" cy="6255658"/>
          </a:xfrm>
        </p:grpSpPr>
        <p:pic>
          <p:nvPicPr>
            <p:cNvPr id="14" name="Picture 13">
              <a:extLst>
                <a:ext uri="{FF2B5EF4-FFF2-40B4-BE49-F238E27FC236}">
                  <a16:creationId xmlns:a16="http://schemas.microsoft.com/office/drawing/2014/main" id="{7F701D04-189E-40E9-AB61-07962794AB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487388" flipV="1">
              <a:off x="2964442" y="-4409463"/>
              <a:ext cx="6263117" cy="6255658"/>
            </a:xfrm>
            <a:prstGeom prst="rect">
              <a:avLst/>
            </a:prstGeom>
            <a:effectLst>
              <a:glow rad="101600">
                <a:schemeClr val="accent4">
                  <a:satMod val="175000"/>
                  <a:alpha val="40000"/>
                </a:schemeClr>
              </a:glow>
            </a:effectLst>
          </p:spPr>
        </p:pic>
        <p:sp>
          <p:nvSpPr>
            <p:cNvPr id="17" name="TextBox 16">
              <a:extLst>
                <a:ext uri="{FF2B5EF4-FFF2-40B4-BE49-F238E27FC236}">
                  <a16:creationId xmlns:a16="http://schemas.microsoft.com/office/drawing/2014/main" id="{965A9430-11C3-45CB-A0A2-6D5253374D89}"/>
                </a:ext>
              </a:extLst>
            </p:cNvPr>
            <p:cNvSpPr txBox="1"/>
            <p:nvPr/>
          </p:nvSpPr>
          <p:spPr>
            <a:xfrm>
              <a:off x="4848225" y="65782"/>
              <a:ext cx="2495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prstClr val="white">
                        <a:alpha val="40000"/>
                      </a:prstClr>
                    </a:glow>
                  </a:effectLst>
                  <a:uLnTx/>
                  <a:uFillTx/>
                  <a:latin typeface="Calibri" panose="020F0502020204030204" pitchFamily="34" charset="0"/>
                  <a:cs typeface="Calibri" panose="020F0502020204030204" pitchFamily="34" charset="0"/>
                </a:rPr>
                <a:t>LUYỆN ĐỌC TỪ KHÓ</a:t>
              </a:r>
            </a:p>
          </p:txBody>
        </p:sp>
      </p:grpSp>
      <p:grpSp>
        <p:nvGrpSpPr>
          <p:cNvPr id="29" name="Group 28">
            <a:extLst>
              <a:ext uri="{FF2B5EF4-FFF2-40B4-BE49-F238E27FC236}">
                <a16:creationId xmlns:a16="http://schemas.microsoft.com/office/drawing/2014/main" id="{6CFCE1F2-63D1-4DD1-BEC2-2ACD93A94AEE}"/>
              </a:ext>
            </a:extLst>
          </p:cNvPr>
          <p:cNvGrpSpPr/>
          <p:nvPr/>
        </p:nvGrpSpPr>
        <p:grpSpPr>
          <a:xfrm>
            <a:off x="160607" y="1590306"/>
            <a:ext cx="2871763" cy="4863314"/>
            <a:chOff x="321841" y="457200"/>
            <a:chExt cx="2871763" cy="4863314"/>
          </a:xfrm>
        </p:grpSpPr>
        <p:grpSp>
          <p:nvGrpSpPr>
            <p:cNvPr id="23" name="Group 22">
              <a:extLst>
                <a:ext uri="{FF2B5EF4-FFF2-40B4-BE49-F238E27FC236}">
                  <a16:creationId xmlns:a16="http://schemas.microsoft.com/office/drawing/2014/main" id="{1BC1A4D1-2F26-4A03-B209-EE3E3464868D}"/>
                </a:ext>
              </a:extLst>
            </p:cNvPr>
            <p:cNvGrpSpPr/>
            <p:nvPr/>
          </p:nvGrpSpPr>
          <p:grpSpPr>
            <a:xfrm>
              <a:off x="321841" y="457200"/>
              <a:ext cx="2871763" cy="4863314"/>
              <a:chOff x="2127683" y="593334"/>
              <a:chExt cx="2871763" cy="4863314"/>
            </a:xfrm>
          </p:grpSpPr>
          <p:pic>
            <p:nvPicPr>
              <p:cNvPr id="20" name="Picture 19">
                <a:extLst>
                  <a:ext uri="{FF2B5EF4-FFF2-40B4-BE49-F238E27FC236}">
                    <a16:creationId xmlns:a16="http://schemas.microsoft.com/office/drawing/2014/main" id="{19F9B64A-64F0-4235-A4EA-AEF4BFFE43A6}"/>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2" name="Rectangle: Rounded Corners 21">
                <a:extLst>
                  <a:ext uri="{FF2B5EF4-FFF2-40B4-BE49-F238E27FC236}">
                    <a16:creationId xmlns:a16="http://schemas.microsoft.com/office/drawing/2014/main" id="{2923908F-253D-4C60-88C3-AE57E1B3BF8B}"/>
                  </a:ext>
                </a:extLst>
              </p:cNvPr>
              <p:cNvSpPr/>
              <p:nvPr/>
            </p:nvSpPr>
            <p:spPr>
              <a:xfrm>
                <a:off x="2415442" y="2278764"/>
                <a:ext cx="2584004" cy="3177884"/>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Ngày xửa ngày xưa</a:t>
                </a:r>
                <a:endParaRPr kumimoji="0" lang="en-US" sz="44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1BA9943-92E9-488F-A881-4A0A3C488E7F}"/>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8" name="Picture 27">
              <a:extLst>
                <a:ext uri="{FF2B5EF4-FFF2-40B4-BE49-F238E27FC236}">
                  <a16:creationId xmlns:a16="http://schemas.microsoft.com/office/drawing/2014/main" id="{2A8C647E-5462-4B9E-BF62-5522AFDC4FA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30" name="Group 29">
            <a:extLst>
              <a:ext uri="{FF2B5EF4-FFF2-40B4-BE49-F238E27FC236}">
                <a16:creationId xmlns:a16="http://schemas.microsoft.com/office/drawing/2014/main" id="{9E058C7A-A5B2-478E-B897-D0F79E6CBD12}"/>
              </a:ext>
            </a:extLst>
          </p:cNvPr>
          <p:cNvGrpSpPr/>
          <p:nvPr/>
        </p:nvGrpSpPr>
        <p:grpSpPr>
          <a:xfrm>
            <a:off x="3169598" y="1654697"/>
            <a:ext cx="3076129" cy="4863314"/>
            <a:chOff x="321841" y="457200"/>
            <a:chExt cx="3076129" cy="4863314"/>
          </a:xfrm>
        </p:grpSpPr>
        <p:grpSp>
          <p:nvGrpSpPr>
            <p:cNvPr id="31" name="Group 30">
              <a:extLst>
                <a:ext uri="{FF2B5EF4-FFF2-40B4-BE49-F238E27FC236}">
                  <a16:creationId xmlns:a16="http://schemas.microsoft.com/office/drawing/2014/main" id="{46228B6D-415F-46B2-919B-4C5A2F94AB15}"/>
                </a:ext>
              </a:extLst>
            </p:cNvPr>
            <p:cNvGrpSpPr/>
            <p:nvPr/>
          </p:nvGrpSpPr>
          <p:grpSpPr>
            <a:xfrm>
              <a:off x="321841" y="457200"/>
              <a:ext cx="3076129" cy="4863314"/>
              <a:chOff x="2127683" y="593334"/>
              <a:chExt cx="3076129" cy="4863314"/>
            </a:xfrm>
          </p:grpSpPr>
          <p:pic>
            <p:nvPicPr>
              <p:cNvPr id="33" name="Picture 32">
                <a:extLst>
                  <a:ext uri="{FF2B5EF4-FFF2-40B4-BE49-F238E27FC236}">
                    <a16:creationId xmlns:a16="http://schemas.microsoft.com/office/drawing/2014/main" id="{E74844EE-D4F5-4E8E-BAB6-5C7E8546C358}"/>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34" name="Rectangle: Rounded Corners 33">
                <a:extLst>
                  <a:ext uri="{FF2B5EF4-FFF2-40B4-BE49-F238E27FC236}">
                    <a16:creationId xmlns:a16="http://schemas.microsoft.com/office/drawing/2014/main" id="{79126653-DBCE-4722-AEE5-FF870F56677A}"/>
                  </a:ext>
                </a:extLst>
              </p:cNvPr>
              <p:cNvSpPr/>
              <p:nvPr/>
            </p:nvSpPr>
            <p:spPr>
              <a:xfrm>
                <a:off x="2415441" y="2278763"/>
                <a:ext cx="2788371"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auto">
                  <a:lnSpc>
                    <a:spcPct val="100000"/>
                  </a:lnSpc>
                  <a:spcBef>
                    <a:spcPts val="0"/>
                  </a:spcBef>
                  <a:spcAft>
                    <a:spcPts val="0"/>
                  </a:spcAft>
                  <a:buClrTx/>
                  <a:buSzTx/>
                  <a:buFontTx/>
                  <a:buNone/>
                  <a:tabLst/>
                  <a:defRPr/>
                </a:pP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lõm</a:t>
                </a:r>
                <a:endPar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A4F8755F-4331-4929-81CD-3391DFCC3E22}"/>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2" name="Picture 31">
              <a:extLst>
                <a:ext uri="{FF2B5EF4-FFF2-40B4-BE49-F238E27FC236}">
                  <a16:creationId xmlns:a16="http://schemas.microsoft.com/office/drawing/2014/main" id="{AFC4DFC8-3B00-4A0C-9CFD-EFE3EE2BC10B}"/>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36" name="Group 35">
            <a:extLst>
              <a:ext uri="{FF2B5EF4-FFF2-40B4-BE49-F238E27FC236}">
                <a16:creationId xmlns:a16="http://schemas.microsoft.com/office/drawing/2014/main" id="{C2AE1C43-AE45-4353-92AD-D8158B823279}"/>
              </a:ext>
            </a:extLst>
          </p:cNvPr>
          <p:cNvGrpSpPr/>
          <p:nvPr/>
        </p:nvGrpSpPr>
        <p:grpSpPr>
          <a:xfrm>
            <a:off x="6391162" y="1654697"/>
            <a:ext cx="2696263" cy="4863314"/>
            <a:chOff x="321841" y="457200"/>
            <a:chExt cx="2696263" cy="4863314"/>
          </a:xfrm>
        </p:grpSpPr>
        <p:grpSp>
          <p:nvGrpSpPr>
            <p:cNvPr id="37" name="Group 36">
              <a:extLst>
                <a:ext uri="{FF2B5EF4-FFF2-40B4-BE49-F238E27FC236}">
                  <a16:creationId xmlns:a16="http://schemas.microsoft.com/office/drawing/2014/main" id="{52B7D6FF-C84F-46E8-9BD8-1D2AC6221683}"/>
                </a:ext>
              </a:extLst>
            </p:cNvPr>
            <p:cNvGrpSpPr/>
            <p:nvPr/>
          </p:nvGrpSpPr>
          <p:grpSpPr>
            <a:xfrm>
              <a:off x="321841" y="457200"/>
              <a:ext cx="2696263" cy="4863314"/>
              <a:chOff x="2127683" y="593334"/>
              <a:chExt cx="2696263" cy="4863314"/>
            </a:xfrm>
          </p:grpSpPr>
          <p:pic>
            <p:nvPicPr>
              <p:cNvPr id="39" name="Picture 38">
                <a:extLst>
                  <a:ext uri="{FF2B5EF4-FFF2-40B4-BE49-F238E27FC236}">
                    <a16:creationId xmlns:a16="http://schemas.microsoft.com/office/drawing/2014/main" id="{10151B05-4FEB-4ABC-95D8-4B070FC2B563}"/>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0" name="Rectangle: Rounded Corners 39">
                <a:extLst>
                  <a:ext uri="{FF2B5EF4-FFF2-40B4-BE49-F238E27FC236}">
                    <a16:creationId xmlns:a16="http://schemas.microsoft.com/office/drawing/2014/main" id="{37F8E437-75F4-44EE-97F2-CDEC5EC1EAE3}"/>
                  </a:ext>
                </a:extLst>
              </p:cNvPr>
              <p:cNvSpPr/>
              <p:nvPr/>
            </p:nvSpPr>
            <p:spPr>
              <a:xfrm>
                <a:off x="2415441" y="2278763"/>
                <a:ext cx="2408505"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chằng</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chịt</a:t>
                </a:r>
                <a:endPar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1" name="Picture 40">
                <a:extLst>
                  <a:ext uri="{FF2B5EF4-FFF2-40B4-BE49-F238E27FC236}">
                    <a16:creationId xmlns:a16="http://schemas.microsoft.com/office/drawing/2014/main" id="{0129A577-B287-4339-B862-5FCA5F996EF5}"/>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8" name="Picture 37">
              <a:extLst>
                <a:ext uri="{FF2B5EF4-FFF2-40B4-BE49-F238E27FC236}">
                  <a16:creationId xmlns:a16="http://schemas.microsoft.com/office/drawing/2014/main" id="{B66D2740-B03D-4207-BDE4-5F56F672C969}"/>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2" name="Group 41">
            <a:extLst>
              <a:ext uri="{FF2B5EF4-FFF2-40B4-BE49-F238E27FC236}">
                <a16:creationId xmlns:a16="http://schemas.microsoft.com/office/drawing/2014/main" id="{FBE28097-5119-4E0D-91AD-8B6A5B8F9FF7}"/>
              </a:ext>
            </a:extLst>
          </p:cNvPr>
          <p:cNvGrpSpPr/>
          <p:nvPr/>
        </p:nvGrpSpPr>
        <p:grpSpPr>
          <a:xfrm>
            <a:off x="9232859" y="1654697"/>
            <a:ext cx="2841697" cy="4863314"/>
            <a:chOff x="321841" y="457200"/>
            <a:chExt cx="2841697" cy="4863314"/>
          </a:xfrm>
        </p:grpSpPr>
        <p:grpSp>
          <p:nvGrpSpPr>
            <p:cNvPr id="43" name="Group 42">
              <a:extLst>
                <a:ext uri="{FF2B5EF4-FFF2-40B4-BE49-F238E27FC236}">
                  <a16:creationId xmlns:a16="http://schemas.microsoft.com/office/drawing/2014/main" id="{31E754B9-3F75-44BB-8867-613E3EB41163}"/>
                </a:ext>
              </a:extLst>
            </p:cNvPr>
            <p:cNvGrpSpPr/>
            <p:nvPr/>
          </p:nvGrpSpPr>
          <p:grpSpPr>
            <a:xfrm>
              <a:off x="321841" y="457200"/>
              <a:ext cx="2841697" cy="4863314"/>
              <a:chOff x="2127683" y="593334"/>
              <a:chExt cx="2841697" cy="4863314"/>
            </a:xfrm>
          </p:grpSpPr>
          <p:pic>
            <p:nvPicPr>
              <p:cNvPr id="45" name="Picture 44">
                <a:extLst>
                  <a:ext uri="{FF2B5EF4-FFF2-40B4-BE49-F238E27FC236}">
                    <a16:creationId xmlns:a16="http://schemas.microsoft.com/office/drawing/2014/main" id="{C6D43DBB-ABD3-4348-96AB-BA53AEE31785}"/>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6" name="Rectangle: Rounded Corners 45">
                <a:extLst>
                  <a:ext uri="{FF2B5EF4-FFF2-40B4-BE49-F238E27FC236}">
                    <a16:creationId xmlns:a16="http://schemas.microsoft.com/office/drawing/2014/main" id="{8062DDE6-0762-410A-9C8F-E29093DFC54F}"/>
                  </a:ext>
                </a:extLst>
              </p:cNvPr>
              <p:cNvSpPr/>
              <p:nvPr/>
            </p:nvSpPr>
            <p:spPr>
              <a:xfrm>
                <a:off x="2415441" y="2278763"/>
                <a:ext cx="255393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ngoằn</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ngoèo</a:t>
                </a:r>
                <a:endPar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7" name="Picture 46">
                <a:extLst>
                  <a:ext uri="{FF2B5EF4-FFF2-40B4-BE49-F238E27FC236}">
                    <a16:creationId xmlns:a16="http://schemas.microsoft.com/office/drawing/2014/main" id="{DB590453-BC1F-4583-BCB5-A46841ADC0BE}"/>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44" name="Picture 43">
              <a:extLst>
                <a:ext uri="{FF2B5EF4-FFF2-40B4-BE49-F238E27FC236}">
                  <a16:creationId xmlns:a16="http://schemas.microsoft.com/office/drawing/2014/main" id="{2E1D62C6-5053-4192-A691-4EB854DB4D3E}"/>
                </a:ext>
              </a:extLst>
            </p:cNvPr>
            <p:cNvPicPr>
              <a:picLocks noChangeAspect="1"/>
            </p:cNvPicPr>
            <p:nvPr/>
          </p:nvPicPr>
          <p:blipFill>
            <a:blip r:embed="rId12" cstate="hq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spTree>
    <p:extLst>
      <p:ext uri="{BB962C8B-B14F-4D97-AF65-F5344CB8AC3E}">
        <p14:creationId xmlns:p14="http://schemas.microsoft.com/office/powerpoint/2010/main" val="3228643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Scale>
                                      <p:cBhvr>
                                        <p:cTn id="14"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9"/>
                                        </p:tgtEl>
                                        <p:attrNameLst>
                                          <p:attrName>ppt_x</p:attrName>
                                          <p:attrName>ppt_y</p:attrName>
                                        </p:attrNameLst>
                                      </p:cBhvr>
                                    </p:animMotion>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Scale>
                                      <p:cBhvr>
                                        <p:cTn id="21"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30"/>
                                        </p:tgtEl>
                                        <p:attrNameLst>
                                          <p:attrName>ppt_x</p:attrName>
                                          <p:attrName>ppt_y</p:attrName>
                                        </p:attrNameLst>
                                      </p:cBhvr>
                                    </p:animMotion>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Scale>
                                      <p:cBhvr>
                                        <p:cTn id="2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36"/>
                                        </p:tgtEl>
                                        <p:attrNameLst>
                                          <p:attrName>ppt_x</p:attrName>
                                          <p:attrName>ppt_y</p:attrName>
                                        </p:attrNameLst>
                                      </p:cBhvr>
                                    </p:animMotion>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Scale>
                                      <p:cBhvr>
                                        <p:cTn id="35"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42"/>
                                        </p:tgtEl>
                                        <p:attrNameLst>
                                          <p:attrName>ppt_x</p:attrName>
                                          <p:attrName>ppt_y</p:attrName>
                                        </p:attrNameLst>
                                      </p:cBhvr>
                                    </p:animMotion>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1381226" y="-243505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323850" y="85051"/>
              <a:ext cx="29816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Luyện</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dài</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ounded Rectangle 10">
              <a:extLst>
                <a:ext uri="{FF2B5EF4-FFF2-40B4-BE49-F238E27FC236}">
                  <a16:creationId xmlns:a16="http://schemas.microsoft.com/office/drawing/2014/main"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id="{F89FFD9A-7D57-4C17-88F5-CF229BAC28F7}"/>
                </a:ext>
              </a:extLst>
            </p:cNvPr>
            <p:cNvSpPr txBox="1"/>
            <p:nvPr/>
          </p:nvSpPr>
          <p:spPr>
            <a:xfrm>
              <a:off x="1502181" y="1807686"/>
              <a:ext cx="96090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  Chỉ </a:t>
              </a:r>
              <a:r>
                <a:rPr kumimoji="0" lang="en-US" sz="4000" b="1" i="0" u="none" strike="noStrike" kern="1200" cap="none" spc="0" normalizeH="0" baseline="0" noProof="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0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ngày,</a:t>
              </a:r>
              <a:r>
                <a:rPr lang="en-US" sz="4000" b="1" dirty="0">
                  <a:solidFill>
                    <a:srgbClr val="FF0000"/>
                  </a:solidFill>
                  <a:latin typeface="Calibri" panose="020F0502020204030204" pitchFamily="34" charset="0"/>
                  <a:cs typeface="Calibri" panose="020F0502020204030204" pitchFamily="34" charset="0"/>
                </a:rPr>
                <a:t> </a:t>
              </a:r>
              <a:r>
                <a:rPr kumimoji="0" lang="en-US" sz="4000" b="1"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ông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err="1">
                  <a:ln>
                    <a:noFill/>
                  </a:ln>
                  <a:solidFill>
                    <a:srgbClr val="002060"/>
                  </a:solidFill>
                  <a:effectLst/>
                  <a:uLnTx/>
                  <a:uFillTx/>
                  <a:latin typeface="Calibri" panose="020F0502020204030204" pitchFamily="34" charset="0"/>
                  <a:cs typeface="Calibri" panose="020F0502020204030204" pitchFamily="34" charset="0"/>
                </a:rPr>
                <a:t>nhổ</a:t>
              </a:r>
              <a:r>
                <a:rPr kumimoji="0" lang="en-US" sz="40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cây,</a:t>
              </a:r>
              <a:r>
                <a:rPr lang="en-US" sz="4000" b="1">
                  <a:solidFill>
                    <a:srgbClr val="FF0000"/>
                  </a:solidFill>
                  <a:latin typeface="Calibri" panose="020F0502020204030204" pitchFamily="34" charset="0"/>
                  <a:cs typeface="Calibri" panose="020F0502020204030204" pitchFamily="34" charset="0"/>
                </a:rPr>
                <a:t> </a:t>
              </a:r>
              <a:r>
                <a:rPr kumimoji="0" lang="en-US" sz="4000" b="1"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san </a:t>
              </a:r>
              <a:r>
                <a:rPr kumimoji="0" lang="en-US" sz="4000" b="1" i="0" u="none" strike="noStrike" kern="1200" cap="none" spc="0" normalizeH="0" baseline="0" noProof="0" err="1">
                  <a:ln>
                    <a:noFill/>
                  </a:ln>
                  <a:solidFill>
                    <a:srgbClr val="002060"/>
                  </a:solidFill>
                  <a:effectLst/>
                  <a:uLnTx/>
                  <a:uFillTx/>
                  <a:latin typeface="Calibri" panose="020F0502020204030204" pitchFamily="34" charset="0"/>
                  <a:cs typeface="Calibri" panose="020F0502020204030204" pitchFamily="34" charset="0"/>
                </a:rPr>
                <a:t>đất</a:t>
              </a:r>
              <a:r>
                <a:rPr kumimoji="0" lang="en-US" sz="4000" b="1"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err="1">
                  <a:ln>
                    <a:noFill/>
                  </a:ln>
                  <a:solidFill>
                    <a:srgbClr val="002060"/>
                  </a:solidFill>
                  <a:effectLst/>
                  <a:uLnTx/>
                  <a:uFillTx/>
                  <a:latin typeface="Calibri" panose="020F0502020204030204" pitchFamily="34" charset="0"/>
                  <a:cs typeface="Calibri" panose="020F0502020204030204" pitchFamily="34" charset="0"/>
                </a:rPr>
                <a:t>phẳng</a:t>
              </a:r>
              <a:r>
                <a:rPr kumimoji="0" lang="en-US" sz="4000" b="1"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r>
                <a:rPr kumimoji="0" lang="en-US" sz="40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lấy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dân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ở,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cấy</a:t>
              </a:r>
              <a:r>
                <a:rPr lang="en-US" sz="4000" b="1" dirty="0">
                  <a:solidFill>
                    <a:srgbClr val="002060"/>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id="{8308EB16-F008-0ED7-178F-00307A4A0C02}"/>
              </a:ext>
            </a:extLst>
          </p:cNvPr>
          <p:cNvPicPr>
            <a:picLocks noChangeAspect="1"/>
          </p:cNvPicPr>
          <p:nvPr/>
        </p:nvPicPr>
        <p:blipFill>
          <a:blip r:embed="rId3"/>
          <a:stretch>
            <a:fillRect/>
          </a:stretch>
        </p:blipFill>
        <p:spPr>
          <a:xfrm>
            <a:off x="5360357" y="2498982"/>
            <a:ext cx="6736664" cy="4359018"/>
          </a:xfrm>
          <a:prstGeom prst="rect">
            <a:avLst/>
          </a:prstGeom>
        </p:spPr>
      </p:pic>
      <p:pic>
        <p:nvPicPr>
          <p:cNvPr id="3" name="Picture 2">
            <a:extLst>
              <a:ext uri="{FF2B5EF4-FFF2-40B4-BE49-F238E27FC236}">
                <a16:creationId xmlns:a16="http://schemas.microsoft.com/office/drawing/2014/main" id="{01920FA0-6A56-91FC-4554-9E2AB2AE627A}"/>
              </a:ext>
            </a:extLst>
          </p:cNvPr>
          <p:cNvPicPr>
            <a:picLocks noChangeAspect="1"/>
          </p:cNvPicPr>
          <p:nvPr/>
        </p:nvPicPr>
        <p:blipFill>
          <a:blip r:embed="rId4"/>
          <a:stretch>
            <a:fillRect/>
          </a:stretch>
        </p:blipFill>
        <p:spPr>
          <a:xfrm>
            <a:off x="-161518" y="1288403"/>
            <a:ext cx="6078239" cy="3926164"/>
          </a:xfrm>
          <a:prstGeom prst="rect">
            <a:avLst/>
          </a:prstGeom>
        </p:spPr>
      </p:pic>
      <p:pic>
        <p:nvPicPr>
          <p:cNvPr id="4" name="Picture 3">
            <a:extLst>
              <a:ext uri="{FF2B5EF4-FFF2-40B4-BE49-F238E27FC236}">
                <a16:creationId xmlns:a16="http://schemas.microsoft.com/office/drawing/2014/main" id="{2580061E-0493-1DE1-1C74-D79EBC7D4E0F}"/>
              </a:ext>
            </a:extLst>
          </p:cNvPr>
          <p:cNvPicPr>
            <a:picLocks noChangeAspect="1"/>
          </p:cNvPicPr>
          <p:nvPr/>
        </p:nvPicPr>
        <p:blipFill>
          <a:blip r:embed="rId5"/>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322955149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3"/>
          <a:stretch>
            <a:fillRect/>
          </a:stretch>
        </p:blipFill>
        <p:spPr>
          <a:xfrm>
            <a:off x="4053840" y="5594185"/>
            <a:ext cx="3423920" cy="1708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114550" y="501786"/>
            <a:ext cx="6898183"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416868"/>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1489532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id="{D98496CA-D975-5223-3EC3-97810159C456}"/>
              </a:ext>
            </a:extLst>
          </p:cNvPr>
          <p:cNvPicPr>
            <a:picLocks noChangeAspect="1"/>
          </p:cNvPicPr>
          <p:nvPr/>
        </p:nvPicPr>
        <p:blipFill>
          <a:blip r:embed="rId3"/>
          <a:stretch>
            <a:fillRect/>
          </a:stretch>
        </p:blipFill>
        <p:spPr>
          <a:xfrm>
            <a:off x="3325128" y="0"/>
            <a:ext cx="5541744" cy="3700593"/>
          </a:xfrm>
          <a:prstGeom prst="rect">
            <a:avLst/>
          </a:prstGeom>
        </p:spPr>
      </p:pic>
      <p:pic>
        <p:nvPicPr>
          <p:cNvPr id="7" name="Picture 6">
            <a:extLst>
              <a:ext uri="{FF2B5EF4-FFF2-40B4-BE49-F238E27FC236}">
                <a16:creationId xmlns:a16="http://schemas.microsoft.com/office/drawing/2014/main" id="{FB3F6C7D-23B0-8CA3-BE9F-0CF4390C43C6}"/>
              </a:ext>
            </a:extLst>
          </p:cNvPr>
          <p:cNvPicPr>
            <a:picLocks noChangeAspect="1"/>
          </p:cNvPicPr>
          <p:nvPr/>
        </p:nvPicPr>
        <p:blipFill>
          <a:blip r:embed="rId4"/>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67564256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3"/>
          <a:stretch>
            <a:fillRect/>
          </a:stretch>
        </p:blipFill>
        <p:spPr>
          <a:xfrm>
            <a:off x="4053840" y="5594185"/>
            <a:ext cx="3423920" cy="1708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114550" y="501786"/>
            <a:ext cx="6898183"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416868"/>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3056238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2" y="-609599"/>
            <a:ext cx="8086826" cy="8077198"/>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flipH="1">
            <a:off x="211933" y="4067907"/>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3948139" y="4483"/>
            <a:ext cx="1903383" cy="2394401"/>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063039" y="5371282"/>
            <a:ext cx="2526588" cy="1029351"/>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304800" y="946648"/>
            <a:ext cx="2051540" cy="1066802"/>
          </a:xfrm>
          <a:prstGeom prst="rect">
            <a:avLst/>
          </a:prstGeom>
        </p:spPr>
      </p:pic>
      <p:pic>
        <p:nvPicPr>
          <p:cNvPr id="3" name="Picture 2">
            <a:extLst>
              <a:ext uri="{FF2B5EF4-FFF2-40B4-BE49-F238E27FC236}">
                <a16:creationId xmlns:a16="http://schemas.microsoft.com/office/drawing/2014/main" id="{C08E87AB-0660-7345-2FAB-A3AD0237793F}"/>
              </a:ext>
            </a:extLst>
          </p:cNvPr>
          <p:cNvPicPr>
            <a:picLocks noChangeAspect="1"/>
          </p:cNvPicPr>
          <p:nvPr/>
        </p:nvPicPr>
        <p:blipFill>
          <a:blip r:embed="rId14"/>
          <a:stretch>
            <a:fillRect/>
          </a:stretch>
        </p:blipFill>
        <p:spPr>
          <a:xfrm>
            <a:off x="1144874" y="1809965"/>
            <a:ext cx="5688061" cy="3456732"/>
          </a:xfrm>
          <a:prstGeom prst="rect">
            <a:avLst/>
          </a:prstGeom>
        </p:spPr>
      </p:pic>
    </p:spTree>
    <p:extLst>
      <p:ext uri="{BB962C8B-B14F-4D97-AF65-F5344CB8AC3E}">
        <p14:creationId xmlns:p14="http://schemas.microsoft.com/office/powerpoint/2010/main" val="2726076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753616" y="4539509"/>
              <a:ext cx="9011292" cy="655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effectLst/>
                  <a:latin typeface="Calibri" panose="020F0502020204030204" pitchFamily="34" charset="0"/>
                  <a:cs typeface="Calibri" panose="020F0502020204030204" pitchFamily="34" charset="0"/>
                </a:rPr>
                <a:t>Địa</a:t>
              </a:r>
              <a:r>
                <a:rPr lang="en-US" sz="3600" b="1" i="0" dirty="0">
                  <a:effectLst/>
                  <a:latin typeface="Calibri" panose="020F0502020204030204" pitchFamily="34" charset="0"/>
                  <a:cs typeface="Calibri" panose="020F0502020204030204" pitchFamily="34" charset="0"/>
                </a:rPr>
                <a:t> </a:t>
              </a:r>
              <a:r>
                <a:rPr lang="en-US" sz="3600" b="1" i="0" dirty="0" err="1">
                  <a:effectLst/>
                  <a:latin typeface="Calibri" panose="020F0502020204030204" pitchFamily="34" charset="0"/>
                  <a:cs typeface="Calibri" panose="020F0502020204030204" pitchFamily="34" charset="0"/>
                </a:rPr>
                <a:t>danh</a:t>
              </a:r>
              <a:r>
                <a:rPr lang="en-US" sz="3600" b="1" i="0" dirty="0">
                  <a:effectLst/>
                  <a:latin typeface="Calibri" panose="020F0502020204030204" pitchFamily="34" charset="0"/>
                  <a:cs typeface="Calibri" panose="020F0502020204030204" pitchFamily="34" charset="0"/>
                </a:rPr>
                <a:t> </a:t>
              </a:r>
              <a:r>
                <a:rPr lang="en-US" sz="3600" b="1" i="0" dirty="0" err="1">
                  <a:effectLst/>
                  <a:latin typeface="Calibri" panose="020F0502020204030204" pitchFamily="34" charset="0"/>
                  <a:cs typeface="Calibri" panose="020F0502020204030204" pitchFamily="34" charset="0"/>
                </a:rPr>
                <a:t>thuộc</a:t>
              </a:r>
              <a:r>
                <a:rPr lang="en-US" sz="3600" b="1" i="0" dirty="0">
                  <a:effectLst/>
                  <a:latin typeface="Calibri" panose="020F0502020204030204" pitchFamily="34" charset="0"/>
                  <a:cs typeface="Calibri" panose="020F0502020204030204" pitchFamily="34" charset="0"/>
                </a:rPr>
                <a:t> </a:t>
              </a:r>
              <a:r>
                <a:rPr lang="en-US" sz="3600" b="1" i="0" dirty="0" err="1">
                  <a:effectLst/>
                  <a:latin typeface="Calibri" panose="020F0502020204030204" pitchFamily="34" charset="0"/>
                  <a:cs typeface="Calibri" panose="020F0502020204030204" pitchFamily="34" charset="0"/>
                </a:rPr>
                <a:t>huyện</a:t>
              </a:r>
              <a:r>
                <a:rPr lang="en-US" sz="3600" b="1" i="0" dirty="0">
                  <a:effectLst/>
                  <a:latin typeface="Calibri" panose="020F0502020204030204" pitchFamily="34" charset="0"/>
                  <a:cs typeface="Calibri" panose="020F0502020204030204" pitchFamily="34" charset="0"/>
                </a:rPr>
                <a:t> </a:t>
              </a:r>
              <a:r>
                <a:rPr lang="en-US" sz="3600" b="1" i="0" dirty="0" err="1">
                  <a:effectLst/>
                  <a:latin typeface="Calibri" panose="020F0502020204030204" pitchFamily="34" charset="0"/>
                  <a:cs typeface="Calibri" panose="020F0502020204030204" pitchFamily="34" charset="0"/>
                </a:rPr>
                <a:t>Tân</a:t>
              </a:r>
              <a:r>
                <a:rPr lang="en-US" sz="3600" b="1" i="0" dirty="0">
                  <a:effectLst/>
                  <a:latin typeface="Calibri" panose="020F0502020204030204" pitchFamily="34" charset="0"/>
                  <a:cs typeface="Calibri" panose="020F0502020204030204" pitchFamily="34" charset="0"/>
                </a:rPr>
                <a:t> </a:t>
              </a:r>
              <a:r>
                <a:rPr lang="en-US" sz="3600" b="1" i="0" dirty="0" err="1">
                  <a:effectLst/>
                  <a:latin typeface="Calibri" panose="020F0502020204030204" pitchFamily="34" charset="0"/>
                  <a:cs typeface="Calibri" panose="020F0502020204030204" pitchFamily="34" charset="0"/>
                </a:rPr>
                <a:t>Lạc</a:t>
              </a:r>
              <a:r>
                <a:rPr lang="en-US" sz="3600" b="1" i="0" dirty="0">
                  <a:effectLst/>
                  <a:latin typeface="Calibri" panose="020F0502020204030204" pitchFamily="34" charset="0"/>
                  <a:cs typeface="Calibri" panose="020F0502020204030204" pitchFamily="34" charset="0"/>
                </a:rPr>
                <a:t>, </a:t>
              </a:r>
              <a:r>
                <a:rPr lang="en-US" sz="3600" b="1" i="0" dirty="0" err="1">
                  <a:effectLst/>
                  <a:latin typeface="Calibri" panose="020F0502020204030204" pitchFamily="34" charset="0"/>
                  <a:cs typeface="Calibri" panose="020F0502020204030204" pitchFamily="34" charset="0"/>
                </a:rPr>
                <a:t>tỉnh</a:t>
              </a:r>
              <a:r>
                <a:rPr lang="en-US" sz="3600" b="1" i="0" dirty="0">
                  <a:effectLst/>
                  <a:latin typeface="Calibri" panose="020F0502020204030204" pitchFamily="34" charset="0"/>
                  <a:cs typeface="Calibri" panose="020F0502020204030204" pitchFamily="34" charset="0"/>
                </a:rPr>
                <a:t> </a:t>
              </a:r>
              <a:r>
                <a:rPr lang="en-US" sz="3600" b="1" i="0" dirty="0" err="1">
                  <a:effectLst/>
                  <a:latin typeface="Calibri" panose="020F0502020204030204" pitchFamily="34" charset="0"/>
                  <a:cs typeface="Calibri" panose="020F0502020204030204" pitchFamily="34" charset="0"/>
                </a:rPr>
                <a:t>Hòa</a:t>
              </a:r>
              <a:r>
                <a:rPr lang="en-US" sz="3600" b="1" i="0" dirty="0">
                  <a:effectLst/>
                  <a:latin typeface="Calibri" panose="020F0502020204030204" pitchFamily="34" charset="0"/>
                  <a:cs typeface="Calibri" panose="020F0502020204030204" pitchFamily="34" charset="0"/>
                </a:rPr>
                <a:t> </a:t>
              </a:r>
              <a:r>
                <a:rPr lang="en-US" sz="3600" b="1" i="0" dirty="0" err="1">
                  <a:effectLst/>
                  <a:latin typeface="Calibri" panose="020F0502020204030204" pitchFamily="34" charset="0"/>
                  <a:cs typeface="Calibri" panose="020F0502020204030204" pitchFamily="34" charset="0"/>
                </a:rPr>
                <a:t>Bình</a:t>
              </a:r>
              <a:r>
                <a:rPr lang="en-US" sz="3600" b="1" i="0" dirty="0">
                  <a:effectLst/>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1D6979C4-5262-4EC0-8BBA-341139A87EA3}"/>
              </a:ext>
            </a:extLst>
          </p:cNvPr>
          <p:cNvGrpSpPr/>
          <p:nvPr/>
        </p:nvGrpSpPr>
        <p:grpSpPr>
          <a:xfrm>
            <a:off x="7624565" y="824100"/>
            <a:ext cx="3357155" cy="3847192"/>
            <a:chOff x="7751132" y="2096407"/>
            <a:chExt cx="3357155" cy="3847192"/>
          </a:xfrm>
        </p:grpSpPr>
        <p:pic>
          <p:nvPicPr>
            <p:cNvPr id="21" name="Picture 20">
              <a:extLst>
                <a:ext uri="{FF2B5EF4-FFF2-40B4-BE49-F238E27FC236}">
                  <a16:creationId xmlns:a16="http://schemas.microsoft.com/office/drawing/2014/main" id="{1F0AEB0D-2919-42EE-943C-DCC03DD4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7" name="Rectangle: Rounded Corners 6">
              <a:extLst>
                <a:ext uri="{FF2B5EF4-FFF2-40B4-BE49-F238E27FC236}">
                  <a16:creationId xmlns:a16="http://schemas.microsoft.com/office/drawing/2014/main" id="{8F1AF990-BC58-4EC8-91E2-CD61C8F5439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Mường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Bi</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nghĩa</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khó</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hiểu</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pic>
        <p:nvPicPr>
          <p:cNvPr id="1026" name="Picture 2" descr="Mường Bi sẵn sàng đón khách">
            <a:extLst>
              <a:ext uri="{FF2B5EF4-FFF2-40B4-BE49-F238E27FC236}">
                <a16:creationId xmlns:a16="http://schemas.microsoft.com/office/drawing/2014/main" id="{B6783B12-4742-A98E-3F1C-BF15F6077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30226"/>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Calibri" panose="020F0502020204030204" pitchFamily="34" charset="0"/>
                  <a:cs typeface="Calibri" panose="020F0502020204030204" pitchFamily="34" charset="0"/>
                </a:rPr>
                <a:t>(</a:t>
              </a:r>
              <a:r>
                <a:rPr lang="en-US" sz="4400" b="1" i="0" dirty="0" err="1">
                  <a:solidFill>
                    <a:srgbClr val="FFFF00"/>
                  </a:solidFill>
                  <a:effectLst/>
                  <a:latin typeface="Calibri" panose="020F0502020204030204" pitchFamily="34" charset="0"/>
                  <a:cs typeface="Calibri" panose="020F0502020204030204" pitchFamily="34" charset="0"/>
                </a:rPr>
                <a:t>cây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cối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đan</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nhau</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dày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đặc</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không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theo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hàng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lối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nhất</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định</a:t>
              </a:r>
              <a:r>
                <a:rPr lang="en-US" sz="4400" b="1" i="0" dirty="0">
                  <a:solidFill>
                    <a:srgbClr val="FFFF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2050" name="Picture 2" descr="Đố biết cột điện nằm đâu? - Tuổi Trẻ Online">
            <a:extLst>
              <a:ext uri="{FF2B5EF4-FFF2-40B4-BE49-F238E27FC236}">
                <a16:creationId xmlns:a16="http://schemas.microsoft.com/office/drawing/2014/main" id="{AFF12616-B68C-8C16-5B6D-C3695B40D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374321" y="263891"/>
            <a:ext cx="9499021" cy="6150616"/>
          </a:xfrm>
          <a:prstGeom prst="rect">
            <a:avLst/>
          </a:prstGeom>
        </p:spPr>
      </p:pic>
      <p:pic>
        <p:nvPicPr>
          <p:cNvPr id="15" name="light"/>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2620" y="1531801"/>
            <a:ext cx="1757495" cy="1645655"/>
          </a:xfrm>
          <a:prstGeom prst="rect">
            <a:avLst/>
          </a:prstGeom>
        </p:spPr>
      </p:pic>
      <p:pic>
        <p:nvPicPr>
          <p:cNvPr id="4" name="Picture 4">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41627" y="4114800"/>
            <a:ext cx="2444877" cy="2743200"/>
          </a:xfrm>
          <a:prstGeom prst="rect">
            <a:avLst/>
          </a:prstGeom>
        </p:spPr>
      </p:pic>
      <p:pic>
        <p:nvPicPr>
          <p:cNvPr id="5" name="Picture 5">
            <a:hlinkClick r:id="rId8" action="ppaction://hlinksldjump"/>
          </p:cNvPr>
          <p:cNvPicPr>
            <a:picLocks noChangeAspect="1"/>
          </p:cNvPicPr>
          <p:nvPr/>
        </p:nvPicPr>
        <p:blipFill>
          <a:blip r:embed="rId11"/>
          <a:srcRect/>
          <a:stretch>
            <a:fillRect/>
          </a:stretch>
        </p:blipFill>
        <p:spPr>
          <a:xfrm>
            <a:off x="9991274" y="2883955"/>
            <a:ext cx="2032482" cy="4075151"/>
          </a:xfrm>
          <a:prstGeom prst="rect">
            <a:avLst/>
          </a:prstGeom>
        </p:spPr>
      </p:pic>
      <p:pic>
        <p:nvPicPr>
          <p:cNvPr id="20" name="Picture 17">
            <a:extLst>
              <a:ext uri="{FF2B5EF4-FFF2-40B4-BE49-F238E27FC236}">
                <a16:creationId xmlns:a16="http://schemas.microsoft.com/office/drawing/2014/main" id="{2E298275-933A-42A9-8182-23FDA12C93EC}"/>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181460" y="-183815"/>
            <a:ext cx="1008126" cy="2743200"/>
          </a:xfrm>
          <a:prstGeom prst="rect">
            <a:avLst/>
          </a:prstGeom>
        </p:spPr>
      </p:pic>
      <p:pic>
        <p:nvPicPr>
          <p:cNvPr id="22" name="light">
            <a:extLst>
              <a:ext uri="{FF2B5EF4-FFF2-40B4-BE49-F238E27FC236}">
                <a16:creationId xmlns:a16="http://schemas.microsoft.com/office/drawing/2014/main" id="{D18BF4CD-470A-4938-AC9D-690B2D9AFA8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69462" y="1531801"/>
            <a:ext cx="1757495" cy="1645655"/>
          </a:xfrm>
          <a:prstGeom prst="rect">
            <a:avLst/>
          </a:prstGeom>
        </p:spPr>
      </p:pic>
      <p:pic>
        <p:nvPicPr>
          <p:cNvPr id="25" name="light">
            <a:extLst>
              <a:ext uri="{FF2B5EF4-FFF2-40B4-BE49-F238E27FC236}">
                <a16:creationId xmlns:a16="http://schemas.microsoft.com/office/drawing/2014/main" id="{5000A515-82B9-47E2-93D8-D9A6989F0F6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797875" y="1531801"/>
            <a:ext cx="1757495" cy="1645655"/>
          </a:xfrm>
          <a:prstGeom prst="rect">
            <a:avLst/>
          </a:prstGeom>
        </p:spPr>
      </p:pic>
      <p:pic>
        <p:nvPicPr>
          <p:cNvPr id="28" name="light">
            <a:extLst>
              <a:ext uri="{FF2B5EF4-FFF2-40B4-BE49-F238E27FC236}">
                <a16:creationId xmlns:a16="http://schemas.microsoft.com/office/drawing/2014/main" id="{FFD97C57-4235-48C9-9C16-E6EAB00C029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54620" y="1531801"/>
            <a:ext cx="1757495" cy="1645655"/>
          </a:xfrm>
          <a:prstGeom prst="rect">
            <a:avLst/>
          </a:prstGeom>
        </p:spPr>
      </p:pic>
      <p:pic>
        <p:nvPicPr>
          <p:cNvPr id="31" name="light">
            <a:extLst>
              <a:ext uri="{FF2B5EF4-FFF2-40B4-BE49-F238E27FC236}">
                <a16:creationId xmlns:a16="http://schemas.microsoft.com/office/drawing/2014/main" id="{59287FC9-EEDD-4BF6-BFEB-6B52D000D87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80280" y="3162480"/>
            <a:ext cx="1757495" cy="1645655"/>
          </a:xfrm>
          <a:prstGeom prst="rect">
            <a:avLst/>
          </a:prstGeom>
        </p:spPr>
      </p:pic>
      <p:pic>
        <p:nvPicPr>
          <p:cNvPr id="32" name="g1">
            <a:hlinkClick r:id="rId14" action="ppaction://hlinksldjump"/>
            <a:extLst>
              <a:ext uri="{FF2B5EF4-FFF2-40B4-BE49-F238E27FC236}">
                <a16:creationId xmlns:a16="http://schemas.microsoft.com/office/drawing/2014/main" id="{9EECA51D-A743-4E28-8943-AA0A9FA6AFC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727816" y="3345085"/>
            <a:ext cx="996419" cy="1280445"/>
          </a:xfrm>
          <a:prstGeom prst="rect">
            <a:avLst/>
          </a:prstGeom>
        </p:spPr>
      </p:pic>
      <p:pic>
        <p:nvPicPr>
          <p:cNvPr id="34" name="light">
            <a:extLst>
              <a:ext uri="{FF2B5EF4-FFF2-40B4-BE49-F238E27FC236}">
                <a16:creationId xmlns:a16="http://schemas.microsoft.com/office/drawing/2014/main" id="{F293BAA9-3805-44F1-8D45-A1373EAF3A5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7122" y="3162480"/>
            <a:ext cx="1757495" cy="1645655"/>
          </a:xfrm>
          <a:prstGeom prst="rect">
            <a:avLst/>
          </a:prstGeom>
        </p:spPr>
      </p:pic>
      <p:pic>
        <p:nvPicPr>
          <p:cNvPr id="37" name="light">
            <a:extLst>
              <a:ext uri="{FF2B5EF4-FFF2-40B4-BE49-F238E27FC236}">
                <a16:creationId xmlns:a16="http://schemas.microsoft.com/office/drawing/2014/main" id="{811636F5-6AD9-424A-8961-265AFCAB455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445535" y="3162480"/>
            <a:ext cx="1757495" cy="1645655"/>
          </a:xfrm>
          <a:prstGeom prst="rect">
            <a:avLst/>
          </a:prstGeom>
        </p:spPr>
      </p:pic>
      <p:pic>
        <p:nvPicPr>
          <p:cNvPr id="38" name="g1">
            <a:hlinkClick r:id="rId17" action="ppaction://hlinksldjump"/>
            <a:extLst>
              <a:ext uri="{FF2B5EF4-FFF2-40B4-BE49-F238E27FC236}">
                <a16:creationId xmlns:a16="http://schemas.microsoft.com/office/drawing/2014/main" id="{B2EDC54B-611D-43E3-9FAC-656F466739D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893071" y="3345085"/>
            <a:ext cx="996419" cy="1280445"/>
          </a:xfrm>
          <a:prstGeom prst="rect">
            <a:avLst/>
          </a:prstGeom>
        </p:spPr>
      </p:pic>
      <p:pic>
        <p:nvPicPr>
          <p:cNvPr id="39" name="mask1">
            <a:extLst>
              <a:ext uri="{FF2B5EF4-FFF2-40B4-BE49-F238E27FC236}">
                <a16:creationId xmlns:a16="http://schemas.microsoft.com/office/drawing/2014/main" id="{474636D0-79ED-4D5E-916A-B6EB7453F9C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341983" y="3245855"/>
            <a:ext cx="2126157" cy="2078805"/>
          </a:xfrm>
          <a:prstGeom prst="rect">
            <a:avLst/>
          </a:prstGeom>
        </p:spPr>
      </p:pic>
      <p:pic>
        <p:nvPicPr>
          <p:cNvPr id="40" name="light">
            <a:extLst>
              <a:ext uri="{FF2B5EF4-FFF2-40B4-BE49-F238E27FC236}">
                <a16:creationId xmlns:a16="http://schemas.microsoft.com/office/drawing/2014/main" id="{385BEBCD-DB05-4E88-AA66-5B55A2E94F3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31165" y="2787746"/>
            <a:ext cx="1757495" cy="1645655"/>
          </a:xfrm>
          <a:prstGeom prst="rect">
            <a:avLst/>
          </a:prstGeom>
        </p:spPr>
      </p:pic>
      <p:pic>
        <p:nvPicPr>
          <p:cNvPr id="47" name="autumn 2">
            <a:hlinkClick r:id="" action="ppaction://media"/>
            <a:extLst>
              <a:ext uri="{FF2B5EF4-FFF2-40B4-BE49-F238E27FC236}">
                <a16:creationId xmlns:a16="http://schemas.microsoft.com/office/drawing/2014/main" id="{E52DBCEA-42CF-4B57-B813-6B73FDC7D2E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74834" y="-1199351"/>
            <a:ext cx="406400" cy="406400"/>
          </a:xfrm>
          <a:prstGeom prst="rect">
            <a:avLst/>
          </a:prstGeom>
        </p:spPr>
      </p:pic>
      <p:pic>
        <p:nvPicPr>
          <p:cNvPr id="43" name="Picture 42"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D4101D0F-B246-4A6A-8791-EF4C0590BEFF}"/>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2231756" y="3295295"/>
            <a:ext cx="1721351" cy="2660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31681" y="1303881"/>
            <a:ext cx="5584299" cy="707886"/>
          </a:xfrm>
          <a:prstGeom prst="rect">
            <a:avLst/>
          </a:prstGeom>
          <a:noFill/>
        </p:spPr>
        <p:txBody>
          <a:bodyPr wrap="square" rtlCol="0">
            <a:spAutoFit/>
          </a:bodyPr>
          <a:lstStyle/>
          <a:p>
            <a:r>
              <a:rPr lang="en-US" sz="4000" smtClean="0">
                <a:solidFill>
                  <a:srgbClr val="FF0000"/>
                </a:solidFill>
              </a:rPr>
              <a:t>THỬ TÀI THÔNG MINH</a:t>
            </a:r>
            <a:endParaRPr lang="en-US" sz="400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04" fill="hold"/>
                                        <p:tgtEl>
                                          <p:spTgt spid="47"/>
                                        </p:tgtEl>
                                      </p:cBhvr>
                                    </p:cmd>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2000" fill="hold"/>
                                        <p:tgtEl>
                                          <p:spTgt spid="40"/>
                                        </p:tgtEl>
                                        <p:attrNameLst>
                                          <p:attrName>r</p:attrName>
                                        </p:attrNameLst>
                                      </p:cBhvr>
                                    </p:animRot>
                                  </p:childTnLst>
                                </p:cTn>
                              </p:par>
                              <p:par>
                                <p:cTn id="11" presetID="1" presetClass="exit" presetSubtype="0" fill="hold" nodeType="withEffect">
                                  <p:stCondLst>
                                    <p:cond delay="200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34"/>
                                        </p:tgtEl>
                                        <p:attrNameLst>
                                          <p:attrName>r</p:attrName>
                                        </p:attrNameLst>
                                      </p:cBhvr>
                                    </p:animRot>
                                  </p:childTnLst>
                                </p:cTn>
                              </p:par>
                              <p:par>
                                <p:cTn id="17" presetID="1" presetClass="exit" presetSubtype="0" fill="hold" nodeType="withEffect">
                                  <p:stCondLst>
                                    <p:cond delay="200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2000" fill="hold"/>
                                        <p:tgtEl>
                                          <p:spTgt spid="28"/>
                                        </p:tgtEl>
                                        <p:attrNameLst>
                                          <p:attrName>r</p:attrName>
                                        </p:attrNameLst>
                                      </p:cBhvr>
                                    </p:animRot>
                                  </p:childTnLst>
                                </p:cTn>
                              </p:par>
                              <p:par>
                                <p:cTn id="23" presetID="1" presetClass="exit" presetSubtype="0" fill="hold" nodeType="withEffect">
                                  <p:stCondLst>
                                    <p:cond delay="200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1" presetClass="exit" presetSubtype="0" fill="hold" nodeType="withEffect">
                                  <p:stCondLst>
                                    <p:cond delay="200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8" presetClass="emph" presetSubtype="0" fill="hold" nodeType="withEffect">
                                  <p:stCondLst>
                                    <p:cond delay="0"/>
                                  </p:stCondLst>
                                  <p:childTnLst>
                                    <p:animRot by="21600000">
                                      <p:cBhvr>
                                        <p:cTn id="34" dur="2000" fill="hold"/>
                                        <p:tgtEl>
                                          <p:spTgt spid="15"/>
                                        </p:tgtEl>
                                        <p:attrNameLst>
                                          <p:attrName>r</p:attrName>
                                        </p:attrNameLst>
                                      </p:cBhvr>
                                    </p:animRot>
                                  </p:childTnLst>
                                </p:cTn>
                              </p:par>
                              <p:par>
                                <p:cTn id="35" presetID="1" presetClass="exit" presetSubtype="0" fill="hold" nodeType="withEffect">
                                  <p:stCondLst>
                                    <p:cond delay="2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8" presetClass="emph" presetSubtype="0" fill="hold" nodeType="withEffect">
                                  <p:stCondLst>
                                    <p:cond delay="0"/>
                                  </p:stCondLst>
                                  <p:childTnLst>
                                    <p:animRot by="21600000">
                                      <p:cBhvr>
                                        <p:cTn id="40" dur="2000" fill="hold"/>
                                        <p:tgtEl>
                                          <p:spTgt spid="25"/>
                                        </p:tgtEl>
                                        <p:attrNameLst>
                                          <p:attrName>r</p:attrName>
                                        </p:attrNameLst>
                                      </p:cBhvr>
                                    </p:animRot>
                                  </p:childTnLst>
                                </p:cTn>
                              </p:par>
                              <p:par>
                                <p:cTn id="41" presetID="1" presetClass="exit" presetSubtype="0" fill="hold" nodeType="withEffect">
                                  <p:stCondLst>
                                    <p:cond delay="200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200" fill="hold">
                                          <p:stCondLst>
                                            <p:cond delay="0"/>
                                          </p:stCondLst>
                                        </p:cTn>
                                        <p:tgtEl>
                                          <p:spTgt spid="32"/>
                                        </p:tgtEl>
                                        <p:attrNameLst>
                                          <p:attrName>r</p:attrName>
                                        </p:attrNameLst>
                                      </p:cBhvr>
                                    </p:animRot>
                                    <p:animRot by="-240000">
                                      <p:cBhvr>
                                        <p:cTn id="48" dur="400" fill="hold">
                                          <p:stCondLst>
                                            <p:cond delay="400"/>
                                          </p:stCondLst>
                                        </p:cTn>
                                        <p:tgtEl>
                                          <p:spTgt spid="32"/>
                                        </p:tgtEl>
                                        <p:attrNameLst>
                                          <p:attrName>r</p:attrName>
                                        </p:attrNameLst>
                                      </p:cBhvr>
                                    </p:animRot>
                                    <p:animRot by="240000">
                                      <p:cBhvr>
                                        <p:cTn id="49" dur="400" fill="hold">
                                          <p:stCondLst>
                                            <p:cond delay="800"/>
                                          </p:stCondLst>
                                        </p:cTn>
                                        <p:tgtEl>
                                          <p:spTgt spid="32"/>
                                        </p:tgtEl>
                                        <p:attrNameLst>
                                          <p:attrName>r</p:attrName>
                                        </p:attrNameLst>
                                      </p:cBhvr>
                                    </p:animRot>
                                    <p:animRot by="-240000">
                                      <p:cBhvr>
                                        <p:cTn id="50" dur="400" fill="hold">
                                          <p:stCondLst>
                                            <p:cond delay="1200"/>
                                          </p:stCondLst>
                                        </p:cTn>
                                        <p:tgtEl>
                                          <p:spTgt spid="32"/>
                                        </p:tgtEl>
                                        <p:attrNameLst>
                                          <p:attrName>r</p:attrName>
                                        </p:attrNameLst>
                                      </p:cBhvr>
                                    </p:animRot>
                                    <p:animRot by="120000">
                                      <p:cBhvr>
                                        <p:cTn id="51" dur="400" fill="hold">
                                          <p:stCondLst>
                                            <p:cond delay="1600"/>
                                          </p:stCondLst>
                                        </p:cTn>
                                        <p:tgtEl>
                                          <p:spTgt spid="32"/>
                                        </p:tgtEl>
                                        <p:attrNameLst>
                                          <p:attrName>r</p:attrName>
                                        </p:attrNameLst>
                                      </p:cBhvr>
                                    </p:animRo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8" presetClass="emph" presetSubtype="0" fill="hold" nodeType="withEffect">
                                  <p:stCondLst>
                                    <p:cond delay="0"/>
                                  </p:stCondLst>
                                  <p:childTnLst>
                                    <p:animRot by="21600000">
                                      <p:cBhvr>
                                        <p:cTn id="55" dur="2000" fill="hold"/>
                                        <p:tgtEl>
                                          <p:spTgt spid="31"/>
                                        </p:tgtEl>
                                        <p:attrNameLst>
                                          <p:attrName>r</p:attrName>
                                        </p:attrNameLst>
                                      </p:cBhvr>
                                    </p:animRot>
                                  </p:childTnLst>
                                </p:cTn>
                              </p:par>
                              <p:par>
                                <p:cTn id="56" presetID="14" presetClass="entr" presetSubtype="1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par>
                                <p:cTn id="59" presetID="1" presetClass="exit" presetSubtype="0" fill="hold" nodeType="withEffect">
                                  <p:stCondLst>
                                    <p:cond delay="2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nodeType="withEffect">
                                  <p:stCondLst>
                                    <p:cond delay="200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200" fill="hold">
                                          <p:stCondLst>
                                            <p:cond delay="0"/>
                                          </p:stCondLst>
                                        </p:cTn>
                                        <p:tgtEl>
                                          <p:spTgt spid="38"/>
                                        </p:tgtEl>
                                        <p:attrNameLst>
                                          <p:attrName>r</p:attrName>
                                        </p:attrNameLst>
                                      </p:cBhvr>
                                    </p:animRot>
                                    <p:animRot by="-240000">
                                      <p:cBhvr>
                                        <p:cTn id="68" dur="400" fill="hold">
                                          <p:stCondLst>
                                            <p:cond delay="400"/>
                                          </p:stCondLst>
                                        </p:cTn>
                                        <p:tgtEl>
                                          <p:spTgt spid="38"/>
                                        </p:tgtEl>
                                        <p:attrNameLst>
                                          <p:attrName>r</p:attrName>
                                        </p:attrNameLst>
                                      </p:cBhvr>
                                    </p:animRot>
                                    <p:animRot by="240000">
                                      <p:cBhvr>
                                        <p:cTn id="69" dur="400" fill="hold">
                                          <p:stCondLst>
                                            <p:cond delay="800"/>
                                          </p:stCondLst>
                                        </p:cTn>
                                        <p:tgtEl>
                                          <p:spTgt spid="38"/>
                                        </p:tgtEl>
                                        <p:attrNameLst>
                                          <p:attrName>r</p:attrName>
                                        </p:attrNameLst>
                                      </p:cBhvr>
                                    </p:animRot>
                                    <p:animRot by="-240000">
                                      <p:cBhvr>
                                        <p:cTn id="70" dur="400" fill="hold">
                                          <p:stCondLst>
                                            <p:cond delay="1200"/>
                                          </p:stCondLst>
                                        </p:cTn>
                                        <p:tgtEl>
                                          <p:spTgt spid="38"/>
                                        </p:tgtEl>
                                        <p:attrNameLst>
                                          <p:attrName>r</p:attrName>
                                        </p:attrNameLst>
                                      </p:cBhvr>
                                    </p:animRot>
                                    <p:animRot by="120000">
                                      <p:cBhvr>
                                        <p:cTn id="71" dur="400" fill="hold">
                                          <p:stCondLst>
                                            <p:cond delay="1600"/>
                                          </p:stCondLst>
                                        </p:cTn>
                                        <p:tgtEl>
                                          <p:spTgt spid="38"/>
                                        </p:tgtEl>
                                        <p:attrNameLst>
                                          <p:attrName>r</p:attrName>
                                        </p:attrNameLst>
                                      </p:cBhvr>
                                    </p:animRot>
                                  </p:childTnLst>
                                </p:cTn>
                              </p:par>
                              <p:par>
                                <p:cTn id="72" presetID="1"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par>
                                <p:cTn id="74" presetID="8" presetClass="emph" presetSubtype="0" fill="hold" nodeType="withEffect">
                                  <p:stCondLst>
                                    <p:cond delay="0"/>
                                  </p:stCondLst>
                                  <p:childTnLst>
                                    <p:animRot by="21600000">
                                      <p:cBhvr>
                                        <p:cTn id="75" dur="2000" fill="hold"/>
                                        <p:tgtEl>
                                          <p:spTgt spid="37"/>
                                        </p:tgtEl>
                                        <p:attrNameLst>
                                          <p:attrName>r</p:attrName>
                                        </p:attrNameLst>
                                      </p:cBhvr>
                                    </p:animRot>
                                  </p:childTnLst>
                                </p:cTn>
                              </p:par>
                              <p:par>
                                <p:cTn id="76" presetID="1" presetClass="exit" presetSubtype="0" fill="hold" nodeType="withEffect">
                                  <p:stCondLst>
                                    <p:cond delay="2000"/>
                                  </p:stCondLst>
                                  <p:childTnLst>
                                    <p:set>
                                      <p:cBhvr>
                                        <p:cTn id="77" dur="1" fill="hold">
                                          <p:stCondLst>
                                            <p:cond delay="0"/>
                                          </p:stCondLst>
                                        </p:cTn>
                                        <p:tgtEl>
                                          <p:spTgt spid="37"/>
                                        </p:tgtEl>
                                        <p:attrNameLst>
                                          <p:attrName>style.visibility</p:attrName>
                                        </p:attrNameLst>
                                      </p:cBhvr>
                                      <p:to>
                                        <p:strVal val="hidden"/>
                                      </p:to>
                                    </p:set>
                                  </p:childTnLst>
                                </p:cTn>
                              </p:par>
                              <p:par>
                                <p:cTn id="78" presetID="1" presetClass="exit" presetSubtype="0" fill="hold" nodeType="withEffect">
                                  <p:stCondLst>
                                    <p:cond delay="2000"/>
                                  </p:stCondLst>
                                  <p:childTnLst>
                                    <p:set>
                                      <p:cBhvr>
                                        <p:cTn id="79" dur="1" fill="hold">
                                          <p:stCondLst>
                                            <p:cond delay="0"/>
                                          </p:stCondLst>
                                        </p:cTn>
                                        <p:tgtEl>
                                          <p:spTgt spid="38"/>
                                        </p:tgtEl>
                                        <p:attrNameLst>
                                          <p:attrName>style.visibility</p:attrName>
                                        </p:attrNameLst>
                                      </p:cBhvr>
                                      <p:to>
                                        <p:strVal val="hidden"/>
                                      </p:to>
                                    </p:set>
                                  </p:childTnLst>
                                </p:cTn>
                              </p:par>
                              <p:par>
                                <p:cTn id="80" presetID="23" presetClass="entr" presetSubtype="16" fill="hold" nodeType="withEffect">
                                  <p:stCondLst>
                                    <p:cond delay="200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Tieng-yeah-tre-con-www_tiengdong_com (online-audio-converter.com).wav"/>
                                        </p:tgtEl>
                                      </p:cMediaNode>
                                    </p:audio>
                                  </p:subTnLst>
                                </p:cTn>
                              </p:par>
                              <p:par>
                                <p:cTn id="84" presetID="35" presetClass="emph" presetSubtype="0" repeatCount="10000" fill="hold" nodeType="withEffect">
                                  <p:stCondLst>
                                    <p:cond delay="2000"/>
                                  </p:stCondLst>
                                  <p:childTnLst>
                                    <p:anim calcmode="discrete" valueType="str">
                                      <p:cBhvr>
                                        <p:cTn id="85"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38"/>
                  </p:tgtEl>
                </p:cond>
              </p:nextCondLst>
            </p:seq>
            <p:audio>
              <p:cMediaNode vol="80000">
                <p:cTn id="86" fill="hold" display="0">
                  <p:stCondLst>
                    <p:cond delay="indefinite"/>
                  </p:stCondLst>
                  <p:endCondLst>
                    <p:cond evt="onStopAudio" delay="0">
                      <p:tgtEl>
                        <p:sldTgt/>
                      </p:tgtEl>
                    </p:cond>
                  </p:endCondLst>
                </p:cTn>
                <p:tgtEl>
                  <p:spTgt spid="4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342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atin typeface="Calibri" panose="020F0502020204030204" pitchFamily="34" charset="0"/>
                  <a:cs typeface="Calibri" panose="020F0502020204030204" pitchFamily="34" charset="0"/>
                </a:rPr>
                <a:t>B</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ắt</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để</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tỏ</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rõ</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khả</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năng</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tài</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trí</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của</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mình</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Ra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tay</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44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3429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latin typeface="Calibri" panose="020F0502020204030204" pitchFamily="34" charset="0"/>
                  <a:cs typeface="Calibri" panose="020F0502020204030204" pitchFamily="34" charset="0"/>
                </a:rPr>
                <a:t>D</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áng</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vẻ</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cặm</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cụi</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việc</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đó</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một</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nhọc</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kiên</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nhẫn</a:t>
              </a:r>
              <a:r>
                <a:rPr kumimoji="0" 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Hì</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hụi</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290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01231"/>
              <a:ext cx="7606031" cy="1967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hỗ lòng sông bị thu hẹp và nông, có đá nằm chắn ngang, làm nước dồn </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lại và chảy xiết.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ghềnh</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3074" name="Picture 2" descr="8 lý do nhất định phải đến Ghềnh Đá Đĩa Phú Yên bằng “mọi giá”">
            <a:extLst>
              <a:ext uri="{FF2B5EF4-FFF2-40B4-BE49-F238E27FC236}">
                <a16:creationId xmlns:a16="http://schemas.microsoft.com/office/drawing/2014/main" id="{C2FB1312-F72B-3255-D6D4-ABE992519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300038"/>
            <a:ext cx="6096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55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59773" y="-2832410"/>
            <a:ext cx="9101821" cy="8804640"/>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2058667" y="806898"/>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grpSp>
        <p:nvGrpSpPr>
          <p:cNvPr id="4" name="Group 3">
            <a:extLst>
              <a:ext uri="{FF2B5EF4-FFF2-40B4-BE49-F238E27FC236}">
                <a16:creationId xmlns:a16="http://schemas.microsoft.com/office/drawing/2014/main" id="{CF90DA72-6780-2E24-3FC8-7E803587039D}"/>
              </a:ext>
            </a:extLst>
          </p:cNvPr>
          <p:cNvGrpSpPr/>
          <p:nvPr/>
        </p:nvGrpSpPr>
        <p:grpSpPr>
          <a:xfrm>
            <a:off x="1124655" y="1265570"/>
            <a:ext cx="9654026" cy="1578991"/>
            <a:chOff x="1846786" y="3077146"/>
            <a:chExt cx="9654026" cy="1578991"/>
          </a:xfrm>
        </p:grpSpPr>
        <p:sp>
          <p:nvSpPr>
            <p:cNvPr id="10" name="矩形: 圆角 9">
              <a:extLst>
                <a:ext uri="{FF2B5EF4-FFF2-40B4-BE49-F238E27FC236}">
                  <a16:creationId xmlns:a16="http://schemas.microsoft.com/office/drawing/2014/main" id="{28E5033D-0393-4F8A-B1C5-DED368A8F2D7}"/>
                </a:ext>
              </a:extLst>
            </p:cNvPr>
            <p:cNvSpPr/>
            <p:nvPr/>
          </p:nvSpPr>
          <p:spPr>
            <a:xfrm>
              <a:off x="2481741" y="3346554"/>
              <a:ext cx="9019071"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2" name="文本框 11">
              <a:extLst>
                <a:ext uri="{FF2B5EF4-FFF2-40B4-BE49-F238E27FC236}">
                  <a16:creationId xmlns:a16="http://schemas.microsoft.com/office/drawing/2014/main" id="{E2FB9AEA-7EBC-4DE6-AFA9-1B691D13DF48}"/>
                </a:ext>
              </a:extLst>
            </p:cNvPr>
            <p:cNvSpPr txBox="1"/>
            <p:nvPr/>
          </p:nvSpPr>
          <p:spPr>
            <a:xfrm>
              <a:off x="3236731" y="3471591"/>
              <a:ext cx="78779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Kể lại những việc ông bà Đùng đã làm khi chứng kiến cảnh đất hoang, nước ngập. </a:t>
              </a:r>
            </a:p>
          </p:txBody>
        </p:sp>
        <p:grpSp>
          <p:nvGrpSpPr>
            <p:cNvPr id="2" name="Group 1">
              <a:extLst>
                <a:ext uri="{FF2B5EF4-FFF2-40B4-BE49-F238E27FC236}">
                  <a16:creationId xmlns:a16="http://schemas.microsoft.com/office/drawing/2014/main" id="{37C069AF-0911-F48B-EB07-6AE67BBA3086}"/>
                </a:ext>
              </a:extLst>
            </p:cNvPr>
            <p:cNvGrpSpPr/>
            <p:nvPr/>
          </p:nvGrpSpPr>
          <p:grpSpPr>
            <a:xfrm>
              <a:off x="1846786" y="3077146"/>
              <a:ext cx="1578991" cy="1578991"/>
              <a:chOff x="1201965" y="1966440"/>
              <a:chExt cx="1578991" cy="1578991"/>
            </a:xfrm>
          </p:grpSpPr>
          <p:sp>
            <p:nvSpPr>
              <p:cNvPr id="36" name="椭圆 68">
                <a:extLst>
                  <a:ext uri="{FF2B5EF4-FFF2-40B4-BE49-F238E27FC236}">
                    <a16:creationId xmlns:a16="http://schemas.microsoft.com/office/drawing/2014/main" id="{9116AA12-0A68-5195-762F-00254C96875E}"/>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2</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38" name="图片 26">
                <a:extLst>
                  <a:ext uri="{FF2B5EF4-FFF2-40B4-BE49-F238E27FC236}">
                    <a16:creationId xmlns:a16="http://schemas.microsoft.com/office/drawing/2014/main" id="{646946B9-8C95-7421-1E72-A3DB65E23DB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01965" y="1966440"/>
                <a:ext cx="1578991" cy="1578991"/>
              </a:xfrm>
              <a:prstGeom prst="rect">
                <a:avLst/>
              </a:prstGeom>
            </p:spPr>
          </p:pic>
        </p:grpSp>
      </p:grpSp>
      <p:grpSp>
        <p:nvGrpSpPr>
          <p:cNvPr id="3" name="Group 2">
            <a:extLst>
              <a:ext uri="{FF2B5EF4-FFF2-40B4-BE49-F238E27FC236}">
                <a16:creationId xmlns:a16="http://schemas.microsoft.com/office/drawing/2014/main" id="{826B096D-9101-F83E-008F-DE059B3D2905}"/>
              </a:ext>
            </a:extLst>
          </p:cNvPr>
          <p:cNvGrpSpPr/>
          <p:nvPr/>
        </p:nvGrpSpPr>
        <p:grpSpPr>
          <a:xfrm>
            <a:off x="26822" y="-82828"/>
            <a:ext cx="9754844" cy="1578991"/>
            <a:chOff x="63812" y="1822813"/>
            <a:chExt cx="9754844" cy="1578991"/>
          </a:xfrm>
        </p:grpSpPr>
        <p:sp>
          <p:nvSpPr>
            <p:cNvPr id="8" name="矩形: 圆角 7">
              <a:extLst>
                <a:ext uri="{FF2B5EF4-FFF2-40B4-BE49-F238E27FC236}">
                  <a16:creationId xmlns:a16="http://schemas.microsoft.com/office/drawing/2014/main" id="{56413898-1804-489B-AADF-5C443A48F5AC}"/>
                </a:ext>
              </a:extLst>
            </p:cNvPr>
            <p:cNvSpPr/>
            <p:nvPr/>
          </p:nvSpPr>
          <p:spPr>
            <a:xfrm>
              <a:off x="507178" y="2104150"/>
              <a:ext cx="931147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9" name="文本框 8">
              <a:extLst>
                <a:ext uri="{FF2B5EF4-FFF2-40B4-BE49-F238E27FC236}">
                  <a16:creationId xmlns:a16="http://schemas.microsoft.com/office/drawing/2014/main" id="{65516FE2-6A1B-48BD-BBCC-F0B0F5FD9763}"/>
                </a:ext>
              </a:extLst>
            </p:cNvPr>
            <p:cNvSpPr txBox="1"/>
            <p:nvPr/>
          </p:nvSpPr>
          <p:spPr>
            <a:xfrm>
              <a:off x="1461541" y="2176519"/>
              <a:ext cx="79464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Ông Đùng, bà Đùng có điểm gì khác thường về ngoại hình.  </a:t>
              </a:r>
            </a:p>
          </p:txBody>
        </p:sp>
        <p:grpSp>
          <p:nvGrpSpPr>
            <p:cNvPr id="39" name="Group 38">
              <a:extLst>
                <a:ext uri="{FF2B5EF4-FFF2-40B4-BE49-F238E27FC236}">
                  <a16:creationId xmlns:a16="http://schemas.microsoft.com/office/drawing/2014/main" id="{EA081E12-6DBB-F1FE-3F1C-20FDEFA09DE8}"/>
                </a:ext>
              </a:extLst>
            </p:cNvPr>
            <p:cNvGrpSpPr/>
            <p:nvPr/>
          </p:nvGrpSpPr>
          <p:grpSpPr>
            <a:xfrm>
              <a:off x="63812" y="1822813"/>
              <a:ext cx="1578991" cy="1578991"/>
              <a:chOff x="1223107" y="1912170"/>
              <a:chExt cx="1578991" cy="1578991"/>
            </a:xfrm>
          </p:grpSpPr>
          <p:sp>
            <p:nvSpPr>
              <p:cNvPr id="40" name="椭圆 68">
                <a:extLst>
                  <a:ext uri="{FF2B5EF4-FFF2-40B4-BE49-F238E27FC236}">
                    <a16:creationId xmlns:a16="http://schemas.microsoft.com/office/drawing/2014/main" id="{E189275A-CDF2-85B6-04AE-82237F0A9AB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1</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1" name="图片 26">
                <a:extLst>
                  <a:ext uri="{FF2B5EF4-FFF2-40B4-BE49-F238E27FC236}">
                    <a16:creationId xmlns:a16="http://schemas.microsoft.com/office/drawing/2014/main" id="{45509654-FD73-CAAB-274D-BEBE03E7923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23107" y="1912170"/>
                <a:ext cx="1578991" cy="1578991"/>
              </a:xfrm>
              <a:prstGeom prst="rect">
                <a:avLst/>
              </a:prstGeom>
            </p:spPr>
          </p:pic>
        </p:grpSp>
      </p:grpSp>
      <p:grpSp>
        <p:nvGrpSpPr>
          <p:cNvPr id="5" name="Group 4">
            <a:extLst>
              <a:ext uri="{FF2B5EF4-FFF2-40B4-BE49-F238E27FC236}">
                <a16:creationId xmlns:a16="http://schemas.microsoft.com/office/drawing/2014/main" id="{87BE08FD-6C14-D944-E1C0-E89CF878D495}"/>
              </a:ext>
            </a:extLst>
          </p:cNvPr>
          <p:cNvGrpSpPr/>
          <p:nvPr/>
        </p:nvGrpSpPr>
        <p:grpSpPr>
          <a:xfrm>
            <a:off x="470188" y="2589220"/>
            <a:ext cx="8447979" cy="1719591"/>
            <a:chOff x="137854" y="4303171"/>
            <a:chExt cx="8447979" cy="1719591"/>
          </a:xfrm>
        </p:grpSpPr>
        <p:sp>
          <p:nvSpPr>
            <p:cNvPr id="13" name="矩形: 圆角 12">
              <a:extLst>
                <a:ext uri="{FF2B5EF4-FFF2-40B4-BE49-F238E27FC236}">
                  <a16:creationId xmlns:a16="http://schemas.microsoft.com/office/drawing/2014/main" id="{DB1A5993-4C37-4861-A9C6-CA022E42CB1A}"/>
                </a:ext>
              </a:extLst>
            </p:cNvPr>
            <p:cNvSpPr/>
            <p:nvPr/>
          </p:nvSpPr>
          <p:spPr>
            <a:xfrm>
              <a:off x="137854" y="4596601"/>
              <a:ext cx="8177670"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4" name="文本框 13">
              <a:extLst>
                <a:ext uri="{FF2B5EF4-FFF2-40B4-BE49-F238E27FC236}">
                  <a16:creationId xmlns:a16="http://schemas.microsoft.com/office/drawing/2014/main" id="{5B928815-6A76-4FF0-9350-B63B4452A2AA}"/>
                </a:ext>
              </a:extLst>
            </p:cNvPr>
            <p:cNvSpPr txBox="1"/>
            <p:nvPr/>
          </p:nvSpPr>
          <p:spPr>
            <a:xfrm>
              <a:off x="330311" y="4637767"/>
              <a:ext cx="6823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Việc làm của ông bà Đùng đã đem lại kết quả như thế nào? </a:t>
              </a:r>
              <a:br>
                <a:rPr lang="vi-VN" sz="2800" b="1" i="0" dirty="0">
                  <a:solidFill>
                    <a:srgbClr val="000000"/>
                  </a:solidFill>
                  <a:effectLst/>
                  <a:latin typeface="Calibri" panose="020F0502020204030204" pitchFamily="34" charset="0"/>
                  <a:cs typeface="Calibri" panose="020F0502020204030204" pitchFamily="34" charset="0"/>
                </a:rPr>
              </a:b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2" name="Group 41">
              <a:extLst>
                <a:ext uri="{FF2B5EF4-FFF2-40B4-BE49-F238E27FC236}">
                  <a16:creationId xmlns:a16="http://schemas.microsoft.com/office/drawing/2014/main" id="{744214B4-17D0-6AD2-4179-EDD4D05274F9}"/>
                </a:ext>
              </a:extLst>
            </p:cNvPr>
            <p:cNvGrpSpPr/>
            <p:nvPr/>
          </p:nvGrpSpPr>
          <p:grpSpPr>
            <a:xfrm>
              <a:off x="7006842" y="4303171"/>
              <a:ext cx="1578991" cy="1578991"/>
              <a:chOff x="1196124" y="1941861"/>
              <a:chExt cx="1578991" cy="1578991"/>
            </a:xfrm>
          </p:grpSpPr>
          <p:sp>
            <p:nvSpPr>
              <p:cNvPr id="43" name="椭圆 68">
                <a:extLst>
                  <a:ext uri="{FF2B5EF4-FFF2-40B4-BE49-F238E27FC236}">
                    <a16:creationId xmlns:a16="http://schemas.microsoft.com/office/drawing/2014/main" id="{5BA33061-0134-7CF7-C81A-F028E0571697}"/>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3</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4" name="图片 26">
                <a:extLst>
                  <a:ext uri="{FF2B5EF4-FFF2-40B4-BE49-F238E27FC236}">
                    <a16:creationId xmlns:a16="http://schemas.microsoft.com/office/drawing/2014/main" id="{D6083431-21A5-6259-2B08-CB034BABE8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96124" y="1941861"/>
                <a:ext cx="1578991" cy="1578991"/>
              </a:xfrm>
              <a:prstGeom prst="rect">
                <a:avLst/>
              </a:prstGeom>
            </p:spPr>
          </p:pic>
        </p:grpSp>
      </p:grpSp>
      <p:grpSp>
        <p:nvGrpSpPr>
          <p:cNvPr id="6" name="Group 5">
            <a:extLst>
              <a:ext uri="{FF2B5EF4-FFF2-40B4-BE49-F238E27FC236}">
                <a16:creationId xmlns:a16="http://schemas.microsoft.com/office/drawing/2014/main" id="{7DAA6D2B-8ED1-EC9F-B104-1BF5A16120F6}"/>
              </a:ext>
            </a:extLst>
          </p:cNvPr>
          <p:cNvGrpSpPr/>
          <p:nvPr/>
        </p:nvGrpSpPr>
        <p:grpSpPr>
          <a:xfrm>
            <a:off x="1924050" y="3705817"/>
            <a:ext cx="8085696" cy="1578991"/>
            <a:chOff x="2645704" y="5346952"/>
            <a:chExt cx="8085696" cy="1578991"/>
          </a:xfrm>
        </p:grpSpPr>
        <p:sp>
          <p:nvSpPr>
            <p:cNvPr id="15" name="矩形: 圆角 14">
              <a:extLst>
                <a:ext uri="{FF2B5EF4-FFF2-40B4-BE49-F238E27FC236}">
                  <a16:creationId xmlns:a16="http://schemas.microsoft.com/office/drawing/2014/main" id="{B43385E9-CA47-405D-A94C-E0818205C2A9}"/>
                </a:ext>
              </a:extLst>
            </p:cNvPr>
            <p:cNvSpPr/>
            <p:nvPr/>
          </p:nvSpPr>
          <p:spPr>
            <a:xfrm>
              <a:off x="2645704" y="5814893"/>
              <a:ext cx="7869075" cy="885770"/>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6" name="文本框 15">
              <a:extLst>
                <a:ext uri="{FF2B5EF4-FFF2-40B4-BE49-F238E27FC236}">
                  <a16:creationId xmlns:a16="http://schemas.microsoft.com/office/drawing/2014/main" id="{65A08102-3F5D-4CCE-9C79-E31E5D58E0BF}"/>
                </a:ext>
              </a:extLst>
            </p:cNvPr>
            <p:cNvSpPr txBox="1"/>
            <p:nvPr/>
          </p:nvSpPr>
          <p:spPr>
            <a:xfrm>
              <a:off x="2691462" y="5781659"/>
              <a:ext cx="68237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Theo em, ông Đùng, bà Đùng có những phẩm chất tốt đẹp nào?  </a:t>
              </a:r>
            </a:p>
          </p:txBody>
        </p:sp>
        <p:grpSp>
          <p:nvGrpSpPr>
            <p:cNvPr id="45" name="Group 44">
              <a:extLst>
                <a:ext uri="{FF2B5EF4-FFF2-40B4-BE49-F238E27FC236}">
                  <a16:creationId xmlns:a16="http://schemas.microsoft.com/office/drawing/2014/main" id="{B406A51A-BBE3-EB92-4C57-9038872FB430}"/>
                </a:ext>
              </a:extLst>
            </p:cNvPr>
            <p:cNvGrpSpPr/>
            <p:nvPr/>
          </p:nvGrpSpPr>
          <p:grpSpPr>
            <a:xfrm>
              <a:off x="9152409" y="5346952"/>
              <a:ext cx="1578991" cy="1578991"/>
              <a:chOff x="1226179" y="1962237"/>
              <a:chExt cx="1578991" cy="1578991"/>
            </a:xfrm>
          </p:grpSpPr>
          <p:sp>
            <p:nvSpPr>
              <p:cNvPr id="46" name="椭圆 68">
                <a:extLst>
                  <a:ext uri="{FF2B5EF4-FFF2-40B4-BE49-F238E27FC236}">
                    <a16:creationId xmlns:a16="http://schemas.microsoft.com/office/drawing/2014/main" id="{502C3617-2C32-57AC-0F6C-87FD02BB509D}"/>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4</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7" name="图片 26">
                <a:extLst>
                  <a:ext uri="{FF2B5EF4-FFF2-40B4-BE49-F238E27FC236}">
                    <a16:creationId xmlns:a16="http://schemas.microsoft.com/office/drawing/2014/main" id="{30DB5205-250D-297D-012F-34C6D589D91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26179" y="1962237"/>
                <a:ext cx="1578991" cy="1578991"/>
              </a:xfrm>
              <a:prstGeom prst="rect">
                <a:avLst/>
              </a:prstGeom>
            </p:spPr>
          </p:pic>
        </p:grpSp>
      </p:grpSp>
      <p:grpSp>
        <p:nvGrpSpPr>
          <p:cNvPr id="35" name="Group 34">
            <a:extLst>
              <a:ext uri="{FF2B5EF4-FFF2-40B4-BE49-F238E27FC236}">
                <a16:creationId xmlns:a16="http://schemas.microsoft.com/office/drawing/2014/main" id="{580FFA7A-2296-4B5C-82F1-12F6236BA1A3}"/>
              </a:ext>
            </a:extLst>
          </p:cNvPr>
          <p:cNvGrpSpPr/>
          <p:nvPr/>
        </p:nvGrpSpPr>
        <p:grpSpPr>
          <a:xfrm>
            <a:off x="2684890" y="5100178"/>
            <a:ext cx="9213460" cy="1578991"/>
            <a:chOff x="1782200" y="2974777"/>
            <a:chExt cx="9213460" cy="1578991"/>
          </a:xfrm>
        </p:grpSpPr>
        <p:sp>
          <p:nvSpPr>
            <p:cNvPr id="37" name="矩形: 圆角 9">
              <a:extLst>
                <a:ext uri="{FF2B5EF4-FFF2-40B4-BE49-F238E27FC236}">
                  <a16:creationId xmlns:a16="http://schemas.microsoft.com/office/drawing/2014/main" id="{9E49D60F-EED0-4DAD-BE8A-2194C3D20431}"/>
                </a:ext>
              </a:extLst>
            </p:cNvPr>
            <p:cNvSpPr/>
            <p:nvPr/>
          </p:nvSpPr>
          <p:spPr>
            <a:xfrm>
              <a:off x="2481742" y="3346554"/>
              <a:ext cx="851391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48" name="文本框 11">
              <a:extLst>
                <a:ext uri="{FF2B5EF4-FFF2-40B4-BE49-F238E27FC236}">
                  <a16:creationId xmlns:a16="http://schemas.microsoft.com/office/drawing/2014/main" id="{C123853E-BEF6-49B2-96C1-89AAD9096E8D}"/>
                </a:ext>
              </a:extLst>
            </p:cNvPr>
            <p:cNvSpPr txBox="1"/>
            <p:nvPr/>
          </p:nvSpPr>
          <p:spPr>
            <a:xfrm>
              <a:off x="3221635" y="3445118"/>
              <a:ext cx="77418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chuyện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giải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điều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con </a:t>
              </a:r>
              <a:r>
                <a:rPr lang="en-US" sz="2800" b="1" i="0" dirty="0" err="1">
                  <a:solidFill>
                    <a:srgbClr val="000000"/>
                  </a:solidFill>
                  <a:effectLst/>
                  <a:latin typeface="Calibri" panose="020F0502020204030204" pitchFamily="34" charset="0"/>
                  <a:cs typeface="Calibri" panose="020F0502020204030204" pitchFamily="34" charset="0"/>
                </a:rPr>
                <a:t>sông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ngày</a:t>
              </a:r>
              <a:r>
                <a:rPr lang="en-US" sz="2800" b="1" i="0" dirty="0">
                  <a:solidFill>
                    <a:srgbClr val="000000"/>
                  </a:solidFill>
                  <a:effectLst/>
                  <a:latin typeface="Calibri" panose="020F0502020204030204" pitchFamily="34" charset="0"/>
                  <a:cs typeface="Calibri" panose="020F0502020204030204" pitchFamily="34" charset="0"/>
                </a:rPr>
                <a:t> nay? </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9" name="Group 48">
              <a:extLst>
                <a:ext uri="{FF2B5EF4-FFF2-40B4-BE49-F238E27FC236}">
                  <a16:creationId xmlns:a16="http://schemas.microsoft.com/office/drawing/2014/main" id="{E597D8E0-2C8F-4954-8DD3-A1DD59493DAE}"/>
                </a:ext>
              </a:extLst>
            </p:cNvPr>
            <p:cNvGrpSpPr/>
            <p:nvPr/>
          </p:nvGrpSpPr>
          <p:grpSpPr>
            <a:xfrm>
              <a:off x="1782200" y="2974777"/>
              <a:ext cx="1578991" cy="1578991"/>
              <a:chOff x="1137379" y="1864071"/>
              <a:chExt cx="1578991" cy="1578991"/>
            </a:xfrm>
          </p:grpSpPr>
          <p:sp>
            <p:nvSpPr>
              <p:cNvPr id="50" name="椭圆 68">
                <a:extLst>
                  <a:ext uri="{FF2B5EF4-FFF2-40B4-BE49-F238E27FC236}">
                    <a16:creationId xmlns:a16="http://schemas.microsoft.com/office/drawing/2014/main" id="{B1A0E08C-D2C6-4C4C-A107-85687DF69E2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5</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51" name="图片 26">
                <a:extLst>
                  <a:ext uri="{FF2B5EF4-FFF2-40B4-BE49-F238E27FC236}">
                    <a16:creationId xmlns:a16="http://schemas.microsoft.com/office/drawing/2014/main" id="{4A8901B3-B314-4FEA-95F4-EB972613428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37379" y="1864071"/>
                <a:ext cx="1578991" cy="1578991"/>
              </a:xfrm>
              <a:prstGeom prst="rect">
                <a:avLst/>
              </a:prstGeom>
            </p:spPr>
          </p:pic>
        </p:grpSp>
      </p:grpSp>
    </p:spTree>
    <p:extLst>
      <p:ext uri="{BB962C8B-B14F-4D97-AF65-F5344CB8AC3E}">
        <p14:creationId xmlns:p14="http://schemas.microsoft.com/office/powerpoint/2010/main" val="361201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righ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E32E69-A025-48AB-9975-8E92199D318B}"/>
              </a:ext>
            </a:extLst>
          </p:cNvPr>
          <p:cNvGrpSpPr/>
          <p:nvPr/>
        </p:nvGrpSpPr>
        <p:grpSpPr>
          <a:xfrm>
            <a:off x="0" y="-184861"/>
            <a:ext cx="4209761" cy="6134175"/>
            <a:chOff x="84077" y="-135523"/>
            <a:chExt cx="3283890" cy="4785060"/>
          </a:xfrm>
        </p:grpSpPr>
        <p:grpSp>
          <p:nvGrpSpPr>
            <p:cNvPr id="14" name="Group 13">
              <a:extLst>
                <a:ext uri="{FF2B5EF4-FFF2-40B4-BE49-F238E27FC236}">
                  <a16:creationId xmlns:a16="http://schemas.microsoft.com/office/drawing/2014/main" id="{D95B523F-9714-49EB-9D68-F49FB2437BFF}"/>
                </a:ext>
              </a:extLst>
            </p:cNvPr>
            <p:cNvGrpSpPr/>
            <p:nvPr/>
          </p:nvGrpSpPr>
          <p:grpSpPr>
            <a:xfrm>
              <a:off x="84077" y="-135523"/>
              <a:ext cx="3283890" cy="4785060"/>
              <a:chOff x="1889919" y="611"/>
              <a:chExt cx="3283890" cy="4785060"/>
            </a:xfrm>
          </p:grpSpPr>
          <p:pic>
            <p:nvPicPr>
              <p:cNvPr id="16" name="Picture 15">
                <a:extLst>
                  <a:ext uri="{FF2B5EF4-FFF2-40B4-BE49-F238E27FC236}">
                    <a16:creationId xmlns:a16="http://schemas.microsoft.com/office/drawing/2014/main" id="{182AFC0D-32D8-4165-94A1-85DC24E74E15}"/>
                  </a:ext>
                </a:extLst>
              </p:cNvPr>
              <p:cNvPicPr>
                <a:picLocks noChangeAspect="1"/>
              </p:cNvPicPr>
              <p:nvPr/>
            </p:nvPicPr>
            <p:blipFill rotWithShape="1">
              <a:blip r:embed="rId3">
                <a:extLst>
                  <a:ext uri="{28A0092B-C50C-407E-A947-70E740481C1C}">
                    <a14:useLocalDpi xmlns:a14="http://schemas.microsoft.com/office/drawing/2010/main" val="0"/>
                  </a:ext>
                </a:extLst>
              </a:blip>
              <a:srcRect l="43625" r="-3119"/>
              <a:stretch/>
            </p:blipFill>
            <p:spPr>
              <a:xfrm flipH="1">
                <a:off x="1889919" y="611"/>
                <a:ext cx="1229994" cy="2281922"/>
              </a:xfrm>
              <a:prstGeom prst="rect">
                <a:avLst/>
              </a:prstGeom>
            </p:spPr>
          </p:pic>
          <p:sp>
            <p:nvSpPr>
              <p:cNvPr id="17" name="Rectangle: Rounded Corners 16">
                <a:extLst>
                  <a:ext uri="{FF2B5EF4-FFF2-40B4-BE49-F238E27FC236}">
                    <a16:creationId xmlns:a16="http://schemas.microsoft.com/office/drawing/2014/main" id="{8A59B292-8C66-412A-8DFD-29380ACB52D2}"/>
                  </a:ext>
                </a:extLst>
              </p:cNvPr>
              <p:cNvSpPr/>
              <p:nvPr/>
            </p:nvSpPr>
            <p:spPr>
              <a:xfrm>
                <a:off x="1940578" y="1964934"/>
                <a:ext cx="3233231"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Đùng, bà Đùng có điểm gì khác thường về ngoại hình. </a:t>
                </a:r>
              </a:p>
            </p:txBody>
          </p:sp>
          <p:pic>
            <p:nvPicPr>
              <p:cNvPr id="18" name="Picture 17">
                <a:extLst>
                  <a:ext uri="{FF2B5EF4-FFF2-40B4-BE49-F238E27FC236}">
                    <a16:creationId xmlns:a16="http://schemas.microsoft.com/office/drawing/2014/main" id="{257AE2CB-43DA-40E3-8232-E7C2BC1E710D}"/>
                  </a:ext>
                </a:extLst>
              </p:cNvPr>
              <p:cNvPicPr>
                <a:picLocks noChangeAspect="1"/>
              </p:cNvPicPr>
              <p:nvPr/>
            </p:nvPicPr>
            <p:blipFill rotWithShape="1">
              <a:blip r:embed="rId3">
                <a:extLst>
                  <a:ext uri="{28A0092B-C50C-407E-A947-70E740481C1C}">
                    <a14:useLocalDpi xmlns:a14="http://schemas.microsoft.com/office/drawing/2010/main" val="0"/>
                  </a:ext>
                </a:extLst>
              </a:blip>
              <a:srcRect r="56376"/>
              <a:stretch/>
            </p:blipFill>
            <p:spPr>
              <a:xfrm flipH="1">
                <a:off x="3119913" y="611"/>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id="{07698E91-B431-4318-9156-CFD3CBD87F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id="{024E1550-B195-4422-8C9E-57385B08E9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Ông Đùng, bà Đùng cao lớn khác thường. Họ đứng cao hơn năm lần đỉnh núi cao nhất.</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id="{B59CCE73-3013-4029-A6E2-8B39535F66DF}"/>
                  </a:ext>
                </a:extLst>
              </p:cNvPr>
              <p:cNvPicPr>
                <a:picLocks noChangeAspect="1"/>
              </p:cNvPicPr>
              <p:nvPr/>
            </p:nvPicPr>
            <p:blipFill rotWithShape="1">
              <a:blip r:embed="rId3">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id="{7E1C1BDA-4E23-437D-A692-CABCB22A2FD2}"/>
                  </a:ext>
                </a:extLst>
              </p:cNvPr>
              <p:cNvPicPr>
                <a:picLocks noChangeAspect="1"/>
              </p:cNvPicPr>
              <p:nvPr/>
            </p:nvPicPr>
            <p:blipFill rotWithShape="1">
              <a:blip r:embed="rId3">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id="{CE52B9A4-DC5B-4CF8-B9CF-62327105B8A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đã nhổ cây, san đất.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14" name="图片 3">
            <a:extLst>
              <a:ext uri="{FF2B5EF4-FFF2-40B4-BE49-F238E27FC236}">
                <a16:creationId xmlns:a16="http://schemas.microsoft.com/office/drawing/2014/main" id="{EA320DF3-8822-4E08-A04C-3E41C852DC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id="{12EE472A-47D3-4108-86AE-5BAA821D8AA0}"/>
                  </a:ext>
                </a:extLst>
              </p:cNvPr>
              <p:cNvPicPr>
                <a:picLocks noChangeAspect="1"/>
              </p:cNvPicPr>
              <p:nvPr/>
            </p:nvPicPr>
            <p:blipFill rotWithShape="1">
              <a:blip r:embed="rId3">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Đùng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9" name="Picture 18">
                <a:extLst>
                  <a:ext uri="{FF2B5EF4-FFF2-40B4-BE49-F238E27FC236}">
                    <a16:creationId xmlns:a16="http://schemas.microsoft.com/office/drawing/2014/main" id="{C6235669-C905-40CE-A664-7949378FEEFB}"/>
                  </a:ext>
                </a:extLst>
              </p:cNvPr>
              <p:cNvPicPr>
                <a:picLocks noChangeAspect="1"/>
              </p:cNvPicPr>
              <p:nvPr/>
            </p:nvPicPr>
            <p:blipFill rotWithShape="1">
              <a:blip r:embed="rId3">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id="{B7FED5AC-398C-4A76-997F-A805F82F63FF}"/>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pic>
        <p:nvPicPr>
          <p:cNvPr id="27" name="图片 3">
            <a:extLst>
              <a:ext uri="{FF2B5EF4-FFF2-40B4-BE49-F238E27FC236}">
                <a16:creationId xmlns:a16="http://schemas.microsoft.com/office/drawing/2014/main" id="{44799404-91FA-43B9-B3E8-34D9DA833B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5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Scale>
                                      <p:cBhvr>
                                        <p:cTn id="10"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14"/>
                                        </p:tgtEl>
                                        <p:attrNameLst>
                                          <p:attrName>ppt_x</p:attrName>
                                          <p:attrName>ppt_y</p:attrName>
                                        </p:attrNameLst>
                                      </p:cBhvr>
                                    </p:animMotion>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hăm chỉ, chịu khó, thông minh,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không ngại khó khăn, vất vả, xả thân vì cộng đồng...</a:t>
              </a:r>
            </a:p>
          </p:txBody>
        </p:sp>
      </p:grpSp>
      <p:grpSp>
        <p:nvGrpSpPr>
          <p:cNvPr id="21" name="Group 20">
            <a:extLst>
              <a:ext uri="{FF2B5EF4-FFF2-40B4-BE49-F238E27FC236}">
                <a16:creationId xmlns:a16="http://schemas.microsoft.com/office/drawing/2014/main"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3">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ông Đùng, bà Đùng có những phẩm chất tốt đẹp nào?</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3">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id="{7BEBC881-C0F3-4410-B292-65C4A5094836}"/>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Câu chuyện đã giải thích  về đặc điểm ngoằn ngoè</a:t>
              </a:r>
              <a:r>
                <a:rPr kumimoji="0" lang="en-US"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o</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3">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Câu chuyện đã giải thích điều gì về con sông Đà ngày nay?</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3">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45EB8-B930-4C05-AE6F-3B4BAC75E456}"/>
              </a:ext>
            </a:extLst>
          </p:cNvPr>
          <p:cNvPicPr>
            <a:picLocks noChangeAspect="1"/>
          </p:cNvPicPr>
          <p:nvPr/>
        </p:nvPicPr>
        <p:blipFill>
          <a:blip r:embed="rId2"/>
          <a:stretch>
            <a:fillRect/>
          </a:stretch>
        </p:blipFill>
        <p:spPr>
          <a:xfrm>
            <a:off x="0" y="0"/>
            <a:ext cx="12192000" cy="6857999"/>
          </a:xfrm>
          <a:prstGeom prst="rect">
            <a:avLst/>
          </a:prstGeom>
        </p:spPr>
      </p:pic>
      <p:pic>
        <p:nvPicPr>
          <p:cNvPr id="4" name="Graphic 3">
            <a:extLst>
              <a:ext uri="{FF2B5EF4-FFF2-40B4-BE49-F238E27FC236}">
                <a16:creationId xmlns:a16="http://schemas.microsoft.com/office/drawing/2014/main" id="{E6115D33-D4F6-4376-93AC-CE9478FF1B1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7423" y="396524"/>
            <a:ext cx="11544577" cy="6840617"/>
          </a:xfrm>
          <a:prstGeom prst="rect">
            <a:avLst/>
          </a:prstGeom>
        </p:spPr>
      </p:pic>
      <p:grpSp>
        <p:nvGrpSpPr>
          <p:cNvPr id="34" name="Group 33">
            <a:extLst>
              <a:ext uri="{FF2B5EF4-FFF2-40B4-BE49-F238E27FC236}">
                <a16:creationId xmlns:a16="http://schemas.microsoft.com/office/drawing/2014/main" id="{B8AA825B-797B-4EDD-84E5-A14563615F12}"/>
              </a:ext>
            </a:extLst>
          </p:cNvPr>
          <p:cNvGrpSpPr/>
          <p:nvPr/>
        </p:nvGrpSpPr>
        <p:grpSpPr>
          <a:xfrm>
            <a:off x="1836326" y="209292"/>
            <a:ext cx="8519349" cy="1041244"/>
            <a:chOff x="1836326" y="209292"/>
            <a:chExt cx="8519349" cy="1041244"/>
          </a:xfrm>
        </p:grpSpPr>
        <p:sp>
          <p:nvSpPr>
            <p:cNvPr id="33" name="Double Wave 32">
              <a:extLst>
                <a:ext uri="{FF2B5EF4-FFF2-40B4-BE49-F238E27FC236}">
                  <a16:creationId xmlns:a16="http://schemas.microsoft.com/office/drawing/2014/main" id="{C1D6BE5B-8CA0-467E-ABB1-607AC6ACA6CD}"/>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C6E51">
                      <a:lumMod val="75000"/>
                    </a:srgbClr>
                  </a:solidFill>
                  <a:effectLst>
                    <a:glow rad="101600">
                      <a:srgbClr val="A0D468">
                        <a:satMod val="175000"/>
                        <a:alpha val="40000"/>
                      </a:srgbClr>
                    </a:glow>
                  </a:effectLst>
                  <a:uLnTx/>
                  <a:uFillTx/>
                  <a:latin typeface="Calibri" panose="020F0502020204030204" pitchFamily="34" charset="0"/>
                  <a:ea typeface="+mn-ea"/>
                  <a:cs typeface="Calibri" panose="020F0502020204030204" pitchFamily="34" charset="0"/>
                </a:rPr>
                <a:t>NỘI DUNG CHÍNH CỦA BÀI ĐỌC</a:t>
              </a:r>
            </a:p>
          </p:txBody>
        </p:sp>
      </p:grpSp>
      <p:grpSp>
        <p:nvGrpSpPr>
          <p:cNvPr id="32" name="Group 31">
            <a:extLst>
              <a:ext uri="{FF2B5EF4-FFF2-40B4-BE49-F238E27FC236}">
                <a16:creationId xmlns:a16="http://schemas.microsoft.com/office/drawing/2014/main" id="{EC02752B-E285-4A2F-BC1C-3C57D96A7A62}"/>
              </a:ext>
            </a:extLst>
          </p:cNvPr>
          <p:cNvGrpSpPr/>
          <p:nvPr/>
        </p:nvGrpSpPr>
        <p:grpSpPr>
          <a:xfrm>
            <a:off x="-580382" y="1647060"/>
            <a:ext cx="13550033" cy="5321972"/>
            <a:chOff x="-664107" y="272335"/>
            <a:chExt cx="13550033" cy="6546894"/>
          </a:xfrm>
        </p:grpSpPr>
        <p:grpSp>
          <p:nvGrpSpPr>
            <p:cNvPr id="11" name="Group 10">
              <a:extLst>
                <a:ext uri="{FF2B5EF4-FFF2-40B4-BE49-F238E27FC236}">
                  <a16:creationId xmlns:a16="http://schemas.microsoft.com/office/drawing/2014/main" id="{2CB924A7-C4B8-45D6-B80E-2A58A20FB075}"/>
                </a:ext>
              </a:extLst>
            </p:cNvPr>
            <p:cNvGrpSpPr/>
            <p:nvPr/>
          </p:nvGrpSpPr>
          <p:grpSpPr>
            <a:xfrm>
              <a:off x="253159" y="272335"/>
              <a:ext cx="10808635" cy="6359662"/>
              <a:chOff x="-674059" y="-237929"/>
              <a:chExt cx="12710955" cy="7669478"/>
            </a:xfrm>
          </p:grpSpPr>
          <p:sp>
            <p:nvSpPr>
              <p:cNvPr id="10" name="Rectangle: Rounded Corners 9">
                <a:extLst>
                  <a:ext uri="{FF2B5EF4-FFF2-40B4-BE49-F238E27FC236}">
                    <a16:creationId xmlns:a16="http://schemas.microsoft.com/office/drawing/2014/main"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BB68822D-0F4F-4220-9BF7-515C5A767B17}"/>
                  </a:ext>
                </a:extLst>
              </p:cNvPr>
              <p:cNvSpPr/>
              <p:nvPr/>
            </p:nvSpPr>
            <p:spPr>
              <a:xfrm>
                <a:off x="-674059" y="-237929"/>
                <a:ext cx="12710955" cy="7463837"/>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4800" b="1" i="1" u="none" strike="noStrike" kern="1200" cap="none" spc="0" normalizeH="0" baseline="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Bài </a:t>
                </a:r>
                <a:r>
                  <a:rPr kumimoji="0" lang="vi-VN" sz="4800" b="1"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đọc kể về những </a:t>
                </a:r>
                <a:r>
                  <a:rPr kumimoji="0" lang="vi-VN" sz="4800" b="1" i="1" u="none" strike="noStrike" kern="1200" cap="none" spc="0" normalizeH="0" baseline="0" noProof="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việc </a:t>
                </a:r>
                <a:r>
                  <a:rPr kumimoji="0" lang="en-US" sz="4800" b="1" i="1" u="none" strike="noStrike" kern="1200" cap="none" spc="0" normalizeH="0" baseline="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làm</a:t>
                </a:r>
                <a:r>
                  <a:rPr kumimoji="0" lang="en-US" sz="4800" b="1" i="1" u="none" strike="noStrike" kern="1200" cap="none" spc="0" normalizeH="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của </a:t>
                </a:r>
                <a:r>
                  <a:rPr kumimoji="0" lang="vi-VN" sz="4800" b="1" i="1" u="none" strike="noStrike" kern="1200" cap="none" spc="0" normalizeH="0" baseline="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ông </a:t>
                </a:r>
                <a:r>
                  <a:rPr kumimoji="0" lang="vi-VN" sz="4800" b="1"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Đùng, </a:t>
                </a:r>
                <a:r>
                  <a:rPr kumimoji="0" lang="vi-VN" sz="4800" b="1" i="1" u="none" strike="noStrike" kern="1200" cap="none" spc="0" normalizeH="0" baseline="0" noProof="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 </a:t>
                </a:r>
                <a:r>
                  <a:rPr kumimoji="0" lang="vi-VN" sz="4800" b="1" i="1" u="none" strike="noStrike" kern="1200" cap="none" spc="0" normalizeH="0" baseline="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Đùng</a:t>
                </a:r>
                <a:r>
                  <a:rPr kumimoji="0" lang="en-US" sz="4800" b="1" i="1" u="none" strike="noStrike" kern="1200" cap="none" spc="0" normalizeH="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4800" b="1" i="1" u="none" strike="noStrike" kern="1200" cap="none" spc="0" normalizeH="0" baseline="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những người có công</a:t>
                </a:r>
                <a:r>
                  <a:rPr kumimoji="0" lang="en-US" sz="4800" b="1" i="1" u="none" strike="noStrike" kern="1200" cap="none" spc="0" normalizeH="0" baseline="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4800" b="1" i="1" u="none" strike="noStrike" kern="1200" cap="none" spc="0" normalizeH="0" baseline="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lớn trong việc chinh phục tự nhiên</a:t>
                </a:r>
                <a:r>
                  <a:rPr kumimoji="0" lang="en-US" sz="4800" b="1" i="1" u="none" strike="noStrike" kern="1200" cap="none" spc="0" normalizeH="0" baseline="0" noProof="0" smtClean="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Qua </a:t>
                </a:r>
                <a:r>
                  <a:rPr kumimoji="0" lang="en-US" sz="4800" b="1"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đó</a:t>
                </a:r>
                <a:r>
                  <a:rPr kumimoji="0" lang="en-US" sz="4800" b="1"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4800" b="1"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giải thích tại sao dòng sông Đà ngoằn ngoèo và có nhiều ghềnh thác. </a:t>
                </a:r>
              </a:p>
            </p:txBody>
          </p:sp>
        </p:grpSp>
        <p:pic>
          <p:nvPicPr>
            <p:cNvPr id="30" name="Picture 29">
              <a:extLst>
                <a:ext uri="{FF2B5EF4-FFF2-40B4-BE49-F238E27FC236}">
                  <a16:creationId xmlns:a16="http://schemas.microsoft.com/office/drawing/2014/main" id="{5E7B3751-5C54-40B4-B0B6-200291917CB1}"/>
                </a:ext>
              </a:extLst>
            </p:cNvPr>
            <p:cNvPicPr>
              <a:picLocks noChangeAspect="1"/>
            </p:cNvPicPr>
            <p:nvPr/>
          </p:nvPicPr>
          <p:blipFill>
            <a:blip r:embed="rId5"/>
            <a:stretch>
              <a:fillRect/>
            </a:stretch>
          </p:blipFill>
          <p:spPr>
            <a:xfrm>
              <a:off x="-664107" y="4640043"/>
              <a:ext cx="1944793" cy="1944793"/>
            </a:xfrm>
            <a:prstGeom prst="rect">
              <a:avLst/>
            </a:prstGeom>
          </p:spPr>
        </p:pic>
        <p:pic>
          <p:nvPicPr>
            <p:cNvPr id="31" name="Picture 30">
              <a:extLst>
                <a:ext uri="{FF2B5EF4-FFF2-40B4-BE49-F238E27FC236}">
                  <a16:creationId xmlns:a16="http://schemas.microsoft.com/office/drawing/2014/main" id="{4363591B-914E-4F4B-958A-1281C12802E6}"/>
                </a:ext>
              </a:extLst>
            </p:cNvPr>
            <p:cNvPicPr>
              <a:picLocks noChangeAspect="1"/>
            </p:cNvPicPr>
            <p:nvPr/>
          </p:nvPicPr>
          <p:blipFill>
            <a:blip r:embed="rId6"/>
            <a:stretch>
              <a:fillRect/>
            </a:stretch>
          </p:blipFill>
          <p:spPr>
            <a:xfrm>
              <a:off x="10605824" y="4539127"/>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54F34E8-1B58-FD55-0599-2A33C197CA70}"/>
              </a:ext>
            </a:extLst>
          </p:cNvPr>
          <p:cNvPicPr>
            <a:picLocks noChangeAspect="1"/>
          </p:cNvPicPr>
          <p:nvPr/>
        </p:nvPicPr>
        <p:blipFill>
          <a:blip r:embed="rId3"/>
          <a:srcRect/>
          <a:stretch>
            <a:fillRect/>
          </a:stretch>
        </p:blipFill>
        <p:spPr>
          <a:xfrm>
            <a:off x="-162559" y="-83740"/>
            <a:ext cx="11207258" cy="7256699"/>
          </a:xfrm>
          <a:prstGeom prst="rect">
            <a:avLst/>
          </a:prstGeom>
        </p:spPr>
      </p:pic>
      <p:pic>
        <p:nvPicPr>
          <p:cNvPr id="7" name="Picture 3">
            <a:extLst>
              <a:ext uri="{FF2B5EF4-FFF2-40B4-BE49-F238E27FC236}">
                <a16:creationId xmlns:a16="http://schemas.microsoft.com/office/drawing/2014/main" id="{77BC4B45-4A1D-2082-AD39-1872FBA6ACD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26051" y="2516371"/>
            <a:ext cx="2309454" cy="4161179"/>
          </a:xfrm>
          <a:prstGeom prst="rect">
            <a:avLst/>
          </a:prstGeom>
        </p:spPr>
      </p:pic>
      <p:pic>
        <p:nvPicPr>
          <p:cNvPr id="9" name="Picture 8">
            <a:hlinkClick r:id="rId6" action="ppaction://hlinksldjump"/>
            <a:extLst>
              <a:ext uri="{FF2B5EF4-FFF2-40B4-BE49-F238E27FC236}">
                <a16:creationId xmlns:a16="http://schemas.microsoft.com/office/drawing/2014/main" id="{DB08D209-87A7-0F37-0B19-685E23A775D7}"/>
              </a:ext>
            </a:extLst>
          </p:cNvPr>
          <p:cNvPicPr>
            <a:picLocks noChangeAspect="1"/>
          </p:cNvPicPr>
          <p:nvPr/>
        </p:nvPicPr>
        <p:blipFill>
          <a:blip r:embed="rId7"/>
          <a:stretch>
            <a:fillRect/>
          </a:stretch>
        </p:blipFill>
        <p:spPr>
          <a:xfrm>
            <a:off x="10180832" y="3060646"/>
            <a:ext cx="2056562" cy="1068925"/>
          </a:xfrm>
          <a:prstGeom prst="rect">
            <a:avLst/>
          </a:prstGeom>
        </p:spPr>
      </p:pic>
      <p:grpSp>
        <p:nvGrpSpPr>
          <p:cNvPr id="11" name="Group 10">
            <a:extLst>
              <a:ext uri="{FF2B5EF4-FFF2-40B4-BE49-F238E27FC236}">
                <a16:creationId xmlns:a16="http://schemas.microsoft.com/office/drawing/2014/main" id="{4B1A8E4E-EA0F-AB1B-1430-AEFCE87771C5}"/>
              </a:ext>
            </a:extLst>
          </p:cNvPr>
          <p:cNvGrpSpPr/>
          <p:nvPr/>
        </p:nvGrpSpPr>
        <p:grpSpPr>
          <a:xfrm>
            <a:off x="847725" y="743560"/>
            <a:ext cx="9553575" cy="2685440"/>
            <a:chOff x="2551480" y="1534549"/>
            <a:chExt cx="6312320" cy="3347167"/>
          </a:xfrm>
        </p:grpSpPr>
        <p:pic>
          <p:nvPicPr>
            <p:cNvPr id="12" name="Picture 2">
              <a:extLst>
                <a:ext uri="{FF2B5EF4-FFF2-40B4-BE49-F238E27FC236}">
                  <a16:creationId xmlns:a16="http://schemas.microsoft.com/office/drawing/2014/main" id="{304DD1ED-D8CA-778B-E158-46746D0FFB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BA107AEE-CE49-B889-F7E8-728FAA095C69}"/>
                </a:ext>
              </a:extLst>
            </p:cNvPr>
            <p:cNvSpPr txBox="1"/>
            <p:nvPr/>
          </p:nvSpPr>
          <p:spPr>
            <a:xfrm>
              <a:off x="2914602" y="1880523"/>
              <a:ext cx="4935954" cy="25702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a:ea typeface="+mn-ea"/>
                  <a:cs typeface="+mn-cs"/>
                </a:rPr>
                <a:t>1. </a:t>
              </a:r>
              <a:r>
                <a:rPr kumimoji="0" lang="en-US" sz="3200" b="0" i="0" u="none" strike="noStrike" kern="1200" cap="none" spc="0" normalizeH="0" baseline="0" noProof="0" dirty="0" err="1">
                  <a:ln>
                    <a:noFill/>
                  </a:ln>
                  <a:effectLst/>
                  <a:uLnTx/>
                  <a:uFillTx/>
                  <a:latin typeface="Calibri"/>
                  <a:ea typeface="+mn-ea"/>
                  <a:cs typeface="+mn-cs"/>
                </a:rPr>
                <a:t>Đọc</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đoạn</a:t>
              </a:r>
              <a:r>
                <a:rPr kumimoji="0" lang="en-US" sz="3200" b="0" i="0" u="none" strike="noStrike" kern="1200" cap="none" spc="0" normalizeH="0" baseline="0" noProof="0" dirty="0">
                  <a:ln>
                    <a:noFill/>
                  </a:ln>
                  <a:effectLst/>
                  <a:uLnTx/>
                  <a:uFillTx/>
                  <a:latin typeface="Calibri"/>
                  <a:ea typeface="+mn-ea"/>
                  <a:cs typeface="+mn-cs"/>
                </a:rPr>
                <a:t> 1 </a:t>
              </a:r>
              <a:r>
                <a:rPr kumimoji="0" lang="en-US" sz="3200" b="0" i="0" u="none" strike="noStrike" kern="1200" cap="none" spc="0" normalizeH="0" baseline="0" noProof="0" dirty="0" err="1">
                  <a:ln>
                    <a:noFill/>
                  </a:ln>
                  <a:effectLst/>
                  <a:uLnTx/>
                  <a:uFillTx/>
                  <a:latin typeface="Calibri"/>
                  <a:ea typeface="+mn-ea"/>
                  <a:cs typeface="+mn-cs"/>
                </a:rPr>
                <a:t>bài</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Nhà</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rông</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và</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trả</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lời</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câu</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hỏi</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Đặc</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điểm</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nổi</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bật</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về</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hình</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dạng</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của</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nhà</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rông</a:t>
              </a:r>
              <a:r>
                <a:rPr kumimoji="0" lang="en-US" sz="3200" b="0" i="0" u="none" strike="noStrike" kern="1200" cap="none" spc="0" normalizeH="0" baseline="0" noProof="0" dirty="0">
                  <a:ln>
                    <a:noFill/>
                  </a:ln>
                  <a:effectLst/>
                  <a:uLnTx/>
                  <a:uFillTx/>
                  <a:latin typeface="Calibri"/>
                  <a:ea typeface="+mn-ea"/>
                  <a:cs typeface="+mn-cs"/>
                </a:rPr>
                <a:t> ở </a:t>
              </a:r>
              <a:r>
                <a:rPr kumimoji="0" lang="en-US" sz="3200" b="0" i="0" u="none" strike="noStrike" kern="1200" cap="none" spc="0" normalizeH="0" baseline="0" noProof="0" dirty="0" err="1">
                  <a:ln>
                    <a:noFill/>
                  </a:ln>
                  <a:effectLst/>
                  <a:uLnTx/>
                  <a:uFillTx/>
                  <a:latin typeface="Calibri"/>
                  <a:ea typeface="+mn-ea"/>
                  <a:cs typeface="+mn-cs"/>
                </a:rPr>
                <a:t>Tây</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Nguyên</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là</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gì</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Câu</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văn</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nào</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trong</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bài</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giúp</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em</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nhận</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ra</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điều</a:t>
              </a:r>
              <a:r>
                <a:rPr kumimoji="0" lang="en-US" sz="3200" b="0" i="0" u="none" strike="noStrike" kern="1200" cap="none" spc="0" normalizeH="0" baseline="0" noProof="0" dirty="0">
                  <a:ln>
                    <a:noFill/>
                  </a:ln>
                  <a:effectLst/>
                  <a:uLnTx/>
                  <a:uFillTx/>
                  <a:latin typeface="Calibri"/>
                  <a:ea typeface="+mn-ea"/>
                  <a:cs typeface="+mn-cs"/>
                </a:rPr>
                <a:t> </a:t>
              </a:r>
              <a:r>
                <a:rPr kumimoji="0" lang="en-US" sz="3200" b="0" i="0" u="none" strike="noStrike" kern="1200" cap="none" spc="0" normalizeH="0" baseline="0" noProof="0" dirty="0" err="1">
                  <a:ln>
                    <a:noFill/>
                  </a:ln>
                  <a:effectLst/>
                  <a:uLnTx/>
                  <a:uFillTx/>
                  <a:latin typeface="Calibri"/>
                  <a:ea typeface="+mn-ea"/>
                  <a:cs typeface="+mn-cs"/>
                </a:rPr>
                <a:t>đó</a:t>
              </a:r>
              <a:r>
                <a:rPr kumimoji="0" lang="en-US" sz="3200" b="0" i="0" u="none" strike="noStrike" kern="1200" cap="none" spc="0" normalizeH="0" baseline="0" noProof="0" dirty="0">
                  <a:ln>
                    <a:noFill/>
                  </a:ln>
                  <a:effectLst/>
                  <a:uLnTx/>
                  <a:uFillTx/>
                  <a:latin typeface="Calibri"/>
                  <a:ea typeface="+mn-ea"/>
                  <a:cs typeface="+mn-cs"/>
                </a:rPr>
                <a:t>?</a:t>
              </a:r>
            </a:p>
          </p:txBody>
        </p:sp>
      </p:grpSp>
      <p:sp>
        <p:nvSpPr>
          <p:cNvPr id="15" name="TextBox 14">
            <a:extLst>
              <a:ext uri="{FF2B5EF4-FFF2-40B4-BE49-F238E27FC236}">
                <a16:creationId xmlns:a16="http://schemas.microsoft.com/office/drawing/2014/main" id="{48535C05-1C2C-13B2-C214-082505E3FD60}"/>
              </a:ext>
            </a:extLst>
          </p:cNvPr>
          <p:cNvSpPr txBox="1"/>
          <p:nvPr/>
        </p:nvSpPr>
        <p:spPr>
          <a:xfrm>
            <a:off x="847726" y="3514250"/>
            <a:ext cx="8875394" cy="1815882"/>
          </a:xfrm>
          <a:prstGeom prst="rect">
            <a:avLst/>
          </a:prstGeom>
          <a:noFill/>
        </p:spPr>
        <p:txBody>
          <a:bodyPr wrap="square" rtlCol="0">
            <a:spAutoFit/>
          </a:bodyPr>
          <a:lstStyle/>
          <a:p>
            <a:pPr lvl="0" algn="just"/>
            <a:r>
              <a:rPr lang="en-US" sz="2800" b="1" smtClean="0">
                <a:latin typeface="Calibri"/>
              </a:rPr>
              <a:t>     </a:t>
            </a:r>
            <a:r>
              <a:rPr lang="vi-VN" sz="2800" b="1" smtClean="0">
                <a:latin typeface="Calibri"/>
              </a:rPr>
              <a:t>Đặc </a:t>
            </a:r>
            <a:r>
              <a:rPr lang="vi-VN" sz="2800" b="1" dirty="0">
                <a:latin typeface="Calibri"/>
              </a:rPr>
              <a:t>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en-US" sz="2800" b="1" i="0" u="none" strike="noStrike" kern="1200" cap="none" spc="0" normalizeH="0" baseline="0" noProof="0" dirty="0">
              <a:ln>
                <a:noFill/>
              </a:ln>
              <a:effectLst/>
              <a:uLnTx/>
              <a:uFillTx/>
              <a:latin typeface="Calibri"/>
            </a:endParaRPr>
          </a:p>
        </p:txBody>
      </p:sp>
      <p:pic>
        <p:nvPicPr>
          <p:cNvPr id="16" name="mask1">
            <a:extLst>
              <a:ext uri="{FF2B5EF4-FFF2-40B4-BE49-F238E27FC236}">
                <a16:creationId xmlns:a16="http://schemas.microsoft.com/office/drawing/2014/main" id="{6E9D0B10-2CC9-D24F-F00D-CC43121DB89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3" presetClass="entr" presetSubtype="16"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id="{3C7556E7-91AF-4A45-9423-1B3AA94B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id="{6E648623-89EA-477A-981F-B4BC98F19F4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8"/>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10"/>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11"/>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264434" y="1268834"/>
            <a:ext cx="2835316" cy="1474366"/>
          </a:xfrm>
          <a:prstGeom prst="rect">
            <a:avLst/>
          </a:prstGeom>
        </p:spPr>
      </p:pic>
      <p:pic>
        <p:nvPicPr>
          <p:cNvPr id="3" name="Picture 2">
            <a:extLst>
              <a:ext uri="{FF2B5EF4-FFF2-40B4-BE49-F238E27FC236}">
                <a16:creationId xmlns:a16="http://schemas.microsoft.com/office/drawing/2014/main" id="{94BC0701-5943-D30A-F5E4-0EEDC9A8692D}"/>
              </a:ext>
            </a:extLst>
          </p:cNvPr>
          <p:cNvPicPr>
            <a:picLocks noChangeAspect="1"/>
          </p:cNvPicPr>
          <p:nvPr/>
        </p:nvPicPr>
        <p:blipFill>
          <a:blip r:embed="rId14"/>
          <a:stretch>
            <a:fillRect/>
          </a:stretch>
        </p:blipFill>
        <p:spPr>
          <a:xfrm>
            <a:off x="3754397" y="1967938"/>
            <a:ext cx="4822354" cy="3279932"/>
          </a:xfrm>
          <a:prstGeom prst="rect">
            <a:avLst/>
          </a:prstGeom>
        </p:spPr>
      </p:pic>
    </p:spTree>
    <p:extLst>
      <p:ext uri="{BB962C8B-B14F-4D97-AF65-F5344CB8AC3E}">
        <p14:creationId xmlns:p14="http://schemas.microsoft.com/office/powerpoint/2010/main" val="3573367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3"/>
          <a:stretch>
            <a:fillRect/>
          </a:stretch>
        </p:blipFill>
        <p:spPr>
          <a:xfrm>
            <a:off x="4053840" y="5594185"/>
            <a:ext cx="3423920" cy="1708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114550" y="501786"/>
            <a:ext cx="6898183"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416868"/>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1202934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3">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4">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5">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5">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5">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5">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7"/>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8"/>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id="{5438D159-32F1-437D-8476-2C28E091E467}"/>
              </a:ext>
            </a:extLst>
          </p:cNvPr>
          <p:cNvPicPr>
            <a:picLocks noChangeAspect="1"/>
          </p:cNvPicPr>
          <p:nvPr/>
        </p:nvPicPr>
        <p:blipFill rotWithShape="1">
          <a:blip r:embed="rId9">
            <a:extLst>
              <a:ext uri="{28A0092B-C50C-407E-A947-70E740481C1C}">
                <a14:useLocalDpi xmlns:a14="http://schemas.microsoft.com/office/drawing/2010/main" val="0"/>
              </a:ext>
            </a:extLst>
          </a:blip>
          <a:srcRect t="60723" r="40565"/>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5">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5">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5">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5">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5">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5">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B78B0D6-2935-DA4A-A1F7-0517EB3CD9D1}"/>
              </a:ext>
            </a:extLst>
          </p:cNvPr>
          <p:cNvPicPr>
            <a:picLocks noChangeAspect="1"/>
          </p:cNvPicPr>
          <p:nvPr/>
        </p:nvPicPr>
        <p:blipFill>
          <a:blip r:embed="rId10"/>
          <a:stretch>
            <a:fillRect/>
          </a:stretch>
        </p:blipFill>
        <p:spPr>
          <a:xfrm>
            <a:off x="3226759" y="1409549"/>
            <a:ext cx="9455716" cy="4993057"/>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1F3C181-7C41-44DD-4A27-3EBA23A31748}"/>
              </a:ext>
            </a:extLst>
          </p:cNvPr>
          <p:cNvPicPr>
            <a:picLocks noChangeAspect="1"/>
          </p:cNvPicPr>
          <p:nvPr/>
        </p:nvPicPr>
        <p:blipFill>
          <a:blip r:embed="rId3"/>
          <a:srcRect/>
          <a:stretch>
            <a:fillRect/>
          </a:stretch>
        </p:blipFill>
        <p:spPr>
          <a:xfrm>
            <a:off x="120704" y="-98202"/>
            <a:ext cx="12191369" cy="6512709"/>
          </a:xfrm>
          <a:prstGeom prst="rect">
            <a:avLst/>
          </a:prstGeom>
        </p:spPr>
      </p:pic>
      <p:pic>
        <p:nvPicPr>
          <p:cNvPr id="8" name="Picture 3">
            <a:extLst>
              <a:ext uri="{FF2B5EF4-FFF2-40B4-BE49-F238E27FC236}">
                <a16:creationId xmlns:a16="http://schemas.microsoft.com/office/drawing/2014/main" id="{B100CEDE-A6B4-280B-3597-1D75D938B76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26051" y="2516371"/>
            <a:ext cx="2309454" cy="4161179"/>
          </a:xfrm>
          <a:prstGeom prst="rect">
            <a:avLst/>
          </a:prstGeom>
        </p:spPr>
      </p:pic>
      <p:pic>
        <p:nvPicPr>
          <p:cNvPr id="9" name="Picture 4">
            <a:extLst>
              <a:ext uri="{FF2B5EF4-FFF2-40B4-BE49-F238E27FC236}">
                <a16:creationId xmlns:a16="http://schemas.microsoft.com/office/drawing/2014/main" id="{12EB72DD-30CA-C1A5-BDC7-5852AF8861F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1627" y="4114800"/>
            <a:ext cx="2444877" cy="2743200"/>
          </a:xfrm>
          <a:prstGeom prst="rect">
            <a:avLst/>
          </a:prstGeom>
        </p:spPr>
      </p:pic>
      <p:pic>
        <p:nvPicPr>
          <p:cNvPr id="10" name="Picture 9">
            <a:hlinkClick r:id="rId8" action="ppaction://hlinksldjump"/>
            <a:extLst>
              <a:ext uri="{FF2B5EF4-FFF2-40B4-BE49-F238E27FC236}">
                <a16:creationId xmlns:a16="http://schemas.microsoft.com/office/drawing/2014/main" id="{4663B03A-CA42-F240-4E55-EB79081C2305}"/>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1" name="Picture 4">
            <a:extLst>
              <a:ext uri="{FF2B5EF4-FFF2-40B4-BE49-F238E27FC236}">
                <a16:creationId xmlns:a16="http://schemas.microsoft.com/office/drawing/2014/main" id="{47C05659-1E06-0888-5B95-DEA9C11D724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98777" y="4810124"/>
            <a:ext cx="1825169" cy="2047875"/>
          </a:xfrm>
          <a:prstGeom prst="rect">
            <a:avLst/>
          </a:prstGeom>
        </p:spPr>
      </p:pic>
      <p:grpSp>
        <p:nvGrpSpPr>
          <p:cNvPr id="12" name="Group 11">
            <a:extLst>
              <a:ext uri="{FF2B5EF4-FFF2-40B4-BE49-F238E27FC236}">
                <a16:creationId xmlns:a16="http://schemas.microsoft.com/office/drawing/2014/main" id="{6C1A7F3D-CA3E-ED8C-C602-1440D190E577}"/>
              </a:ext>
            </a:extLst>
          </p:cNvPr>
          <p:cNvGrpSpPr/>
          <p:nvPr/>
        </p:nvGrpSpPr>
        <p:grpSpPr>
          <a:xfrm>
            <a:off x="847725" y="858982"/>
            <a:ext cx="10586893" cy="2570018"/>
            <a:chOff x="2551480" y="1534549"/>
            <a:chExt cx="6312320" cy="3347167"/>
          </a:xfrm>
        </p:grpSpPr>
        <p:pic>
          <p:nvPicPr>
            <p:cNvPr id="14" name="Picture 2">
              <a:extLst>
                <a:ext uri="{FF2B5EF4-FFF2-40B4-BE49-F238E27FC236}">
                  <a16:creationId xmlns:a16="http://schemas.microsoft.com/office/drawing/2014/main" id="{720BB168-59F6-E4CB-CEEF-F4FF6C2BA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222AE947-21AD-05EC-561A-619F797526D2}"/>
                </a:ext>
              </a:extLst>
            </p:cNvPr>
            <p:cNvSpPr txBox="1"/>
            <p:nvPr/>
          </p:nvSpPr>
          <p:spPr>
            <a:xfrm>
              <a:off x="3028111" y="2454778"/>
              <a:ext cx="4935954" cy="1649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Calibri"/>
                  <a:ea typeface="+mn-ea"/>
                  <a:cs typeface="+mn-cs"/>
                </a:rPr>
                <a:t>2. </a:t>
              </a:r>
              <a:r>
                <a:rPr kumimoji="0" lang="en-US" sz="4000" b="0" i="0" u="none" strike="noStrike" kern="1200" cap="none" spc="0" normalizeH="0" baseline="0" noProof="0" dirty="0" err="1">
                  <a:ln>
                    <a:noFill/>
                  </a:ln>
                  <a:effectLst/>
                  <a:uLnTx/>
                  <a:uFillTx/>
                  <a:latin typeface="Calibri"/>
                  <a:ea typeface="+mn-ea"/>
                  <a:cs typeface="+mn-cs"/>
                </a:rPr>
                <a:t>Đọc</a:t>
              </a:r>
              <a:r>
                <a:rPr kumimoji="0" lang="en-US" sz="4000" b="0" i="0" u="none" strike="noStrike" kern="1200" cap="none" spc="0" normalizeH="0" baseline="0" noProof="0" dirty="0">
                  <a:ln>
                    <a:noFill/>
                  </a:ln>
                  <a:effectLst/>
                  <a:uLnTx/>
                  <a:uFillTx/>
                  <a:latin typeface="Calibri"/>
                  <a:ea typeface="+mn-ea"/>
                  <a:cs typeface="+mn-cs"/>
                </a:rPr>
                <a:t> </a:t>
              </a:r>
              <a:r>
                <a:rPr kumimoji="0" lang="en-US" sz="4000" b="0" i="0" u="none" strike="noStrike" kern="1200" cap="none" spc="0" normalizeH="0" baseline="0" noProof="0" dirty="0" err="1">
                  <a:ln>
                    <a:noFill/>
                  </a:ln>
                  <a:effectLst/>
                  <a:uLnTx/>
                  <a:uFillTx/>
                  <a:latin typeface="Calibri"/>
                  <a:ea typeface="+mn-ea"/>
                  <a:cs typeface="+mn-cs"/>
                </a:rPr>
                <a:t>đoạn</a:t>
              </a:r>
              <a:r>
                <a:rPr kumimoji="0" lang="en-US" sz="4000" b="0" i="0" u="none" strike="noStrike" kern="1200" cap="none" spc="0" normalizeH="0" baseline="0" noProof="0" dirty="0">
                  <a:ln>
                    <a:noFill/>
                  </a:ln>
                  <a:effectLst/>
                  <a:uLnTx/>
                  <a:uFillTx/>
                  <a:latin typeface="Calibri"/>
                  <a:ea typeface="+mn-ea"/>
                  <a:cs typeface="+mn-cs"/>
                </a:rPr>
                <a:t> 2 </a:t>
              </a:r>
              <a:r>
                <a:rPr kumimoji="0" lang="en-US" sz="4000" b="0" i="0" u="none" strike="noStrike" kern="1200" cap="none" spc="0" normalizeH="0" baseline="0" noProof="0" dirty="0" err="1">
                  <a:ln>
                    <a:noFill/>
                  </a:ln>
                  <a:effectLst/>
                  <a:uLnTx/>
                  <a:uFillTx/>
                  <a:latin typeface="Calibri"/>
                  <a:ea typeface="+mn-ea"/>
                  <a:cs typeface="+mn-cs"/>
                </a:rPr>
                <a:t>bài</a:t>
              </a:r>
              <a:r>
                <a:rPr kumimoji="0" lang="en-US" sz="4000" b="0" i="0" u="none" strike="noStrike" kern="1200" cap="none" spc="0" normalizeH="0" baseline="0" noProof="0" dirty="0">
                  <a:ln>
                    <a:noFill/>
                  </a:ln>
                  <a:effectLst/>
                  <a:uLnTx/>
                  <a:uFillTx/>
                  <a:latin typeface="Calibri"/>
                  <a:ea typeface="+mn-ea"/>
                  <a:cs typeface="+mn-cs"/>
                </a:rPr>
                <a:t> “</a:t>
              </a:r>
              <a:r>
                <a:rPr kumimoji="0" lang="en-US" sz="4000" b="0" i="0" u="none" strike="noStrike" kern="1200" cap="none" spc="0" normalizeH="0" baseline="0" noProof="0" dirty="0" err="1">
                  <a:ln>
                    <a:noFill/>
                  </a:ln>
                  <a:effectLst/>
                  <a:uLnTx/>
                  <a:uFillTx/>
                  <a:latin typeface="Calibri"/>
                  <a:ea typeface="+mn-ea"/>
                  <a:cs typeface="+mn-cs"/>
                </a:rPr>
                <a:t>Nhà</a:t>
              </a:r>
              <a:r>
                <a:rPr kumimoji="0" lang="en-US" sz="4000" b="0" i="0" u="none" strike="noStrike" kern="1200" cap="none" spc="0" normalizeH="0" baseline="0" noProof="0" dirty="0">
                  <a:ln>
                    <a:noFill/>
                  </a:ln>
                  <a:effectLst/>
                  <a:uLnTx/>
                  <a:uFillTx/>
                  <a:latin typeface="Calibri"/>
                  <a:ea typeface="+mn-ea"/>
                  <a:cs typeface="+mn-cs"/>
                </a:rPr>
                <a:t> </a:t>
              </a:r>
              <a:r>
                <a:rPr kumimoji="0" lang="en-US" sz="4000" b="0" i="0" u="none" strike="noStrike" kern="1200" cap="none" spc="0" normalizeH="0" baseline="0" noProof="0" dirty="0" err="1">
                  <a:ln>
                    <a:noFill/>
                  </a:ln>
                  <a:effectLst/>
                  <a:uLnTx/>
                  <a:uFillTx/>
                  <a:latin typeface="Calibri"/>
                  <a:ea typeface="+mn-ea"/>
                  <a:cs typeface="+mn-cs"/>
                </a:rPr>
                <a:t>rông</a:t>
              </a:r>
              <a:r>
                <a:rPr kumimoji="0" lang="en-US" sz="4000" b="0" i="0" u="none" strike="noStrike" kern="1200" cap="none" spc="0" normalizeH="0" baseline="0" noProof="0" dirty="0">
                  <a:ln>
                    <a:noFill/>
                  </a:ln>
                  <a:effectLst/>
                  <a:uLnTx/>
                  <a:uFillTx/>
                  <a:latin typeface="Calibri"/>
                  <a:ea typeface="+mn-ea"/>
                  <a:cs typeface="+mn-cs"/>
                </a:rPr>
                <a:t>” </a:t>
              </a:r>
              <a:r>
                <a:rPr kumimoji="0" lang="en-US" sz="4000" b="0" i="0" u="none" strike="noStrike" kern="1200" cap="none" spc="0" normalizeH="0" baseline="0" noProof="0" dirty="0" err="1">
                  <a:ln>
                    <a:noFill/>
                  </a:ln>
                  <a:effectLst/>
                  <a:uLnTx/>
                  <a:uFillTx/>
                  <a:latin typeface="Calibri"/>
                  <a:ea typeface="+mn-ea"/>
                  <a:cs typeface="+mn-cs"/>
                </a:rPr>
                <a:t>và</a:t>
              </a:r>
              <a:r>
                <a:rPr kumimoji="0" lang="en-US" sz="4000" b="0" i="0" u="none" strike="noStrike" kern="1200" cap="none" spc="0" normalizeH="0" baseline="0" noProof="0" dirty="0">
                  <a:ln>
                    <a:noFill/>
                  </a:ln>
                  <a:effectLst/>
                  <a:uLnTx/>
                  <a:uFillTx/>
                  <a:latin typeface="Calibri"/>
                  <a:ea typeface="+mn-ea"/>
                  <a:cs typeface="+mn-cs"/>
                </a:rPr>
                <a:t> </a:t>
              </a:r>
              <a:r>
                <a:rPr kumimoji="0" lang="en-US" sz="4000" b="0" i="0" u="none" strike="noStrike" kern="1200" cap="none" spc="0" normalizeH="0" baseline="0" noProof="0" dirty="0" err="1">
                  <a:ln>
                    <a:noFill/>
                  </a:ln>
                  <a:effectLst/>
                  <a:uLnTx/>
                  <a:uFillTx/>
                  <a:latin typeface="Calibri"/>
                  <a:ea typeface="+mn-ea"/>
                  <a:cs typeface="+mn-cs"/>
                </a:rPr>
                <a:t>nêu</a:t>
              </a:r>
              <a:r>
                <a:rPr kumimoji="0" lang="en-US" sz="4000" b="0" i="0" u="none" strike="noStrike" kern="1200" cap="none" spc="0" normalizeH="0" baseline="0" noProof="0" dirty="0">
                  <a:ln>
                    <a:noFill/>
                  </a:ln>
                  <a:effectLst/>
                  <a:uLnTx/>
                  <a:uFillTx/>
                  <a:latin typeface="Calibri"/>
                  <a:ea typeface="+mn-ea"/>
                  <a:cs typeface="+mn-cs"/>
                </a:rPr>
                <a:t> </a:t>
              </a:r>
              <a:r>
                <a:rPr kumimoji="0" lang="en-US" sz="4000" b="0" i="0" u="none" strike="noStrike" kern="1200" cap="none" spc="0" normalizeH="0" baseline="0" noProof="0" dirty="0" err="1">
                  <a:ln>
                    <a:noFill/>
                  </a:ln>
                  <a:effectLst/>
                  <a:uLnTx/>
                  <a:uFillTx/>
                  <a:latin typeface="Calibri"/>
                  <a:ea typeface="+mn-ea"/>
                  <a:cs typeface="+mn-cs"/>
                </a:rPr>
                <a:t>nội</a:t>
              </a:r>
              <a:r>
                <a:rPr kumimoji="0" lang="en-US" sz="4000" b="0" i="0" u="none" strike="noStrike" kern="1200" cap="none" spc="0" normalizeH="0" baseline="0" noProof="0" dirty="0">
                  <a:ln>
                    <a:noFill/>
                  </a:ln>
                  <a:effectLst/>
                  <a:uLnTx/>
                  <a:uFillTx/>
                  <a:latin typeface="Calibri"/>
                  <a:ea typeface="+mn-ea"/>
                  <a:cs typeface="+mn-cs"/>
                </a:rPr>
                <a:t> dung </a:t>
              </a:r>
              <a:r>
                <a:rPr kumimoji="0" lang="en-US" sz="4000" b="0" i="0" u="none" strike="noStrike" kern="1200" cap="none" spc="0" normalizeH="0" baseline="0" noProof="0" dirty="0" err="1">
                  <a:ln>
                    <a:noFill/>
                  </a:ln>
                  <a:effectLst/>
                  <a:uLnTx/>
                  <a:uFillTx/>
                  <a:latin typeface="Calibri"/>
                  <a:ea typeface="+mn-ea"/>
                  <a:cs typeface="+mn-cs"/>
                </a:rPr>
                <a:t>bài</a:t>
              </a:r>
              <a:r>
                <a:rPr kumimoji="0" lang="en-US" sz="4000" b="0" i="0" u="none" strike="noStrike" kern="1200" cap="none" spc="0" normalizeH="0" baseline="0" noProof="0" dirty="0">
                  <a:ln>
                    <a:noFill/>
                  </a:ln>
                  <a:effectLst/>
                  <a:uLnTx/>
                  <a:uFillTx/>
                  <a:latin typeface="Calibri"/>
                  <a:ea typeface="+mn-ea"/>
                  <a:cs typeface="+mn-cs"/>
                </a:rPr>
                <a:t>.</a:t>
              </a:r>
            </a:p>
          </p:txBody>
        </p:sp>
      </p:grpSp>
      <p:sp>
        <p:nvSpPr>
          <p:cNvPr id="21" name="TextBox 20">
            <a:extLst>
              <a:ext uri="{FF2B5EF4-FFF2-40B4-BE49-F238E27FC236}">
                <a16:creationId xmlns:a16="http://schemas.microsoft.com/office/drawing/2014/main" id="{3DA55EE1-4416-6BD2-D167-51BB2946CAFC}"/>
              </a:ext>
            </a:extLst>
          </p:cNvPr>
          <p:cNvSpPr txBox="1"/>
          <p:nvPr/>
        </p:nvSpPr>
        <p:spPr>
          <a:xfrm>
            <a:off x="1828800" y="3514250"/>
            <a:ext cx="7305675" cy="1815882"/>
          </a:xfrm>
          <a:prstGeom prst="rect">
            <a:avLst/>
          </a:prstGeom>
          <a:noFill/>
        </p:spPr>
        <p:txBody>
          <a:bodyPr wrap="square" rtlCol="0">
            <a:spAutoFit/>
          </a:bodyPr>
          <a:lstStyle/>
          <a:p>
            <a:pPr lvl="0" algn="just"/>
            <a:r>
              <a:rPr lang="vi-VN" sz="2800" b="1" dirty="0">
                <a:solidFill>
                  <a:prstClr val="white"/>
                </a:solidFill>
                <a:latin typeface="Calibri"/>
              </a:rPr>
              <a:t>Đọc và trả lời câu hỏi: Nhận biết được vẻ đẹp độc đáo của Nhà rông ở Tây Nguyên. Hiểu biết về tình cảm của người dân Tây Nguyên với mái nhà rông thân thương.</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23" name="mask1">
            <a:extLst>
              <a:ext uri="{FF2B5EF4-FFF2-40B4-BE49-F238E27FC236}">
                <a16:creationId xmlns:a16="http://schemas.microsoft.com/office/drawing/2014/main" id="{98AD789C-9AD6-A7AF-1C82-03F91401150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24" name="Picture 23">
            <a:extLst>
              <a:ext uri="{FF2B5EF4-FFF2-40B4-BE49-F238E27FC236}">
                <a16:creationId xmlns:a16="http://schemas.microsoft.com/office/drawing/2014/main" id="{5FEADC6E-7F00-887D-B242-9D9A31DCAC96}"/>
              </a:ext>
            </a:extLst>
          </p:cNvPr>
          <p:cNvPicPr>
            <a:picLocks noChangeAspect="1"/>
          </p:cNvPicPr>
          <p:nvPr/>
        </p:nvPicPr>
        <p:blipFill>
          <a:blip r:embed="rId13"/>
          <a:srcRect/>
          <a:stretch>
            <a:fillRect/>
          </a:stretch>
        </p:blipFill>
        <p:spPr>
          <a:xfrm>
            <a:off x="9095839" y="3021499"/>
            <a:ext cx="2032482" cy="4075151"/>
          </a:xfrm>
          <a:prstGeom prst="rect">
            <a:avLst/>
          </a:prstGeom>
        </p:spPr>
      </p:pic>
    </p:spTree>
    <p:extLst>
      <p:ext uri="{BB962C8B-B14F-4D97-AF65-F5344CB8AC3E}">
        <p14:creationId xmlns:p14="http://schemas.microsoft.com/office/powerpoint/2010/main" val="1959173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3" presetClass="entr" presetSubtype="16" fill="hold" nodeType="withEffect">
                                  <p:stCondLst>
                                    <p:cond delay="2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90" y="1269044"/>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0" y="-600685"/>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Yêu</a:t>
              </a:r>
              <a:r>
                <a:rPr kumimoji="0" lang="en-US" sz="54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cầu</a:t>
              </a:r>
              <a:r>
                <a:rPr kumimoji="0" lang="en-US" sz="54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cần</a:t>
              </a:r>
              <a:r>
                <a:rPr kumimoji="0" lang="en-US" sz="54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đạt</a:t>
              </a:r>
              <a:endParaRPr kumimoji="0" lang="vi-VN" sz="54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773391"/>
            <a:ext cx="8515350" cy="5262979"/>
          </a:xfrm>
          <a:prstGeom prst="rect">
            <a:avLst/>
          </a:prstGeom>
        </p:spPr>
        <p:txBody>
          <a:bodyPr wrap="square">
            <a:spAutoFit/>
          </a:bodyPr>
          <a:lstStyle/>
          <a:p>
            <a:pPr marL="457200" lvl="0" indent="-457200" algn="jus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câu chuyện Sự tích ông Đùng, bà Đùng.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Biết đọc diễn cảm lời của người kể chuyện phù hợp với ngữ điệu, biết nghỉ hơi ở chỗ có dấu câu.</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 Nhận biết được những việc ông Đùng, bà Đùng đã làm giúp dân. Hiểu suy nghĩ, tình cảm của tác giả với ông Đùng, bà Đùng là những người có công lao lớn đối với đất nước trong việc chinh phục thiên nhiên.</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điều tác giả muốn nói qua văn bản giải thích tại sao dòng sông Đà ngoằn ngoèo và có nhiều ghềnh thác.</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Bước đầu thể hiện cảm xúc qua giọng đọc.</a:t>
            </a: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11" y="-461048"/>
            <a:ext cx="7772400" cy="7780096"/>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a:off x="842328" y="1475102"/>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5428097" y="905569"/>
            <a:ext cx="2103302" cy="2645893"/>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927940" y="5131266"/>
            <a:ext cx="3665924" cy="1493524"/>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428097" y="392042"/>
            <a:ext cx="1752600" cy="911352"/>
          </a:xfrm>
          <a:prstGeom prst="rect">
            <a:avLst/>
          </a:prstGeom>
        </p:spPr>
      </p:pic>
      <p:pic>
        <p:nvPicPr>
          <p:cNvPr id="4" name="Picture 3">
            <a:extLst>
              <a:ext uri="{FF2B5EF4-FFF2-40B4-BE49-F238E27FC236}">
                <a16:creationId xmlns:a16="http://schemas.microsoft.com/office/drawing/2014/main" id="{08A26E09-96CF-48E7-9777-CBE707A70B40}"/>
              </a:ext>
            </a:extLst>
          </p:cNvPr>
          <p:cNvPicPr>
            <a:picLocks noChangeAspect="1"/>
          </p:cNvPicPr>
          <p:nvPr/>
        </p:nvPicPr>
        <p:blipFill>
          <a:blip r:embed="rId14"/>
          <a:stretch>
            <a:fillRect/>
          </a:stretch>
        </p:blipFill>
        <p:spPr>
          <a:xfrm>
            <a:off x="1226858" y="1554056"/>
            <a:ext cx="5749026" cy="3456732"/>
          </a:xfrm>
          <a:prstGeom prst="rect">
            <a:avLst/>
          </a:prstGeom>
        </p:spPr>
      </p:pic>
    </p:spTree>
    <p:extLst>
      <p:ext uri="{BB962C8B-B14F-4D97-AF65-F5344CB8AC3E}">
        <p14:creationId xmlns:p14="http://schemas.microsoft.com/office/powerpoint/2010/main" val="31612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FECAC3-2BC4-48B1-971E-593AF56B958D}"/>
              </a:ext>
            </a:extLst>
          </p:cNvPr>
          <p:cNvGrpSpPr/>
          <p:nvPr/>
        </p:nvGrpSpPr>
        <p:grpSpPr>
          <a:xfrm>
            <a:off x="12725400" y="1098629"/>
            <a:ext cx="5231384" cy="1422062"/>
            <a:chOff x="806847" y="2329366"/>
            <a:chExt cx="5231384" cy="1422062"/>
          </a:xfrm>
        </p:grpSpPr>
        <p:sp>
          <p:nvSpPr>
            <p:cNvPr id="64" name="Rectangle: Rounded Corners 63">
              <a:extLst>
                <a:ext uri="{FF2B5EF4-FFF2-40B4-BE49-F238E27FC236}">
                  <a16:creationId xmlns:a16="http://schemas.microsoft.com/office/drawing/2014/main" id="{FE8A5AE9-B293-4493-A301-6903714B38A5}"/>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MẮT DÕI</a:t>
              </a:r>
            </a:p>
          </p:txBody>
        </p:sp>
        <p:pic>
          <p:nvPicPr>
            <p:cNvPr id="65" name="Picture 64">
              <a:extLst>
                <a:ext uri="{FF2B5EF4-FFF2-40B4-BE49-F238E27FC236}">
                  <a16:creationId xmlns:a16="http://schemas.microsoft.com/office/drawing/2014/main" id="{7DDD93AF-DAAB-45CE-AB97-C440FA3C2A96}"/>
                </a:ext>
              </a:extLst>
            </p:cNvPr>
            <p:cNvPicPr>
              <a:picLocks noChangeAspect="1"/>
            </p:cNvPicPr>
            <p:nvPr/>
          </p:nvPicPr>
          <p:blipFill>
            <a:blip r:embed="rId3"/>
            <a:stretch>
              <a:fillRect/>
            </a:stretch>
          </p:blipFill>
          <p:spPr>
            <a:xfrm rot="1691308">
              <a:off x="4760385" y="2576113"/>
              <a:ext cx="1277846" cy="928570"/>
            </a:xfrm>
            <a:prstGeom prst="rect">
              <a:avLst/>
            </a:prstGeom>
          </p:spPr>
        </p:pic>
      </p:grpSp>
      <p:grpSp>
        <p:nvGrpSpPr>
          <p:cNvPr id="15" name="Group 14">
            <a:extLst>
              <a:ext uri="{FF2B5EF4-FFF2-40B4-BE49-F238E27FC236}">
                <a16:creationId xmlns:a16="http://schemas.microsoft.com/office/drawing/2014/main" id="{364AC974-936D-4B07-A9E3-86A2B722C5AE}"/>
              </a:ext>
            </a:extLst>
          </p:cNvPr>
          <p:cNvGrpSpPr/>
          <p:nvPr/>
        </p:nvGrpSpPr>
        <p:grpSpPr>
          <a:xfrm>
            <a:off x="-51862" y="-1742028"/>
            <a:ext cx="4429226" cy="4423952"/>
            <a:chOff x="14712" y="-1965104"/>
            <a:chExt cx="4429226" cy="4423952"/>
          </a:xfrm>
        </p:grpSpPr>
        <p:grpSp>
          <p:nvGrpSpPr>
            <p:cNvPr id="16" name="Group 15">
              <a:extLst>
                <a:ext uri="{FF2B5EF4-FFF2-40B4-BE49-F238E27FC236}">
                  <a16:creationId xmlns:a16="http://schemas.microsoft.com/office/drawing/2014/main" id="{BFECF457-5008-4C56-8555-C31FE1A52DEC}"/>
                </a:ext>
              </a:extLst>
            </p:cNvPr>
            <p:cNvGrpSpPr/>
            <p:nvPr/>
          </p:nvGrpSpPr>
          <p:grpSpPr>
            <a:xfrm>
              <a:off x="14712" y="-1965104"/>
              <a:ext cx="4429226" cy="4423952"/>
              <a:chOff x="-162298" y="-2335325"/>
              <a:chExt cx="4562374" cy="4556942"/>
            </a:xfrm>
          </p:grpSpPr>
          <p:pic>
            <p:nvPicPr>
              <p:cNvPr id="18" name="Picture 17">
                <a:extLst>
                  <a:ext uri="{FF2B5EF4-FFF2-40B4-BE49-F238E27FC236}">
                    <a16:creationId xmlns:a16="http://schemas.microsoft.com/office/drawing/2014/main" id="{EDA39FE1-8DB6-42A9-8194-8D25FFF2D3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62298" y="-2335325"/>
                <a:ext cx="4562374" cy="4556942"/>
              </a:xfrm>
              <a:prstGeom prst="rect">
                <a:avLst/>
              </a:prstGeom>
              <a:effectLst>
                <a:glow rad="101600">
                  <a:schemeClr val="accent4">
                    <a:satMod val="175000"/>
                    <a:alpha val="40000"/>
                  </a:schemeClr>
                </a:glow>
              </a:effectLst>
            </p:spPr>
          </p:pic>
          <p:sp>
            <p:nvSpPr>
              <p:cNvPr id="19" name="Freeform: Shape 18">
                <a:extLst>
                  <a:ext uri="{FF2B5EF4-FFF2-40B4-BE49-F238E27FC236}">
                    <a16:creationId xmlns:a16="http://schemas.microsoft.com/office/drawing/2014/main" id="{C7AE0CBE-00BC-4296-807F-BCAC94DDC45D}"/>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7" name="TextBox 16">
              <a:extLst>
                <a:ext uri="{FF2B5EF4-FFF2-40B4-BE49-F238E27FC236}">
                  <a16:creationId xmlns:a16="http://schemas.microsoft.com/office/drawing/2014/main" id="{85FF8133-B035-4CD4-AED1-6F844FFF8118}"/>
                </a:ext>
              </a:extLst>
            </p:cNvPr>
            <p:cNvSpPr txBox="1"/>
            <p:nvPr/>
          </p:nvSpPr>
          <p:spPr>
            <a:xfrm>
              <a:off x="1157712" y="569644"/>
              <a:ext cx="2894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LẮNG NGHE ĐỌC MẪU</a:t>
              </a:r>
            </a:p>
          </p:txBody>
        </p:sp>
      </p:grpSp>
      <p:pic>
        <p:nvPicPr>
          <p:cNvPr id="26" name="Graphic 25">
            <a:extLst>
              <a:ext uri="{FF2B5EF4-FFF2-40B4-BE49-F238E27FC236}">
                <a16:creationId xmlns:a16="http://schemas.microsoft.com/office/drawing/2014/main" id="{C68D650A-EE46-4EE5-99DB-634F786BC959}"/>
              </a:ext>
            </a:extLst>
          </p:cNvPr>
          <p:cNvPicPr>
            <a:picLocks noChangeAspect="1"/>
          </p:cNvPicPr>
          <p:nvPr/>
        </p:nvPicPr>
        <p:blipFill>
          <a:blip r:embed="rId5">
            <a:extLst>
              <a:ext uri="{96DAC541-7B7A-43D3-8B79-37D633B846F1}">
                <asvg:svgBlip xmlns="" xmlns:asvg="http://schemas.microsoft.com/office/drawing/2016/SVG/main" r:embed="rId7"/>
              </a:ext>
            </a:extLst>
          </a:blip>
          <a:stretch>
            <a:fillRect/>
          </a:stretch>
        </p:blipFill>
        <p:spPr>
          <a:xfrm>
            <a:off x="-152400" y="5029200"/>
            <a:ext cx="12572582" cy="2590802"/>
          </a:xfrm>
          <a:prstGeom prst="rect">
            <a:avLst/>
          </a:prstGeom>
        </p:spPr>
      </p:pic>
      <p:grpSp>
        <p:nvGrpSpPr>
          <p:cNvPr id="20" name="Group 19">
            <a:extLst>
              <a:ext uri="{FF2B5EF4-FFF2-40B4-BE49-F238E27FC236}">
                <a16:creationId xmlns:a16="http://schemas.microsoft.com/office/drawing/2014/main" id="{F18BBDC0-6015-4758-B0A8-13C2BBB4F5A7}"/>
              </a:ext>
            </a:extLst>
          </p:cNvPr>
          <p:cNvGrpSpPr/>
          <p:nvPr/>
        </p:nvGrpSpPr>
        <p:grpSpPr>
          <a:xfrm>
            <a:off x="13860921" y="2924384"/>
            <a:ext cx="5231384" cy="1422062"/>
            <a:chOff x="806847" y="2329366"/>
            <a:chExt cx="5231384" cy="1422062"/>
          </a:xfrm>
        </p:grpSpPr>
        <p:sp>
          <p:nvSpPr>
            <p:cNvPr id="21" name="Rectangle: Rounded Corners 20">
              <a:extLst>
                <a:ext uri="{FF2B5EF4-FFF2-40B4-BE49-F238E27FC236}">
                  <a16:creationId xmlns:a16="http://schemas.microsoft.com/office/drawing/2014/main" id="{C5BACC82-463B-4B48-BFBB-3581A022B329}"/>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pic>
          <p:nvPicPr>
            <p:cNvPr id="22" name="Picture 21">
              <a:extLst>
                <a:ext uri="{FF2B5EF4-FFF2-40B4-BE49-F238E27FC236}">
                  <a16:creationId xmlns:a16="http://schemas.microsoft.com/office/drawing/2014/main" id="{4BA8ACD7-F66B-46DA-AC92-280718D787D5}"/>
                </a:ext>
              </a:extLst>
            </p:cNvPr>
            <p:cNvPicPr>
              <a:picLocks noChangeAspect="1"/>
            </p:cNvPicPr>
            <p:nvPr/>
          </p:nvPicPr>
          <p:blipFill>
            <a:blip r:embed="rId3"/>
            <a:stretch>
              <a:fillRect/>
            </a:stretch>
          </p:blipFill>
          <p:spPr>
            <a:xfrm rot="1691308">
              <a:off x="4760385" y="2576113"/>
              <a:ext cx="1277846" cy="928570"/>
            </a:xfrm>
            <a:prstGeom prst="rect">
              <a:avLst/>
            </a:prstGeom>
          </p:spPr>
        </p:pic>
      </p:grpSp>
      <p:pic>
        <p:nvPicPr>
          <p:cNvPr id="25" name="Picture 24">
            <a:extLst>
              <a:ext uri="{FF2B5EF4-FFF2-40B4-BE49-F238E27FC236}">
                <a16:creationId xmlns:a16="http://schemas.microsoft.com/office/drawing/2014/main" id="{4044FFB3-19CD-420F-8AAE-8AFE9DA3766A}"/>
              </a:ext>
            </a:extLst>
          </p:cNvPr>
          <p:cNvPicPr>
            <a:picLocks noChangeAspect="1"/>
          </p:cNvPicPr>
          <p:nvPr/>
        </p:nvPicPr>
        <p:blipFill>
          <a:blip r:embed="rId3"/>
          <a:stretch>
            <a:fillRect/>
          </a:stretch>
        </p:blipFill>
        <p:spPr>
          <a:xfrm rot="1691308">
            <a:off x="18424850" y="4996885"/>
            <a:ext cx="1277846" cy="928570"/>
          </a:xfrm>
          <a:prstGeom prst="rect">
            <a:avLst/>
          </a:prstGeom>
        </p:spPr>
      </p:pic>
      <p:pic>
        <p:nvPicPr>
          <p:cNvPr id="1026" name="Picture 2" descr="Trung thu 2018 | Long Thuy Toys">
            <a:extLst>
              <a:ext uri="{FF2B5EF4-FFF2-40B4-BE49-F238E27FC236}">
                <a16:creationId xmlns:a16="http://schemas.microsoft.com/office/drawing/2014/main" id="{4E242A7D-9961-4B22-B95A-2D090CAFB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0" y="2355934"/>
            <a:ext cx="5076724" cy="426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83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537 -0.00185 L -0.01771 -0.08426 C -0.03737 -0.08171 -0.03007 -0.08195 -0.03945 -0.08195 L -0.15377 -0.0044 L -0.31471 -0.07222 L -0.49869 -0.00926 L -0.61588 -0.05533 " pathEditMode="relative" rAng="0" ptsTypes="AAAAAAA">
                                      <p:cBhvr>
                                        <p:cTn id="13" dur="1000" fill="hold"/>
                                        <p:tgtEl>
                                          <p:spTgt spid="4"/>
                                        </p:tgtEl>
                                        <p:attrNameLst>
                                          <p:attrName>ppt_x</p:attrName>
                                          <p:attrName>ppt_y</p:attrName>
                                        </p:attrNameLst>
                                      </p:cBhvr>
                                      <p:rCtr x="-34062" y="-412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6537 -0.00185 L -0.02148 -0.08426 C -0.04205 -0.08171 -0.0345 -0.08194 -0.04427 -0.08194 L -0.16406 -0.0044 L -0.33268 -0.07222 L -0.52539 -0.00926 L -0.64817 -0.05532 " pathEditMode="relative" rAng="0" ptsTypes="AAAAAAA">
                                      <p:cBhvr>
                                        <p:cTn id="17" dur="1000" fill="hold"/>
                                        <p:tgtEl>
                                          <p:spTgt spid="20"/>
                                        </p:tgtEl>
                                        <p:attrNameLst>
                                          <p:attrName>ppt_x</p:attrName>
                                          <p:attrName>ppt_y</p:attrName>
                                        </p:attrNameLst>
                                      </p:cBhvr>
                                      <p:rCtr x="-35677"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1" y="-600685"/>
            <a:ext cx="9048750" cy="7553935"/>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Giọng</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1421091"/>
            <a:ext cx="8077200" cy="2862322"/>
          </a:xfrm>
          <a:prstGeom prst="rect">
            <a:avLst/>
          </a:prstGeom>
        </p:spPr>
        <p:txBody>
          <a:bodyPr wrap="square">
            <a:spAutoFit/>
          </a:bodyPr>
          <a:lstStyle/>
          <a:p>
            <a:pPr marL="457200" lvl="0" indent="-4572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Đọc diễn cảm một số lời của người kể chuyện khi nói về những hành động, việc làm, kết quả đạt được của ông Đùng, bà Đùng hay nói về đặc điểm của con sông Đà</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89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BEE53BA-06AD-EB12-1EB3-4940F933D5C6}"/>
              </a:ext>
            </a:extLst>
          </p:cNvPr>
          <p:cNvSpPr txBox="1"/>
          <p:nvPr/>
        </p:nvSpPr>
        <p:spPr>
          <a:xfrm>
            <a:off x="2114550" y="501786"/>
            <a:ext cx="6898183"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416868"/>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Hồi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(Theo Truyện cổ dân tộc Mường)</a:t>
            </a:r>
          </a:p>
        </p:txBody>
      </p:sp>
      <p:pic>
        <p:nvPicPr>
          <p:cNvPr id="2" name="Sự tích ông Đùng, bà Đùng - Tiếng Việt lớp 3 - Tuần 30 - Kết nối tri thức - 10 Phút Học Bà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2" cy="6858001"/>
          </a:xfrm>
          <a:prstGeom prst="rect">
            <a:avLst/>
          </a:prstGeom>
        </p:spPr>
      </p:pic>
    </p:spTree>
    <p:extLst>
      <p:ext uri="{BB962C8B-B14F-4D97-AF65-F5344CB8AC3E}">
        <p14:creationId xmlns:p14="http://schemas.microsoft.com/office/powerpoint/2010/main" val="118255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2450</Words>
  <Application>Microsoft Office PowerPoint</Application>
  <PresentationFormat>Widescreen</PresentationFormat>
  <Paragraphs>117</Paragraphs>
  <Slides>32</Slides>
  <Notes>25</Notes>
  <HiddenSlides>0</HiddenSlides>
  <MMClips>2</MMClips>
  <ScaleCrop>false</ScaleCrop>
  <HeadingPairs>
    <vt:vector size="6" baseType="variant">
      <vt:variant>
        <vt:lpstr>Fonts Used</vt:lpstr>
      </vt:variant>
      <vt:variant>
        <vt:i4>19</vt:i4>
      </vt:variant>
      <vt:variant>
        <vt:lpstr>Theme</vt:lpstr>
      </vt:variant>
      <vt:variant>
        <vt:i4>14</vt:i4>
      </vt:variant>
      <vt:variant>
        <vt:lpstr>Slide Titles</vt:lpstr>
      </vt:variant>
      <vt:variant>
        <vt:i4>32</vt:i4>
      </vt:variant>
    </vt:vector>
  </HeadingPairs>
  <TitlesOfParts>
    <vt:vector size="65" baseType="lpstr">
      <vt:lpstr>微软雅黑</vt:lpstr>
      <vt:lpstr>#9Slide02 Noi dung dai</vt:lpstr>
      <vt:lpstr>#9Slide02 Tieu de dai</vt:lpstr>
      <vt:lpstr>Arial</vt:lpstr>
      <vt:lpstr>Arial-Rounded</vt:lpstr>
      <vt:lpstr>Calibri</vt:lpstr>
      <vt:lpstr>Calibri Light</vt:lpstr>
      <vt:lpstr>Coiny</vt:lpstr>
      <vt:lpstr>等线</vt:lpstr>
      <vt:lpstr>等线 Light</vt:lpstr>
      <vt:lpstr>HP001 4 hàng</vt:lpstr>
      <vt:lpstr>Rockwell</vt:lpstr>
      <vt:lpstr>Times New Roman</vt:lpstr>
      <vt:lpstr>UTM Scriptina KT</vt:lpstr>
      <vt:lpstr>Wingdings</vt:lpstr>
      <vt:lpstr>字魂105号-简雅黑</vt:lpstr>
      <vt:lpstr>字魂70号-灵悦黑体</vt:lpstr>
      <vt:lpstr>思源宋体 SemiBold</vt:lpstr>
      <vt:lpstr>思源黑体 CN Regular</vt:lpstr>
      <vt:lpstr>Office 主题​​</vt:lpstr>
      <vt:lpstr>2_Office Theme</vt:lpstr>
      <vt:lpstr>Office 主题</vt:lpstr>
      <vt:lpstr>1_Office 主题</vt:lpstr>
      <vt:lpstr>2_Office 主题</vt:lpstr>
      <vt:lpstr>3_Office Theme</vt:lpstr>
      <vt:lpstr>3_Office 主题</vt:lpstr>
      <vt:lpstr>2_Office 主题​​</vt:lpstr>
      <vt:lpstr>4_Office 主题</vt:lpstr>
      <vt:lpstr>5_Office 主题</vt:lpstr>
      <vt:lpstr>6_Office 主题</vt:lpstr>
      <vt:lpstr>4_Office Theme</vt:lpstr>
      <vt:lpstr>3_Office 主题​​</vt:lpstr>
      <vt:lpstr>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HẠNH™ PC</cp:lastModifiedBy>
  <cp:revision>49</cp:revision>
  <dcterms:created xsi:type="dcterms:W3CDTF">2023-01-30T12:09:15Z</dcterms:created>
  <dcterms:modified xsi:type="dcterms:W3CDTF">2025-04-16T02:03:01Z</dcterms:modified>
</cp:coreProperties>
</file>