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308" r:id="rId4"/>
    <p:sldId id="307" r:id="rId5"/>
    <p:sldId id="273" r:id="rId6"/>
    <p:sldId id="290" r:id="rId7"/>
    <p:sldId id="295" r:id="rId8"/>
    <p:sldId id="258" r:id="rId9"/>
    <p:sldId id="265" r:id="rId10"/>
    <p:sldId id="291" r:id="rId11"/>
    <p:sldId id="267" r:id="rId12"/>
    <p:sldId id="297" r:id="rId13"/>
    <p:sldId id="310" r:id="rId14"/>
    <p:sldId id="311" r:id="rId15"/>
    <p:sldId id="28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EAA"/>
    <a:srgbClr val="C5E5A1"/>
    <a:srgbClr val="EC9DAE"/>
    <a:srgbClr val="F5D1D9"/>
    <a:srgbClr val="74C3C6"/>
    <a:srgbClr val="A4ECE5"/>
    <a:srgbClr val="FF8C9F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9" autoAdjust="0"/>
    <p:restoredTop sz="94660"/>
  </p:normalViewPr>
  <p:slideViewPr>
    <p:cSldViewPr snapToGrid="0">
      <p:cViewPr varScale="1">
        <p:scale>
          <a:sx n="62" d="100"/>
          <a:sy n="62" d="100"/>
        </p:scale>
        <p:origin x="69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31A09-249F-4AAF-A048-3EE6B3CBF3C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58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3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7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86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3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606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4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344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213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081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69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9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7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87" indent="0">
              <a:buNone/>
              <a:defRPr sz="2667" b="1"/>
            </a:lvl2pPr>
            <a:lvl3pPr marL="1217378" indent="0">
              <a:buNone/>
              <a:defRPr sz="2400" b="1"/>
            </a:lvl3pPr>
            <a:lvl4pPr marL="1826065" indent="0">
              <a:buNone/>
              <a:defRPr sz="2133" b="1"/>
            </a:lvl4pPr>
            <a:lvl5pPr marL="2434754" indent="0">
              <a:buNone/>
              <a:defRPr sz="2133" b="1"/>
            </a:lvl5pPr>
            <a:lvl6pPr marL="3043441" indent="0">
              <a:buNone/>
              <a:defRPr sz="2133" b="1"/>
            </a:lvl6pPr>
            <a:lvl7pPr marL="3652130" indent="0">
              <a:buNone/>
              <a:defRPr sz="2133" b="1"/>
            </a:lvl7pPr>
            <a:lvl8pPr marL="4260819" indent="0">
              <a:buNone/>
              <a:defRPr sz="2133" b="1"/>
            </a:lvl8pPr>
            <a:lvl9pPr marL="486950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87" indent="0">
              <a:buNone/>
              <a:defRPr sz="2667" b="1"/>
            </a:lvl2pPr>
            <a:lvl3pPr marL="1217378" indent="0">
              <a:buNone/>
              <a:defRPr sz="2400" b="1"/>
            </a:lvl3pPr>
            <a:lvl4pPr marL="1826065" indent="0">
              <a:buNone/>
              <a:defRPr sz="2133" b="1"/>
            </a:lvl4pPr>
            <a:lvl5pPr marL="2434754" indent="0">
              <a:buNone/>
              <a:defRPr sz="2133" b="1"/>
            </a:lvl5pPr>
            <a:lvl6pPr marL="3043441" indent="0">
              <a:buNone/>
              <a:defRPr sz="2133" b="1"/>
            </a:lvl6pPr>
            <a:lvl7pPr marL="3652130" indent="0">
              <a:buNone/>
              <a:defRPr sz="2133" b="1"/>
            </a:lvl7pPr>
            <a:lvl8pPr marL="4260819" indent="0">
              <a:buNone/>
              <a:defRPr sz="2133" b="1"/>
            </a:lvl8pPr>
            <a:lvl9pPr marL="486950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60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08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8687" indent="0">
              <a:buNone/>
              <a:defRPr sz="1600"/>
            </a:lvl2pPr>
            <a:lvl3pPr marL="1217378" indent="0">
              <a:buNone/>
              <a:defRPr sz="1333"/>
            </a:lvl3pPr>
            <a:lvl4pPr marL="1826065" indent="0">
              <a:buNone/>
              <a:defRPr sz="1200"/>
            </a:lvl4pPr>
            <a:lvl5pPr marL="2434754" indent="0">
              <a:buNone/>
              <a:defRPr sz="1200"/>
            </a:lvl5pPr>
            <a:lvl6pPr marL="3043441" indent="0">
              <a:buNone/>
              <a:defRPr sz="1200"/>
            </a:lvl6pPr>
            <a:lvl7pPr marL="3652130" indent="0">
              <a:buNone/>
              <a:defRPr sz="1200"/>
            </a:lvl7pPr>
            <a:lvl8pPr marL="4260819" indent="0">
              <a:buNone/>
              <a:defRPr sz="1200"/>
            </a:lvl8pPr>
            <a:lvl9pPr marL="48695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8687" indent="0">
              <a:buNone/>
              <a:defRPr sz="3733"/>
            </a:lvl2pPr>
            <a:lvl3pPr marL="1217378" indent="0">
              <a:buNone/>
              <a:defRPr sz="3200"/>
            </a:lvl3pPr>
            <a:lvl4pPr marL="1826065" indent="0">
              <a:buNone/>
              <a:defRPr sz="2667"/>
            </a:lvl4pPr>
            <a:lvl5pPr marL="2434754" indent="0">
              <a:buNone/>
              <a:defRPr sz="2667"/>
            </a:lvl5pPr>
            <a:lvl6pPr marL="3043441" indent="0">
              <a:buNone/>
              <a:defRPr sz="2667"/>
            </a:lvl6pPr>
            <a:lvl7pPr marL="3652130" indent="0">
              <a:buNone/>
              <a:defRPr sz="2667"/>
            </a:lvl7pPr>
            <a:lvl8pPr marL="4260819" indent="0">
              <a:buNone/>
              <a:defRPr sz="2667"/>
            </a:lvl8pPr>
            <a:lvl9pPr marL="486950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8687" indent="0">
              <a:buNone/>
              <a:defRPr sz="1600"/>
            </a:lvl2pPr>
            <a:lvl3pPr marL="1217378" indent="0">
              <a:buNone/>
              <a:defRPr sz="1333"/>
            </a:lvl3pPr>
            <a:lvl4pPr marL="1826065" indent="0">
              <a:buNone/>
              <a:defRPr sz="1200"/>
            </a:lvl4pPr>
            <a:lvl5pPr marL="2434754" indent="0">
              <a:buNone/>
              <a:defRPr sz="1200"/>
            </a:lvl5pPr>
            <a:lvl6pPr marL="3043441" indent="0">
              <a:buNone/>
              <a:defRPr sz="1200"/>
            </a:lvl6pPr>
            <a:lvl7pPr marL="3652130" indent="0">
              <a:buNone/>
              <a:defRPr sz="1200"/>
            </a:lvl7pPr>
            <a:lvl8pPr marL="4260819" indent="0">
              <a:buNone/>
              <a:defRPr sz="1200"/>
            </a:lvl8pPr>
            <a:lvl9pPr marL="48695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73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15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1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38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3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80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14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7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62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7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79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2" indent="0">
              <a:buNone/>
              <a:defRPr sz="3733"/>
            </a:lvl2pPr>
            <a:lvl3pPr marL="1219004" indent="0">
              <a:buNone/>
              <a:defRPr sz="3200"/>
            </a:lvl3pPr>
            <a:lvl4pPr marL="1828506" indent="0">
              <a:buNone/>
              <a:defRPr sz="2667"/>
            </a:lvl4pPr>
            <a:lvl5pPr marL="2438008" indent="0">
              <a:buNone/>
              <a:defRPr sz="2667"/>
            </a:lvl5pPr>
            <a:lvl6pPr marL="3047510" indent="0">
              <a:buNone/>
              <a:defRPr sz="2667"/>
            </a:lvl6pPr>
            <a:lvl7pPr marL="3657013" indent="0">
              <a:buNone/>
              <a:defRPr sz="2667"/>
            </a:lvl7pPr>
            <a:lvl8pPr marL="4266515" indent="0">
              <a:buNone/>
              <a:defRPr sz="2667"/>
            </a:lvl8pPr>
            <a:lvl9pPr marL="487601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10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8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5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2023/4/8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6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73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15" indent="-456515" algn="l" defTabSz="12173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9118" indent="-380430" algn="l" defTabSz="12173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1721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09" indent="-304346" algn="l" defTabSz="12173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9098" indent="-304346" algn="l" defTabSz="12173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7786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6473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5163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3851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87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378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065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754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441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130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819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506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04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04"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0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04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0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5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00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6" indent="-457126" algn="l" defTabSz="121900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41" indent="-380938" algn="l" defTabSz="121900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55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57" indent="-304751" algn="l" defTabSz="121900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59" indent="-304751" algn="l" defTabSz="121900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62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4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66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68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2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04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06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08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1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13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15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17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5.xml"/><Relationship Id="rId4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3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4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spcCol="0"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1" y="3216232"/>
            <a:ext cx="8737601" cy="1533569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121904" tIns="60952" rIns="121904" bIns="60952" rtlCol="0">
              <a:spAutoFit/>
            </a:bodyPr>
            <a:lstStyle/>
            <a:p>
              <a:pPr algn="ctr" defTabSz="1217378"/>
              <a:r>
                <a:rPr lang="en-US" sz="4800" b="1" dirty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 LIỄU DẺO DAI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764861" y="-1306249"/>
            <a:ext cx="3282951" cy="308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540000" y="583615"/>
            <a:ext cx="8229600" cy="1231090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7200" b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34584" y="3246261"/>
            <a:ext cx="1320800" cy="12721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32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 defTabSz="1217378"/>
            <a:r>
              <a:rPr lang="en-US" sz="4267" b="1"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99" y="-218571"/>
            <a:ext cx="2032000" cy="23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16444"/>
          <a:stretch/>
        </p:blipFill>
        <p:spPr>
          <a:xfrm>
            <a:off x="4766861" y="4697867"/>
            <a:ext cx="2374900" cy="19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51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1" y="337488"/>
            <a:ext cx="10972800" cy="1271837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just" defTabSz="1217378"/>
            <a:r>
              <a:rPr lang="en-US" sz="3733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Đoán nhanh đoán đúng: Đoán tên các loài cây</a:t>
            </a:r>
            <a:endParaRPr lang="en-US" sz="3733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7" y="237747"/>
            <a:ext cx="861484" cy="9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923060"/>
            <a:ext cx="6107156" cy="476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016000" y="337488"/>
            <a:ext cx="3492899" cy="599581"/>
            <a:chOff x="886344" y="436620"/>
            <a:chExt cx="2619674" cy="449686"/>
          </a:xfrm>
        </p:grpSpPr>
        <p:sp>
          <p:nvSpPr>
            <p:cNvPr id="20" name="Oval 19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5600" y="2108201"/>
            <a:ext cx="3962400" cy="830997"/>
          </a:xfrm>
          <a:prstGeom prst="rect">
            <a:avLst/>
          </a:prstGeom>
          <a:solidFill>
            <a:srgbClr val="E5F2F7"/>
          </a:solidFill>
        </p:spPr>
        <p:txBody>
          <a:bodyPr wrap="square" rtlCol="0">
            <a:spAutoFit/>
          </a:bodyPr>
          <a:lstStyle/>
          <a:p>
            <a:pPr algn="ctr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0102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06400" y="381000"/>
            <a:ext cx="11549888" cy="58928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609502" indent="-609502" algn="just" defTabSz="1217378">
              <a:buFontTx/>
              <a:buChar char="-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Xem lại bài từ trang 118 đến trang 121.</a:t>
            </a:r>
          </a:p>
          <a:p>
            <a:pPr marL="609502" indent="-609502" algn="just" defTabSz="1217378">
              <a:buFontTx/>
              <a:buChar char="-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4267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Ôn tập </a:t>
            </a: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(trang 122).</a:t>
            </a:r>
          </a:p>
        </p:txBody>
      </p:sp>
    </p:spTree>
    <p:extLst>
      <p:ext uri="{BB962C8B-B14F-4D97-AF65-F5344CB8AC3E}">
        <p14:creationId xmlns:p14="http://schemas.microsoft.com/office/powerpoint/2010/main" val="164743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22930" y="842271"/>
            <a:ext cx="3344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TẠM BIỆT CÁC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FC217B-4F7D-E587-4B2E-EACE980167CB}"/>
              </a:ext>
            </a:extLst>
          </p:cNvPr>
          <p:cNvSpPr txBox="1"/>
          <p:nvPr/>
        </p:nvSpPr>
        <p:spPr>
          <a:xfrm>
            <a:off x="2786582" y="2133930"/>
            <a:ext cx="6828616" cy="1046424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6000" b="1" dirty="0" err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</a:t>
            </a:r>
            <a:r>
              <a:rPr lang="en-US" sz="6000" b="1" dirty="0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 + 4</a:t>
            </a:r>
          </a:p>
        </p:txBody>
      </p:sp>
    </p:spTree>
    <p:extLst>
      <p:ext uri="{BB962C8B-B14F-4D97-AF65-F5344CB8AC3E}">
        <p14:creationId xmlns:p14="http://schemas.microsoft.com/office/powerpoint/2010/main" val="20798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" y="1073571"/>
            <a:ext cx="11074400" cy="19702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0" y="270256"/>
            <a:ext cx="10617200" cy="635830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just" defTabSz="1217378"/>
            <a:r>
              <a:rPr lang="en-US" sz="3333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200" y="3370944"/>
            <a:ext cx="11582400" cy="1436241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just" defTabSz="1217378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Cành liễu rủ lá trông (…..…….) như một mái tóc.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3200" y="5227159"/>
            <a:ext cx="11582400" cy="1436241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just" defTabSz="1217378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Tập thể dục hằng ngày cho cơ thể (……….).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60801" y="2202431"/>
            <a:ext cx="2450433" cy="779749"/>
          </a:xfrm>
          <a:prstGeom prst="rect">
            <a:avLst/>
          </a:prstGeom>
          <a:solidFill>
            <a:srgbClr val="E7F9FF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xanh tốt</a:t>
            </a: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08000" y="1300093"/>
            <a:ext cx="812800" cy="812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05201" y="2209801"/>
            <a:ext cx="1703312" cy="779749"/>
          </a:xfrm>
          <a:prstGeom prst="rect">
            <a:avLst/>
          </a:prstGeom>
          <a:solidFill>
            <a:srgbClr val="E7F9FF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lắc lư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7" y="120952"/>
            <a:ext cx="861484" cy="99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23201" y="2202430"/>
            <a:ext cx="2450433" cy="779749"/>
          </a:xfrm>
          <a:prstGeom prst="rect">
            <a:avLst/>
          </a:prstGeom>
          <a:solidFill>
            <a:srgbClr val="E7F9FF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dễ gãy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1" y="1186518"/>
            <a:ext cx="2795820" cy="779749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mềm mại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92417" y="1186518"/>
            <a:ext cx="2177656" cy="779749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dẻo dai</a:t>
            </a: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84E-6 L 0.08125 0.31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1571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37473E-6 L -0.13593 0.68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3426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2" grpId="0" animBg="1"/>
      <p:bldP spid="1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7867" y="471387"/>
            <a:ext cx="11633200" cy="5802413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117600" y="1109133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Cây lΗğu ǟủ lá ǇrŪg Εϛm jại ηư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0019" y="2984333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Tập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Ό˘ 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dục hằng wgày giúp cơ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Ό˘ Ύ˞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o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440" y="3901197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dai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867" y="2038267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jŎ jái Ǉŉ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324" y="381000"/>
            <a:ext cx="6023352" cy="6023352"/>
          </a:xfrm>
        </p:spPr>
      </p:pic>
      <p:pic>
        <p:nvPicPr>
          <p:cNvPr id="5" name="T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78324" y="381000"/>
            <a:ext cx="6023352" cy="6023352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18F23E5-E10C-4922-A9BC-7FC8E1362926}"/>
              </a:ext>
            </a:extLst>
          </p:cNvPr>
          <p:cNvSpPr/>
          <p:nvPr/>
        </p:nvSpPr>
        <p:spPr>
          <a:xfrm>
            <a:off x="2107048" y="281114"/>
            <a:ext cx="675319" cy="6979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25A7B-92D3-4AC6-ADEE-4B6DADE0BA9F}"/>
              </a:ext>
            </a:extLst>
          </p:cNvPr>
          <p:cNvSpPr txBox="1"/>
          <p:nvPr/>
        </p:nvSpPr>
        <p:spPr>
          <a:xfrm>
            <a:off x="2559583" y="281114"/>
            <a:ext cx="7455967" cy="127199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A399F-1004-4F74-B2FD-2A728294AFFA}"/>
              </a:ext>
            </a:extLst>
          </p:cNvPr>
          <p:cNvSpPr txBox="1"/>
          <p:nvPr/>
        </p:nvSpPr>
        <p:spPr>
          <a:xfrm>
            <a:off x="1875692" y="1777327"/>
            <a:ext cx="9015046" cy="61553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	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47E41-7775-4ABC-ABAD-40F0E9AB8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107" y="2589596"/>
            <a:ext cx="3493477" cy="4071671"/>
          </a:xfrm>
          <a:prstGeom prst="roundRect">
            <a:avLst>
              <a:gd name="adj" fmla="val 11445"/>
            </a:avLst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EFB1F-506B-4FFF-952A-CCDB6C527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566" y="2589596"/>
            <a:ext cx="3539546" cy="4071671"/>
          </a:xfrm>
          <a:prstGeom prst="roundRect">
            <a:avLst>
              <a:gd name="adj" fmla="val 11513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5B91699-794B-4264-8991-F8230DBD1B3E}"/>
              </a:ext>
            </a:extLst>
          </p:cNvPr>
          <p:cNvSpPr/>
          <p:nvPr/>
        </p:nvSpPr>
        <p:spPr>
          <a:xfrm>
            <a:off x="1709930" y="609001"/>
            <a:ext cx="720940" cy="697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386A9C-8BD8-4D4B-9778-3563681169A8}"/>
              </a:ext>
            </a:extLst>
          </p:cNvPr>
          <p:cNvSpPr txBox="1"/>
          <p:nvPr/>
        </p:nvSpPr>
        <p:spPr>
          <a:xfrm>
            <a:off x="2419522" y="619885"/>
            <a:ext cx="3172691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BCDE37-1122-4D7F-8138-FBCE84DFFF44}"/>
              </a:ext>
            </a:extLst>
          </p:cNvPr>
          <p:cNvSpPr txBox="1"/>
          <p:nvPr/>
        </p:nvSpPr>
        <p:spPr>
          <a:xfrm>
            <a:off x="2070400" y="1413562"/>
            <a:ext cx="8919248" cy="160042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indent="457200" algn="just" defTabSz="1219004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chuyển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1452FA-8DB5-43CC-8D9B-CC711353A9CD}"/>
              </a:ext>
            </a:extLst>
          </p:cNvPr>
          <p:cNvSpPr txBox="1"/>
          <p:nvPr/>
        </p:nvSpPr>
        <p:spPr>
          <a:xfrm>
            <a:off x="2029842" y="5649034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8" name="Right Arrow 4">
            <a:extLst>
              <a:ext uri="{FF2B5EF4-FFF2-40B4-BE49-F238E27FC236}">
                <a16:creationId xmlns:a16="http://schemas.microsoft.com/office/drawing/2014/main" id="{273C352A-5B14-4778-85CC-74DA4631E270}"/>
              </a:ext>
            </a:extLst>
          </p:cNvPr>
          <p:cNvSpPr/>
          <p:nvPr/>
        </p:nvSpPr>
        <p:spPr>
          <a:xfrm>
            <a:off x="2001986" y="1662889"/>
            <a:ext cx="574964" cy="2526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DB3FBA-56D9-4734-B8D6-6E8D1EC6D99E}"/>
              </a:ext>
            </a:extLst>
          </p:cNvPr>
          <p:cNvSpPr txBox="1"/>
          <p:nvPr/>
        </p:nvSpPr>
        <p:spPr>
          <a:xfrm>
            <a:off x="1985052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6AA9B8-657A-4185-850E-032446F1FB8E}"/>
              </a:ext>
            </a:extLst>
          </p:cNvPr>
          <p:cNvSpPr txBox="1"/>
          <p:nvPr/>
        </p:nvSpPr>
        <p:spPr>
          <a:xfrm>
            <a:off x="2001986" y="5659918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94C969E-8988-4B46-A386-EC72B7492E2F}"/>
              </a:ext>
            </a:extLst>
          </p:cNvPr>
          <p:cNvSpPr/>
          <p:nvPr/>
        </p:nvSpPr>
        <p:spPr>
          <a:xfrm>
            <a:off x="9034513" y="1717990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5657F6-B851-4F4E-95B0-6BA9A37A3C1C}"/>
              </a:ext>
            </a:extLst>
          </p:cNvPr>
          <p:cNvCxnSpPr/>
          <p:nvPr/>
        </p:nvCxnSpPr>
        <p:spPr>
          <a:xfrm>
            <a:off x="9221121" y="1942715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4CD5F1F-9A9F-4CF8-B91E-576D5C83C6E1}"/>
              </a:ext>
            </a:extLst>
          </p:cNvPr>
          <p:cNvCxnSpPr/>
          <p:nvPr/>
        </p:nvCxnSpPr>
        <p:spPr>
          <a:xfrm>
            <a:off x="2576950" y="1924472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6D4961B-6779-4D6D-9ADF-07003A776771}"/>
              </a:ext>
            </a:extLst>
          </p:cNvPr>
          <p:cNvSpPr txBox="1"/>
          <p:nvPr/>
        </p:nvSpPr>
        <p:spPr>
          <a:xfrm>
            <a:off x="2035854" y="5682226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C5543A-07A6-41EB-BD31-BAD84A68C01C}"/>
              </a:ext>
            </a:extLst>
          </p:cNvPr>
          <p:cNvSpPr txBox="1"/>
          <p:nvPr/>
        </p:nvSpPr>
        <p:spPr>
          <a:xfrm>
            <a:off x="2001987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9AEEA9F-9F66-4F39-BD1B-A0BDF6301D8E}"/>
              </a:ext>
            </a:extLst>
          </p:cNvPr>
          <p:cNvCxnSpPr/>
          <p:nvPr/>
        </p:nvCxnSpPr>
        <p:spPr>
          <a:xfrm>
            <a:off x="10464630" y="2445470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431430C7-B164-439A-A971-8DF213C47BAE}"/>
              </a:ext>
            </a:extLst>
          </p:cNvPr>
          <p:cNvSpPr/>
          <p:nvPr/>
        </p:nvSpPr>
        <p:spPr>
          <a:xfrm>
            <a:off x="10278022" y="2196187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5240C-04C1-4E88-9C83-497063ECA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989" y="3194175"/>
            <a:ext cx="5354150" cy="239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3C249CC-82D0-4867-91BE-CFCD04F404CE}"/>
              </a:ext>
            </a:extLst>
          </p:cNvPr>
          <p:cNvSpPr/>
          <p:nvPr/>
        </p:nvSpPr>
        <p:spPr>
          <a:xfrm>
            <a:off x="6377623" y="2688117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8" grpId="1" animBg="1"/>
      <p:bldP spid="58" grpId="2" animBg="1"/>
      <p:bldP spid="59" grpId="0" animBg="1"/>
      <p:bldP spid="60" grpId="0" animBg="1"/>
      <p:bldP spid="61" grpId="0" animBg="1"/>
      <p:bldP spid="61" grpId="1" animBg="1"/>
      <p:bldP spid="64" grpId="0" animBg="1"/>
      <p:bldP spid="65" grpId="0" animBg="1"/>
      <p:bldP spid="68" grpId="0" animBg="1"/>
      <p:bldP spid="68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7867" y="471387"/>
            <a:ext cx="11633200" cy="5802413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117600" y="1109133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Thân cây lΗğu δŪg Ǉo ηưng Ύ˞o dai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467" y="2045877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Cà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l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ğu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Εϛ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m jại, có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Ό˘ ε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u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ΐϜ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n đųg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Ό;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o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200" y="2941097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gió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. Vì vậy, cây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Ūg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Ύ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ğ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λ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Ż gãy.</a:t>
            </a: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63" y="-108899"/>
            <a:ext cx="2061034" cy="2061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B47487-1801-4780-A5A4-DB12E91B6CDC}"/>
              </a:ext>
            </a:extLst>
          </p:cNvPr>
          <p:cNvSpPr txBox="1"/>
          <p:nvPr/>
        </p:nvSpPr>
        <p:spPr>
          <a:xfrm>
            <a:off x="1905130" y="2718787"/>
            <a:ext cx="3013364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</a:t>
            </a:r>
            <a:endParaRPr lang="en-US" sz="3200" i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9828D7-11B6-4BF2-8B69-3C33D3952D4D}"/>
              </a:ext>
            </a:extLst>
          </p:cNvPr>
          <p:cNvSpPr/>
          <p:nvPr/>
        </p:nvSpPr>
        <p:spPr>
          <a:xfrm>
            <a:off x="1203760" y="616228"/>
            <a:ext cx="8128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C7C88-6E24-4002-802D-F20DD749CD23}"/>
              </a:ext>
            </a:extLst>
          </p:cNvPr>
          <p:cNvSpPr txBox="1"/>
          <p:nvPr/>
        </p:nvSpPr>
        <p:spPr>
          <a:xfrm>
            <a:off x="2092761" y="679871"/>
            <a:ext cx="9033164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C8AAB-3385-42BD-999E-879FEED11F8B}"/>
              </a:ext>
            </a:extLst>
          </p:cNvPr>
          <p:cNvSpPr txBox="1"/>
          <p:nvPr/>
        </p:nvSpPr>
        <p:spPr>
          <a:xfrm>
            <a:off x="1252252" y="1699080"/>
            <a:ext cx="5504873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 hay </a:t>
            </a:r>
            <a:r>
              <a:rPr lang="en-US" sz="3600" i="1" dirty="0" err="1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8C9DCF-CD15-4C8C-A369-1E46C25ABD2A}"/>
              </a:ext>
            </a:extLst>
          </p:cNvPr>
          <p:cNvSpPr txBox="1"/>
          <p:nvPr/>
        </p:nvSpPr>
        <p:spPr>
          <a:xfrm>
            <a:off x="1252650" y="3791160"/>
            <a:ext cx="3225566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 </a:t>
            </a:r>
            <a:r>
              <a:rPr lang="en-US" sz="3600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 ?</a:t>
            </a:r>
            <a:endParaRPr lang="en-US" sz="3600" dirty="0">
              <a:solidFill>
                <a:schemeClr val="accent5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8B166-A070-4082-90CE-F76180F2B4FC}"/>
              </a:ext>
            </a:extLst>
          </p:cNvPr>
          <p:cNvSpPr txBox="1"/>
          <p:nvPr/>
        </p:nvSpPr>
        <p:spPr>
          <a:xfrm>
            <a:off x="4918494" y="2707267"/>
            <a:ext cx="190254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90F9D-8469-40F0-9E91-384D64183B2A}"/>
              </a:ext>
            </a:extLst>
          </p:cNvPr>
          <p:cNvSpPr txBox="1"/>
          <p:nvPr/>
        </p:nvSpPr>
        <p:spPr>
          <a:xfrm>
            <a:off x="2028811" y="5165194"/>
            <a:ext cx="3013364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32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0AD91F-B894-46ED-BA3C-71548DD9C1F8}"/>
              </a:ext>
            </a:extLst>
          </p:cNvPr>
          <p:cNvSpPr txBox="1"/>
          <p:nvPr/>
        </p:nvSpPr>
        <p:spPr>
          <a:xfrm>
            <a:off x="5042175" y="5148452"/>
            <a:ext cx="2681246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endParaRPr lang="en-US" sz="32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F8BF66-8E29-4901-9151-07F1DDD76DB7}"/>
              </a:ext>
            </a:extLst>
          </p:cNvPr>
          <p:cNvSpPr txBox="1"/>
          <p:nvPr/>
        </p:nvSpPr>
        <p:spPr>
          <a:xfrm>
            <a:off x="7907960" y="2712511"/>
            <a:ext cx="190254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trọt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1" name="Picture 20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40B65757-08BA-4C29-AF74-D9915EE807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50" y="2668044"/>
            <a:ext cx="914941" cy="772450"/>
          </a:xfrm>
          <a:prstGeom prst="rect">
            <a:avLst/>
          </a:prstGeom>
        </p:spPr>
      </p:pic>
      <p:pic>
        <p:nvPicPr>
          <p:cNvPr id="22" name="Picture 21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C451D6C7-C3B3-4974-BDFA-D960850A2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57" y="2662716"/>
            <a:ext cx="914941" cy="772450"/>
          </a:xfrm>
          <a:prstGeom prst="rect">
            <a:avLst/>
          </a:prstGeom>
        </p:spPr>
      </p:pic>
      <p:pic>
        <p:nvPicPr>
          <p:cNvPr id="23" name="Picture 22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06784DA6-0220-4C11-B7F1-E603D28E9C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18" y="2655753"/>
            <a:ext cx="914941" cy="7724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0BE496-E0EA-4173-864D-7121B8BA5A2C}"/>
              </a:ext>
            </a:extLst>
          </p:cNvPr>
          <p:cNvSpPr txBox="1"/>
          <p:nvPr/>
        </p:nvSpPr>
        <p:spPr>
          <a:xfrm>
            <a:off x="8031641" y="5148451"/>
            <a:ext cx="2681246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ẻo</a:t>
            </a:r>
            <a:endParaRPr lang="en-US" sz="32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5" name="Picture 24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13D7482A-49B1-4062-9E84-0AFFB8B30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87" y="5146725"/>
            <a:ext cx="914941" cy="772450"/>
          </a:xfrm>
          <a:prstGeom prst="rect">
            <a:avLst/>
          </a:prstGeom>
        </p:spPr>
      </p:pic>
      <p:pic>
        <p:nvPicPr>
          <p:cNvPr id="26" name="Picture 25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A0392E61-5F0E-41FB-8D84-EC79B8FCE2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81" y="5086737"/>
            <a:ext cx="914941" cy="772450"/>
          </a:xfrm>
          <a:prstGeom prst="rect">
            <a:avLst/>
          </a:prstGeom>
        </p:spPr>
      </p:pic>
      <p:pic>
        <p:nvPicPr>
          <p:cNvPr id="27" name="Picture 26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22EB87DA-CD08-4B30-BD6F-DFCC28429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34" y="5069994"/>
            <a:ext cx="914941" cy="77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339</Words>
  <Application>Microsoft Office PowerPoint</Application>
  <PresentationFormat>Widescreen</PresentationFormat>
  <Paragraphs>59</Paragraphs>
  <Slides>13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Rounded MT Bold</vt:lpstr>
      <vt:lpstr>Arial-Rounded</vt:lpstr>
      <vt:lpstr>Calibri</vt:lpstr>
      <vt:lpstr>HP001 4 hàng</vt:lpstr>
      <vt:lpstr>HP001 5 hàng</vt:lpstr>
      <vt:lpstr>Office 主题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Thao Tran</cp:lastModifiedBy>
  <cp:revision>12</cp:revision>
  <dcterms:created xsi:type="dcterms:W3CDTF">2017-06-26T03:23:00Z</dcterms:created>
  <dcterms:modified xsi:type="dcterms:W3CDTF">2023-04-07T23:47:21Z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