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8"/>
  </p:notesMasterIdLst>
  <p:sldIdLst>
    <p:sldId id="257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428" r:id="rId25"/>
    <p:sldId id="27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623</Words>
  <Application>Microsoft Office PowerPoint</Application>
  <PresentationFormat>Widescreen</PresentationFormat>
  <Paragraphs>51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Arvo</vt:lpstr>
      <vt:lpstr>Calibri</vt:lpstr>
      <vt:lpstr>Cambria</vt:lpstr>
      <vt:lpstr>Century Gothic</vt:lpstr>
      <vt:lpstr>Spartan</vt:lpstr>
      <vt:lpstr>Tahoma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2023-01-16T10:59:35Z</dcterms:created>
  <dcterms:modified xsi:type="dcterms:W3CDTF">2023-03-28T08:22:30Z</dcterms:modified>
</cp:coreProperties>
</file>