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16" units="cm"/>
          <inkml:channel name="Y" type="integer" max="1152" units="cm"/>
          <inkml:channel name="T" type="integer" max="2.14748E9" units="dev"/>
        </inkml:traceFormat>
        <inkml:channelProperties>
          <inkml:channelProperty channel="X" name="resolution" value="142.91263" units="1/cm"/>
          <inkml:channelProperty channel="Y" name="resolution" value="66.58959" units="1/cm"/>
          <inkml:channelProperty channel="T" name="resolution" value="1" units="1/dev"/>
        </inkml:channelProperties>
      </inkml:inkSource>
      <inkml:timestamp xml:id="ts0" timeString="2025-04-08T07:56:35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21586 10407 0,'-29'0'16,"0"0"0,0 0-1,0 0-15,1 0 16,-30 0-16,29 0 15,0 0 17,0 0-32,-29 0 15,29 29-15,-28 0 16,28 0-16,-29-29 16,58 29-16,-58-1 15,29-28-15,0 29 16,0-29 15,0 29 0,1 0-15,28 0 0,-29 0 30,-29 0-30,29 0 0,-29-29-1,29 87 17,0-59-32,29 1 31,0 0-16,0 29-15,0 0 0,0 0 16,-28 0-16,-1-1 16,29 1-16,0 0 31,0-29-31,0 29 16,0 0-16,0-30 15,0 30 1,0 0-16,0 0 15,0 0 1,0 0-16,0-1 16,0 1-16,29-58 0,-1 58 15,-28-29-15,29 29 16,0-29-16,0 28 16,0-28-16,0 29 15,29-29 1,-29 0-16,28 0 15,-28 0-15,29 0 16,-29 0-16,0-29 16,0 0-16,29 28 15,-1 1-15,1-29 16,0 0 0,-29 0-1,29 0 1,-29 0-1,-1 0 1,1 0-16,29 0 16,-29-29-16,0 1 15,0-1-15,0 0 16,0 29 0,-1-29-16,1 29 0,0-29 15,29 0-15,-58 0 16,58 0-1,0 0-15,57-29 16,-57 30-16,0-30 16,0 29-16,-1-29 31,1 29-31,0-58 16,0 59-16,0-30 0,28 29 15,-28-29 1,0 29-1,0-29 1,-29 29 0,-29-28-1,0 28 1,0 0-16,28 0 16,-28-29-1,0 0 1,0 29-16,0-29 15,0 30-15,0-1 16,0 0 0,0 0-1,0-29-15,-28 29 16,28 0-16,-29 29 0,0-87 0,0 87 31,0 0-15,0 0-16,29-28 15,-29 28-15,-29-58 16,-57 29 0,115 0-16,-58 29 31,0 0-31,0-29 16,30 29-16,-59-58 0,58 58 15,0 0-15,0 0 16,0-29-16,0 29 15,0 0 17,-28 0-17,28-29 1,0 29 0,0 0-1,-29-29-15,29 29 16,0 0-1,-28-57 1,-1 28 0,29 29 77,0 0-93,0 0 16,0-58 0,0 58 31</inkml:trace>
  <inkml:trace contextRef="#ctx0" brushRef="#br0" timeOffset="3331.1169">16558 16304 0</inkml:trace>
  <inkml:trace contextRef="#ctx0" brushRef="#br0" timeOffset="5560.1131">16414 16506 0,'-29'29'62,"0"-29"-46,-29 0-1,29 29 1,-58 29 0,30-29-16,-1 0 15,0 0-15,0-29 16,29 0-1,0 0 1,0 0 0,-28 0 15,-1 0-15,29 0-1,-29 0-15,0 0 16,30 0-1,-30 0 1,29 0 0,-29 0-16,29 0 15,-29 0-15,29 0 16,-86 0 0,28 0-1,29 0 1,1 0-1,-30 58 1,29-30-16,29-28 16,-29 29 15,30 0-15,-1 29-1,0-29 1,-29 0-1,29 0 1,29 0 0,-29 0-16,-29 0 15,1 86 1,-30-57-16,-58 87 16,88-88-1,28 1-15,-58 29 16,58 0-16,0-30 15,29 1-15,-29 0 16,0 0 0,29 0-1,0-29 1,0 28-16,0 59 16,0-87-1,0 87-15,0-59 16,29 1-16,0-29 15,0 29 1,0 0-16,0-58 16,0 58-16,0-1 0,28 30 15,146 58-15,-117-88 16,1 1-16,0 0 16,0 0-16,-30-29 15,1 29-15,0-29 16,-29-1-16,29-28 15,-30 0 1,30 0 0,-29 0-16,0 0 15,0 0-15,29 0 16,-29 0-16,28-57 16,1 28-16,29-87 15,29 29-15,86-86 16,-58 28-16,-57 30 0,-29 86 15,0-29-15,-1-29 16,1 29-16,29-57 16,-58 57-16,29 0 15,-30 0-15,1 1 16,0-1-16,0-29 16,0 29-16,0-57 0,-29 57 31,87-29-31,-30 0 15,-28 30-15,0-1 16,-29 0-16,29-58 16,0 58-16,-29 1 31,29 28-15,-29 0 15,0-29-16,0 29-15,0-29 32,0 29 15,-29 29 62,-29 0-109,-29 0 16,1 0-16,-30 0 15,58 0-15,30 0 16,-30 0-16,29 0 15,-29 0-15,0 0 16,0 0-16,-28 29 16,28 0-16,0 0 15,29 0-15,0-29 16,-28 0 15</inkml:trace>
  <inkml:trace contextRef="#ctx0" brushRef="#br0" timeOffset="8565.323">9016 10436 0,'0'0'0,"-58"0"0,29 0 0,-28 0 16,-1 29-1,0 0-15,0 0 16,29-29-16,-29 0 16,58 28-16,-57-28 15,28 0 1,0 29-16,0 0 31,0 0-15,0 0-1,-29 0 63,30 0-62,-1 0 0,0 0-1,0 29 1,0-30 0,0 30-1,-29 87 1,29-87-16,0-1 15,29 1 1,-28 0 0,-1 0-1,29-29 1,0 29-16,-29-29 31,29-1-31,0 1 16,0 29-16,0-29 15,0 0 1,-29 0-16,0 29 0,29-29 16,0 28-1,0-28 1,0 0 0,0 29 15,0-29-16,0 0 1,0 0-16,29 0 31,0-29-31,29 0 16,-1 0 0,1 0-16,29 0 15,28 0-15,-28 0 0,0-29 16,-1 29-1,-28-29-15,-29 29 0,29 0 16,0-29-16,0 0 16,-1 0-1,-28 29-15,29 0 16,0 0 15,-29 0 0,0 0-15,0 0-16,-1 0 31,-28 29 1,29 0-17,0-29 1,0 29 15,0-29-15,29 0-1,-29 0 1,28 0 0,-28 0-1,0 0 1,29-29-1,0-29 1,86-86-16,-57 86 16,-29 0-16,28-58 15,30 30-15,-58-1 16,0 29 0,-29 0-1,-1 0 16,-28 30-31,0-1 16,0 0 0,0-29-1,0 29 1,0-29 0,0 29 15,0 0-16,0 0 1,0 1 15,-28-1-31,28 0 0,-29 0 16,0 0 0,-29-29-1,29 58 1,0-29-1,-29-29-15,1 29 16,28 1-16,0 28 16,-29 0-16,0-29 15,29 29 1,-28 0 0,28 0-16,-29 0 15,0 0 1,29 0-1,0 0 1,0 0-16,-28 0 16,28 0-1,-29 0 32,29 0-31,0 0-1,0 0 1,-29 0 0,1 0-16</inkml:trace>
  <inkml:trace contextRef="#ctx0" brushRef="#br0" timeOffset="12318.0635">15720 4307 0,'-58'0'0,"29"0"16,-28 0 0,-1 0-1,0 0-15,0 0 0,0 0 16,29 29-1,1-29 1,-30 29 0,-29 0 31,29-29-47,0 29 0,1 0 31,28 0-31,0 0 15,-29 0-15,29 0 16,-29 28 0,-115 117-1,57-58-15,59-30 16,-30 1-16,29-58 16,29 29-16,0-58 15,-28 58-15,28-30 16,0 1-16,29 0 15,0 0-15,-29-29 16,0 29 0,29 0-1,0 0 17,0 0-32,0 29 15,0-29 1,0 28-16,0-28 15,0 0-15,0 0 16,0 29 0,29-29-1,0 29 1,0-30 0,0 1-1,-1-29 1,1 58-16,0-29 31,0 29-15,0-29-16,29 0 15,-29-29-15,144 86 16,-57-57-16,86 58 0,-115-58 16,-30 0-16,1-29 15,0 0-15,0 0 16,-29 0-16,29 0 15,-1 0-15,1 0 16,0 0-16,0 0 16,-29 0-1,28 0-15,-28 0 0,29 0 16,0 0 15,-29 0-15,29 0-1,-1 0 17,-28 0-32,0 0 15,0 0 1,29-29 0,-29 29-16,29-29 15,-30 29 1,30-58-1,-29 29 1,0 29-16,0-29 0,-29 1 31,29-1-15,-29 0 0,29 29-16,0-29 46,0-29-14,-29 29-17,0 0 1,0 0 0,28 0-16,-28-28 31,0 28-16,29 0 17,-29 0 30,0-29-31,0 0 1,0 29-17,0-28 1,0-1 0,0 0-1,0 0 1,0 29-1,0 0-15,0 0 32,0 0-32,0 1 31,0-1-15,0-29-1,0 29 1,0 0 31,0-29-16,0 29-15,0 0-1,-29 0 1,29-28-1,-28 28 1,28 0-16,-58-29 16,29 29 15,29 0-15,-58 29-1,58-29 1,-58 0-1,29 0 17,29 1-1,-29-1-15,1 0 15,-1 29 0,29-29-15,-29 29-16,0 0 31,-29-29 0,0 0 0,29 29 16,29-29-31,-29 29-16,-28-58 16,28 29-1,0 29 1,29-29-1,-58 1 1,0-30 109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02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8.63469" units="1/cm"/>
          <inkml:channelProperty channel="Y" name="resolution" value="53.20197" units="1/cm"/>
          <inkml:channelProperty channel="T" name="resolution" value="1" units="1/dev"/>
        </inkml:channelProperties>
      </inkml:inkSource>
      <inkml:timestamp xml:id="ts0" timeString="2023-04-03T07:22:34.4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9483 2576 0,'30'0'156,"-1"-30"-156,29 1 15,1-29-15,-30 28 16,0 30-16,1-29 16,28 0-16,-58-1 15,59 30-15,-1-29 16,-28 29-16,-1-29 16,0 29-16,30-29 15,-30 29-15,0-30 16,30 30-1,-30-29-15,30 0 16,-1 0-16,1-1 16,-1 30-16,-28-29 15,-1 29-15,29-29 16,1 0 0,-1 29-16,1-30 15,-1 1-15,-28 29 16,-1 0-16,0 0 15,1 0 1,-30-29-16,29 29 16,0 0-16,30 0 31,-1-29-31,1 29 16,-1 0-16,1-30 15,-1 30-15,30 0 16,-29 0-16,-1 0 15,1 0-15,-30 0 16,0 0-16,1 0 16,-1 0 15,0 0-31,30 0 16,-1 0-16,1 0 15,-1 0-15,1 0 16,-30 0-1,30 0-15,-30 0 16,0 0-16,30 0 16,-30 30-16,0-1 15,1 0 1,-1-29-16,29 29 16,1 1-16,-30-30 15,0 29-15,1 0 16,-1-29-16,0 0 15,1 0 1,-30 29-16,29-29 16,0 30-16,0-1 15,-29 0-15,0 0 16,30-29-16,-1 59 16,0-59-16,0 29 15,1 0-15,-1 30 16,-29-30-16,29 1 15,-29-1-15,0 0 16,30 0 0,-30 1-16,29 28 15,-29-29 1,0 1 0,0-1-1,29 0-15,-29 0 16,0 1-16,0-1 15,0 0-15,0 0 16,0 1-16,0 28 16,0-28-16,0-1 15,0 0-15,0 0 32,0 1-32,0-1 31,0 0-16,0 0-15,0 1 16,-29-30 0,29 29-16,0 0 15,0 0 1,0 1-16,0-1 16,0 0 15,-29-29 47,29 29-62,0 1-16,0 28 15,-30-58-15,30 30 16,0-1-16,-29-29 15,29 29 1,-29-29 0,29 29-1</inkml:trace>
  <inkml:trace contextRef="#ctx0" brushRef="#br0" timeOffset="2056.98">11942 908 0,'-29'29'109,"29"0"-109,-29 30 16,29-30-16,0 29 16,-30-28-16,30-1 15,-29 0 1,29 0-16,0 1 15,0-1-15,0 0 16,0 1 15,0-1-15,29-58 218,30 29-234,-30-30 16,30 30-16,-30 0 16,0 0-1,-29 30 32,29-1-31,1 0-16,-30 0 15,0 1-15,0-1 16,29 0 15,-29 0-15,0 1-16,0-1 15,0 29-15,0-28 16,0-1 0,0 0-16,0 0 15,0 1-15,0-1 16,0 0 0,0 1 15,-29-30-31,-1 29 15,30 0 1,-29-29 0,-29 0-16,28 29 15,1-29-15,-29 0 16,28 0 0,1 0-16,0 0 15,-1 0-15,1 0 16,29-29-16,-29 0 15,29 0-15,-29-1 16,-1 30-16,30-29 16</inkml:trace>
  <inkml:trace contextRef="#ctx0" brushRef="#br0" timeOffset="3392.09">12030 761 0,'0'30'63,"29"-1"-48,0 0-15,1-29 16,-30 29 0,29-29-16,0 0 31,30 0-31,-30 0 16,30 0-16,-1 0 15,1 0-15,-30 0 31</inkml:trace>
  <inkml:trace contextRef="#ctx0" brushRef="#br0" timeOffset="6539.03">12703 3717 0,'29'0'125,"1"0"-110,57-59-15,1 59 16,-29 0-16,-1 0 16,-28 0-16,28 0 15,-29 0-15,1 0 16,28 0-16,1 0 15,-1 0-15,1 0 16,-30 0-16,0 0 16,1 0-1,-1 0-15,30 0 16,-30 0-16,29 0 16,-28 0-16,28 0 15,1 0-15,-30 0 16,29 30-16,1-30 15,-30 0-15,30 0 16,-1 0 0,1 0-16,-30 0 15,0 0-15,1 0 63,-1 0-48,0 0 1,1 0 0,-1 29-1,29 0-15,-28-29 0,-1 29 16,0 1-16,0-30 16,1 29-16,-1-29 15,0 29-15,1 0 16,-1-29-16,-29 30 15,29-30-15,0 29 16,1-29-16,-1 29 16,0 0 31,0-29-32,-29 30 1,30-1-1,-1-29-15,0 29 16,1 30-16,28-30 16,-29 0-16,1 30 15,28-1-15,-58-28 16,29 28-16,1-29 16,-1-29-16,0 30 15,-29-1-15,0 0 16,30 0-1,-30 1 1,29-1 0,0 0-1,-29 0 1,29-29-16,-29 59 16,30-30-16,-30 1 15,0-1-15,29-29 16,-29 29-1,0 0 1,0 1-16,0-1 16,0 0-16,29 59 15,-29-59 1,0 0 0,0 1-16,0 28 15,0-29-15,0 1 16,0-1-16,0 30 0,0-30 15,0 29-15,0-28 16,0-1-16,0 29 31,0-28-31,0-1 0,-29 0 32,29 0-32,-29 1 31,-1-1-31,1 0 0,29 0 15,-29-29-15,29 30 16,0-1 0,-29 0-1,29 1 1,-30-1-16,-28 0 16,28 0-16,1 1 15,0-30-15,29 29 31,0 0-15,-59 0 0,30-29-16,0 30 15,0-1-15,-30 0 16,0 0-16,30 1 16,0-30-16,0 0 15,-1 29-15,-28 0 16,29 0-16,-1-29 15,1 0-15</inkml:trace>
  <inkml:trace contextRef="#ctx0" brushRef="#br0" timeOffset="8676.94">15747 3015 0,'-29'0'62,"0"58"-46,-1 1-16,-28-1 15,29 30-15,-1-88 16,30 29-16,-29 0 16,29 1-16,0-1 15,0 0-15,0 0 172,29-29-31,1 0-141,28-29 15,30 0-15,-59 29 16,30-29-16,-30 29 16,30 0-1,-30 0 1,0 0-1,0 0 1,1 0 15,-30 29-15,0 0 0,0 0-1,0 1 1,0-1-1,0 30 1,0-30-16,0 0 16,0 30-16,0-30 15,0 0 1,0 0-16,0 1 16,0-1-1,0 0 1,-30 0-16,30 1 15,-29 28 1,29-29 0,-29 1-16,29-1 15,-29-29-15,29 29 16,-30-29 46,-28 0-46,-1 29 0,-58 30-16,29 0 15,30-59-15,29 29 16,29-58 312</inkml:trace>
  <inkml:trace contextRef="#ctx0" brushRef="#br0" timeOffset="10511.78">15777 3132 0,'29'-30'62,"0"30"-46,0 0-1,1 0 17,-1 0-32,0 0 484,0 0-468,1 0 31,-1 0-32,0 0 157,1 0-63,-30-29-109,29 29 16,-29-29 0,29 29-1</inkml:trace>
  <inkml:trace contextRef="#ctx0" brushRef="#br0" timeOffset="19035.05">9483 3073 0,'30'0'47,"-1"0"-16,0 29 48,-29 1-64,29-30 48,-29 29-63,30-29 15,-1 29 32,0 0 0,0-29-16,1 0-15,-30 30 46,29-30 298,0 0-329,30-30-31,-30 1 16,0 0-16,-29 0 15,30 29 1,-30-30 15,0 1-15,29 29 62</inkml:trace>
  <inkml:trace contextRef="#ctx0" brushRef="#br0" timeOffset="20657.12">10098 3161 0,'29'29'78,"-29"0"-62,30-29 0,-30 30-1,29-30 1,0 29 78,0-29-79,-29 29-15,30-29 16,-1 0 15,0 29 16,0 1-31,1-30-16,-1 0 109,0 0 79,1 0-157,-30-30-31,29 1 15,-29 0 1,29 29-16,-29-29 31,29 29 16,-29-30-16</inkml:trace>
  <inkml:trace contextRef="#ctx0" brushRef="#br0" timeOffset="25868.77">10596 3132 0,'29'29'47,"0"29"-47,30 1 16,-1-1-16,-29 1 16,-29-30-1,30 0-15,-30 1 31,29-30 32,-29 29 15,29-29-47,-29 29-15,30 1 15,-1-30 32,-29 29-48,29-29 17,0 0 61,1 0-46,-1 0 31,0 0-78,0 0 16,1-59-16,28 59 16,-58-29-16,30 29 15,-30-29 1,29 29 31,-29-30-32,29 30 48,-29-29-16,29 29 265,-29 29-296,30-29-1,-30 30 1,0-1 0,29-29-16,-29 29 15,0 1 1,29-1 0,-29 0-1,0 0 1,0 1-16,0-1 15,29 0-15,-29 0 16,30-29-16,-30 30 47,29-30 219,0 0-173,1 0-30,-1 0-48,0 0 1,0-30 15,1 1-15,-1 0 0,0 29-16,0-29 15,-29-1 1,30 30 15,-1 0-15,0-29 62,1 29-63,-30-29-15,29 29 16,-29-29 0,0 58 265,0 0-281,0 0 16,0 1-1,0-1 79,0 0-94,0 0 16,0 1 140,0-1-109,29-29 15,-29 29-46,29 0-16,-29 1 15,30-1-15,-30 0 16,29-29 15,-29 29 1,29 1-1,0-1-16,-29 0 1,0 0 31,30-29 62,-1 0-31,0 0-62,0 0 15,-29-29-31,30 29 16,-1-29-16,0 0 31,1 29-31,-1-30 16,0 30-16,0 0 47,1 0-32,-30-29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16" units="cm"/>
          <inkml:channel name="Y" type="integer" max="1152" units="cm"/>
          <inkml:channel name="T" type="integer" max="2.14748E9" units="dev"/>
        </inkml:traceFormat>
        <inkml:channelProperties>
          <inkml:channelProperty channel="X" name="resolution" value="142.91263" units="1/cm"/>
          <inkml:channelProperty channel="Y" name="resolution" value="66.58959" units="1/cm"/>
          <inkml:channelProperty channel="T" name="resolution" value="1" units="1/dev"/>
        </inkml:channelProperties>
      </inkml:inkSource>
      <inkml:timestamp xml:id="ts0" timeString="2024-04-01T03:52:59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16847 694 0,'29'0'109,"29"0"-77,-29 0 14,-1 29-30,1 0 15,0-29-15,0 29-16,0 0 16,-29 28-16,29-28 15,0 29-15,0-29 16,0 0-16,0 0 15,-29 0-15,28 0 16,-28 0-16,29 0 16,-29-1-16,29 1 15,0 0 1,-29 0-16,29 0 16,0 0-1</inkml:trace>
  <inkml:trace contextRef="#ctx0" brushRef="#br0" timeOffset="1635.6582">17656 694 0,'-58'0'297,"0"58"-297,30-29 16,-30 29-16,0-1 15,0-28-15,0 0 16,30 0-16,-30 29 0,0-29 15,0 29 1,0-29 31,29-1 0,-28 1-32,-1 0-15,0 0 16,0 29-16,0-29 16,30 0-16,-30 0 15,0 29 1,0-30 0</inkml:trace>
  <inkml:trace contextRef="#ctx0" brushRef="#br0" timeOffset="4863.3909">24302 7574 0,'29'0'0,"29"0"31,-29 0-15,0 0-1,0 0-15,28 0 31,-28 0-31,0 29 32,0 0-17,0 0 1,0-29 15,0 29-15,0 0 31,86 86-47,-57-57 15,-29 0-15,58 0 16,-87-29-16,29 28 16,28-28-16,-28 29 15,0-29 1,0 0-16,-29 0 0,29 29 15,0-29 1,0 28-16,0-28 16,0 29-1,28-29 126</inkml:trace>
  <inkml:trace contextRef="#ctx0" brushRef="#br0" timeOffset="7922.124">25198 7429 0,'-29'0'109,"-29"58"-93,-28 29-16,28-29 15,29-29-15,0 0 16,0-29-16,0 57 16,0-28-16,0 0 15,1 0-15,-1 0 31,-29 29-31,0-29 47,29 0-15,0 0-17,0 0-15,1-29 0,-30 28 16,58 1-16,-29 0 15,0-29-15,0 0 16,-29 29 922</inkml:trace>
  <inkml:trace contextRef="#ctx0" brushRef="#br0" timeOffset="13010.2677">16760 14859 0,'29'0'16,"0"0"15,58 0-15,-29 29-1,-58 0 1,28-29-16,30 28 15,-29 1 1,0 29 0,0-29-16,0 29 15,0 0-15,0-29 16,0 28-16,-1-28 16,1 0-1,0 0-15,-29 29 31,29-29-15,0-29 62,-29 29-78,29 0 16,-29 0-16,29 28 15,29 1 1,-30-29-16,1 0 16,-29 0 15</inkml:trace>
  <inkml:trace contextRef="#ctx0" brushRef="#br0" timeOffset="14301.4675">17598 14859 0,'-58'29'172,"30"0"-156,-30-1-16,29 1 16,-29 0-16,-29 29 15,30-29 79,28 0-78,0 0-1,-29 0-15,0 57 16,0-28-16,1-29 0,28 0 15,0-29-15,0 0 141,0 29-141,0 29 16,-29-29-16,-28 57 15,28-57-15,0 29 16,0-29-16</inkml:trace>
  <inkml:trace contextRef="#ctx0" brushRef="#br0" timeOffset="17865.8894">9421 7719 0,'28'28'110,"1"1"-95,0 0 1,0-29 0,0 29-16,29 0 15,0 0 1,-29 0-16,-1 0 16,1-29-1,-29 29 16,29 0 32,-29 28-47,29-28-1,0 0-15,0 0 16,0-29 31</inkml:trace>
  <inkml:trace contextRef="#ctx0" brushRef="#br0" timeOffset="19678.6291">9796 7516 0,'-29'0'125,"0"0"-109,1 29-16,-1 0 15,0 29 1,0 0 125,0-1-126,-29 1-15,29 0 16,-29 0-16,30-29 15,28 0 282,-29 0-265,0 0 139,0 28-155,29-28-16,0 29 156,-29-29-156,0-29 141</inkml:trace>
  <inkml:trace contextRef="#ctx0" brushRef="#br0" timeOffset="21750.376">9161 7314 0,'28'0'31,"1"0"-15,0 0-1,29 29-15,-29-29 16,29 29-1,-29 0 1,-1 28 31,1 1 94,0-29-126,0 0 1,0 0 31,-29 0 109,0 0-125</inkml:trace>
  <inkml:trace contextRef="#ctx0" brushRef="#br0" timeOffset="23766.0086">9363 7719 0,'58'0'109,"-1"0"-77,1 28-1,-29 1-15,29 0 15,-29 0-16,29 29 48,-30-29-32,-28 0 110,29 0-94</inkml:trace>
  <inkml:trace contextRef="#ctx0" brushRef="#br0" timeOffset="28430.8691">9998 7227 0,'0'29'171,"-57"29"-171,-1 0 16,0-1-16,0-28 16,29 0-16,-28 0 93,57 0-46,-29-29-31,0 58 93,0 0-93,-29-29-16,29 0 16,0-1-1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openxmlformats.org/officeDocument/2006/relationships/image" Target="../media/image34.em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Relationship Id="rId1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0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/>
              <p14:cNvContentPartPr/>
              <p14:nvPr/>
            </p14:nvContentPartPr>
            <p14:xfrm>
              <a:off x="2850480" y="1519560"/>
              <a:ext cx="5378400" cy="5432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41120" y="1510200"/>
                <a:ext cx="5397120" cy="54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3C1D15-C60B-EA93-ABFF-466FF41977A2}"/>
                  </a:ext>
                </a:extLst>
              </p14:cNvPr>
              <p14:cNvContentPartPr/>
              <p14:nvPr/>
            </p14:nvContentPartPr>
            <p14:xfrm>
              <a:off x="3413880" y="273960"/>
              <a:ext cx="2403000" cy="201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3C1D15-C60B-EA93-ABFF-466FF41977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4520" y="264600"/>
                <a:ext cx="2421720" cy="20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/>
              <p14:cNvContentPartPr/>
              <p14:nvPr/>
            </p14:nvContentPartPr>
            <p14:xfrm>
              <a:off x="3297960" y="249840"/>
              <a:ext cx="5846400" cy="5411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8600" y="240480"/>
                <a:ext cx="5865120" cy="54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393" y="2769540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3574568" y="771708"/>
            <a:ext cx="451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226</Words>
  <Application>Microsoft Office PowerPoint</Application>
  <PresentationFormat>Widescreen</PresentationFormat>
  <Paragraphs>70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等线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HẠNH™ PC</cp:lastModifiedBy>
  <cp:revision>33</cp:revision>
  <dcterms:created xsi:type="dcterms:W3CDTF">2023-02-05T02:18:46Z</dcterms:created>
  <dcterms:modified xsi:type="dcterms:W3CDTF">2025-04-08T14:16:33Z</dcterms:modified>
</cp:coreProperties>
</file>