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6.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32.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98" r:id="rId3"/>
  </p:sldMasterIdLst>
  <p:notesMasterIdLst>
    <p:notesMasterId r:id="rId21"/>
  </p:notesMasterIdLst>
  <p:sldIdLst>
    <p:sldId id="517" r:id="rId4"/>
    <p:sldId id="261" r:id="rId5"/>
    <p:sldId id="256" r:id="rId6"/>
    <p:sldId id="257" r:id="rId7"/>
    <p:sldId id="312" r:id="rId8"/>
    <p:sldId id="260" r:id="rId9"/>
    <p:sldId id="8570" r:id="rId10"/>
    <p:sldId id="313" r:id="rId11"/>
    <p:sldId id="314" r:id="rId12"/>
    <p:sldId id="315" r:id="rId13"/>
    <p:sldId id="317" r:id="rId14"/>
    <p:sldId id="318" r:id="rId15"/>
    <p:sldId id="316" r:id="rId16"/>
    <p:sldId id="319" r:id="rId17"/>
    <p:sldId id="274" r:id="rId18"/>
    <p:sldId id="320" r:id="rId19"/>
    <p:sldId id="263" r:id="rId20"/>
  </p:sldIdLst>
  <p:sldSz cx="9144000" cy="5143500" type="screen16x9"/>
  <p:notesSz cx="6858000" cy="9144000"/>
  <p:embeddedFontLst>
    <p:embeddedFont>
      <p:font typeface="等线" panose="02010600030101010101" pitchFamily="2" charset="-122"/>
      <p:regular r:id="rId22"/>
      <p:bold r:id="rId23"/>
    </p:embeddedFont>
    <p:embeddedFont>
      <p:font typeface="等线 Light" panose="02010600030101010101" pitchFamily="2" charset="-122"/>
      <p:regular r:id="rId24"/>
    </p:embeddedFont>
    <p:embeddedFont>
      <p:font typeface="Cambria" panose="02040503050406030204" pitchFamily="18" charset="0"/>
      <p:regular r:id="rId25"/>
      <p:bold r:id="rId26"/>
      <p:italic r:id="rId27"/>
      <p:boldItalic r:id="rId28"/>
    </p:embeddedFont>
    <p:embeddedFont>
      <p:font typeface="Delius Swash Caps" panose="020B0604020202020204" charset="0"/>
      <p:regular r:id="rId29"/>
    </p:embeddedFont>
    <p:embeddedFont>
      <p:font typeface="Helvetica" panose="020B0604020202020204" pitchFamily="34" charset="0"/>
      <p:regular r:id="rId30"/>
      <p:bold r:id="rId31"/>
      <p:italic r:id="rId32"/>
      <p:boldItalic r:id="rId33"/>
    </p:embeddedFont>
    <p:embeddedFont>
      <p:font typeface="HP001 4 hàng" panose="020B0603050302020204" pitchFamily="34" charset="0"/>
      <p:regular r:id="rId34"/>
      <p:bold r:id="rId35"/>
    </p:embeddedFont>
    <p:embeddedFont>
      <p:font typeface="Microsoft YaHei" panose="020B0503020204020204" pitchFamily="34" charset="-122"/>
      <p:regular r:id="rId36"/>
      <p:bold r:id="rId37"/>
    </p:embeddedFont>
    <p:embeddedFont>
      <p:font typeface="Montserrat ExtraBold" panose="00000900000000000000" pitchFamily="2" charset="0"/>
      <p:bold r:id="rId38"/>
      <p:boldItalic r:id="rId39"/>
    </p:embeddedFont>
    <p:embeddedFont>
      <p:font typeface="Nunito" pitchFamily="2" charset="0"/>
      <p:regular r:id="rId40"/>
      <p:bold r:id="rId41"/>
      <p:italic r:id="rId42"/>
      <p:boldItalic r:id="rId43"/>
    </p:embeddedFont>
    <p:embeddedFont>
      <p:font typeface="Sigmar One"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FDC7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2AFA50-12CC-4EDB-AB6C-D0AEC45623B0}" v="5" dt="2025-03-15T09:35:38.109"/>
    <p1510:client id="{B5A109F4-CC0A-4486-BBC3-7783DA4E4331}" v="7" dt="2025-03-15T02:35:19.239"/>
  </p1510:revLst>
</p1510:revInfo>
</file>

<file path=ppt/tableStyles.xml><?xml version="1.0" encoding="utf-8"?>
<a:tblStyleLst xmlns:a="http://schemas.openxmlformats.org/drawingml/2006/main" def="{29F05CF6-2AD2-4394-A1AB-6A88999FAF8F}">
  <a:tblStyle styleId="{29F05CF6-2AD2-4394-A1AB-6A88999FAF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8.fntdata"/><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099297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6319A-4C02-4F1B-813A-4D384844E97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981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552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6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g101bb511527_0_3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1" name="Google Shape;2401;g101bb511527_0_3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9191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200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843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101724476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101724476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209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18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d6846a9a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d6846a9a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d6846a9a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d6846a9a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04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595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37647" y="-352810"/>
            <a:ext cx="9857489" cy="5772837"/>
            <a:chOff x="-337647" y="-352810"/>
            <a:chExt cx="9857489" cy="5772837"/>
          </a:xfrm>
        </p:grpSpPr>
        <p:sp>
          <p:nvSpPr>
            <p:cNvPr id="10" name="Google Shape;10;p2"/>
            <p:cNvSpPr/>
            <p:nvPr/>
          </p:nvSpPr>
          <p:spPr>
            <a:xfrm>
              <a:off x="-36050" y="-55975"/>
              <a:ext cx="9180235" cy="5235278"/>
            </a:xfrm>
            <a:custGeom>
              <a:avLst/>
              <a:gdLst/>
              <a:ahLst/>
              <a:cxnLst/>
              <a:rect l="l" t="t" r="r" b="b"/>
              <a:pathLst>
                <a:path w="268880" h="155615" extrusionOk="0">
                  <a:moveTo>
                    <a:pt x="1" y="0"/>
                  </a:moveTo>
                  <a:lnTo>
                    <a:pt x="1" y="155615"/>
                  </a:lnTo>
                  <a:lnTo>
                    <a:pt x="268879" y="155615"/>
                  </a:lnTo>
                  <a:lnTo>
                    <a:pt x="2688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871928" y="175790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935653">
              <a:off x="8619894" y="102288"/>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215094" y="-120631"/>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6871" y="2666343"/>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660111" y="2667420"/>
              <a:ext cx="451096" cy="442813"/>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6768672">
              <a:off x="3194688" y="4800513"/>
              <a:ext cx="545735" cy="530358"/>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55323" y="-220727"/>
              <a:ext cx="469258" cy="507292"/>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509780" y="-3784"/>
              <a:ext cx="508147" cy="464987"/>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759921" y="-47871"/>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7647" y="2165120"/>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129731">
              <a:off x="8903990" y="873966"/>
              <a:ext cx="486940" cy="557808"/>
            </a:xfrm>
            <a:custGeom>
              <a:avLst/>
              <a:gdLst/>
              <a:ahLst/>
              <a:cxnLst/>
              <a:rect l="l" t="t" r="r" b="b"/>
              <a:pathLst>
                <a:path w="13110" h="15018" extrusionOk="0">
                  <a:moveTo>
                    <a:pt x="7323" y="0"/>
                  </a:moveTo>
                  <a:cubicBezTo>
                    <a:pt x="6480" y="0"/>
                    <a:pt x="5682" y="108"/>
                    <a:pt x="4930" y="322"/>
                  </a:cubicBezTo>
                  <a:cubicBezTo>
                    <a:pt x="4025" y="561"/>
                    <a:pt x="3179" y="989"/>
                    <a:pt x="2453" y="1573"/>
                  </a:cubicBezTo>
                  <a:cubicBezTo>
                    <a:pt x="1739" y="2132"/>
                    <a:pt x="1155" y="2835"/>
                    <a:pt x="739" y="3632"/>
                  </a:cubicBezTo>
                  <a:cubicBezTo>
                    <a:pt x="310" y="4513"/>
                    <a:pt x="72" y="5466"/>
                    <a:pt x="36" y="6442"/>
                  </a:cubicBezTo>
                  <a:cubicBezTo>
                    <a:pt x="0" y="7573"/>
                    <a:pt x="143" y="8704"/>
                    <a:pt x="477" y="9788"/>
                  </a:cubicBezTo>
                  <a:cubicBezTo>
                    <a:pt x="1024" y="11740"/>
                    <a:pt x="1810" y="13122"/>
                    <a:pt x="2822" y="13943"/>
                  </a:cubicBezTo>
                  <a:cubicBezTo>
                    <a:pt x="3688" y="14638"/>
                    <a:pt x="4772" y="15017"/>
                    <a:pt x="5886" y="15017"/>
                  </a:cubicBezTo>
                  <a:cubicBezTo>
                    <a:pt x="5936" y="15017"/>
                    <a:pt x="5987" y="15016"/>
                    <a:pt x="6037" y="15015"/>
                  </a:cubicBezTo>
                  <a:cubicBezTo>
                    <a:pt x="6977" y="15015"/>
                    <a:pt x="8120" y="14824"/>
                    <a:pt x="9442" y="14443"/>
                  </a:cubicBezTo>
                  <a:cubicBezTo>
                    <a:pt x="10192" y="14229"/>
                    <a:pt x="10883" y="13872"/>
                    <a:pt x="11490" y="13372"/>
                  </a:cubicBezTo>
                  <a:cubicBezTo>
                    <a:pt x="12133" y="12907"/>
                    <a:pt x="12692" y="12312"/>
                    <a:pt x="13109" y="11621"/>
                  </a:cubicBezTo>
                  <a:lnTo>
                    <a:pt x="11954" y="8442"/>
                  </a:lnTo>
                  <a:cubicBezTo>
                    <a:pt x="11609" y="8871"/>
                    <a:pt x="11228" y="9264"/>
                    <a:pt x="10811" y="9633"/>
                  </a:cubicBezTo>
                  <a:cubicBezTo>
                    <a:pt x="10478" y="9966"/>
                    <a:pt x="10085" y="10216"/>
                    <a:pt x="9644" y="10371"/>
                  </a:cubicBezTo>
                  <a:cubicBezTo>
                    <a:pt x="9508" y="10409"/>
                    <a:pt x="9370" y="10428"/>
                    <a:pt x="9233" y="10428"/>
                  </a:cubicBezTo>
                  <a:cubicBezTo>
                    <a:pt x="8853" y="10428"/>
                    <a:pt x="8484" y="10285"/>
                    <a:pt x="8204" y="10014"/>
                  </a:cubicBezTo>
                  <a:cubicBezTo>
                    <a:pt x="7727" y="9538"/>
                    <a:pt x="7335" y="8740"/>
                    <a:pt x="7013" y="7633"/>
                  </a:cubicBezTo>
                  <a:cubicBezTo>
                    <a:pt x="6632" y="6276"/>
                    <a:pt x="6584" y="5228"/>
                    <a:pt x="6858" y="4490"/>
                  </a:cubicBezTo>
                  <a:cubicBezTo>
                    <a:pt x="7073" y="3894"/>
                    <a:pt x="7537" y="3501"/>
                    <a:pt x="8251" y="3299"/>
                  </a:cubicBezTo>
                  <a:cubicBezTo>
                    <a:pt x="8632" y="3192"/>
                    <a:pt x="9025" y="3132"/>
                    <a:pt x="9406" y="3108"/>
                  </a:cubicBezTo>
                  <a:cubicBezTo>
                    <a:pt x="9847" y="3085"/>
                    <a:pt x="10097" y="3073"/>
                    <a:pt x="10168" y="3073"/>
                  </a:cubicBezTo>
                  <a:lnTo>
                    <a:pt x="10728" y="3037"/>
                  </a:lnTo>
                  <a:lnTo>
                    <a:pt x="10287" y="394"/>
                  </a:lnTo>
                  <a:cubicBezTo>
                    <a:pt x="9243" y="131"/>
                    <a:pt x="8255" y="0"/>
                    <a:pt x="7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754473" y="-166426"/>
              <a:ext cx="550600" cy="55223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853358" y="3333107"/>
              <a:ext cx="443147" cy="467624"/>
            </a:xfrm>
            <a:custGeom>
              <a:avLst/>
              <a:gdLst/>
              <a:ahLst/>
              <a:cxnLst/>
              <a:rect l="l" t="t" r="r" b="b"/>
              <a:pathLst>
                <a:path w="11931" h="12590" extrusionOk="0">
                  <a:moveTo>
                    <a:pt x="6356" y="0"/>
                  </a:moveTo>
                  <a:cubicBezTo>
                    <a:pt x="6186" y="0"/>
                    <a:pt x="6016" y="8"/>
                    <a:pt x="5846" y="23"/>
                  </a:cubicBezTo>
                  <a:cubicBezTo>
                    <a:pt x="5084" y="83"/>
                    <a:pt x="4346" y="309"/>
                    <a:pt x="3679" y="678"/>
                  </a:cubicBezTo>
                  <a:cubicBezTo>
                    <a:pt x="2965" y="1095"/>
                    <a:pt x="2346" y="1666"/>
                    <a:pt x="1870" y="2333"/>
                  </a:cubicBezTo>
                  <a:cubicBezTo>
                    <a:pt x="1310" y="3119"/>
                    <a:pt x="893" y="3988"/>
                    <a:pt x="619" y="4905"/>
                  </a:cubicBezTo>
                  <a:cubicBezTo>
                    <a:pt x="96" y="6536"/>
                    <a:pt x="0" y="7869"/>
                    <a:pt x="334" y="8917"/>
                  </a:cubicBezTo>
                  <a:cubicBezTo>
                    <a:pt x="631" y="9858"/>
                    <a:pt x="1262" y="10667"/>
                    <a:pt x="2108" y="11191"/>
                  </a:cubicBezTo>
                  <a:cubicBezTo>
                    <a:pt x="2763" y="11620"/>
                    <a:pt x="3667" y="12013"/>
                    <a:pt x="4799" y="12370"/>
                  </a:cubicBezTo>
                  <a:cubicBezTo>
                    <a:pt x="5251" y="12518"/>
                    <a:pt x="5722" y="12589"/>
                    <a:pt x="6199" y="12589"/>
                  </a:cubicBezTo>
                  <a:cubicBezTo>
                    <a:pt x="6374" y="12589"/>
                    <a:pt x="6551" y="12580"/>
                    <a:pt x="6727" y="12560"/>
                  </a:cubicBezTo>
                  <a:cubicBezTo>
                    <a:pt x="7406" y="12537"/>
                    <a:pt x="8073" y="12370"/>
                    <a:pt x="8692" y="12084"/>
                  </a:cubicBezTo>
                  <a:lnTo>
                    <a:pt x="9359" y="9310"/>
                  </a:lnTo>
                  <a:lnTo>
                    <a:pt x="9359" y="9310"/>
                  </a:lnTo>
                  <a:cubicBezTo>
                    <a:pt x="8906" y="9441"/>
                    <a:pt x="8454" y="9548"/>
                    <a:pt x="8001" y="9608"/>
                  </a:cubicBezTo>
                  <a:cubicBezTo>
                    <a:pt x="7824" y="9645"/>
                    <a:pt x="7645" y="9663"/>
                    <a:pt x="7467" y="9663"/>
                  </a:cubicBezTo>
                  <a:cubicBezTo>
                    <a:pt x="7249" y="9663"/>
                    <a:pt x="7032" y="9636"/>
                    <a:pt x="6823" y="9584"/>
                  </a:cubicBezTo>
                  <a:cubicBezTo>
                    <a:pt x="6394" y="9453"/>
                    <a:pt x="6073" y="9096"/>
                    <a:pt x="5977" y="8655"/>
                  </a:cubicBezTo>
                  <a:cubicBezTo>
                    <a:pt x="5858" y="8096"/>
                    <a:pt x="5942" y="7357"/>
                    <a:pt x="6239" y="6429"/>
                  </a:cubicBezTo>
                  <a:cubicBezTo>
                    <a:pt x="6596" y="5286"/>
                    <a:pt x="7049" y="4524"/>
                    <a:pt x="7597" y="4131"/>
                  </a:cubicBezTo>
                  <a:cubicBezTo>
                    <a:pt x="7862" y="3939"/>
                    <a:pt x="8159" y="3843"/>
                    <a:pt x="8488" y="3843"/>
                  </a:cubicBezTo>
                  <a:cubicBezTo>
                    <a:pt x="8691" y="3843"/>
                    <a:pt x="8906" y="3880"/>
                    <a:pt x="9132" y="3952"/>
                  </a:cubicBezTo>
                  <a:cubicBezTo>
                    <a:pt x="9454" y="4047"/>
                    <a:pt x="9752" y="4190"/>
                    <a:pt x="10037" y="4357"/>
                  </a:cubicBezTo>
                  <a:cubicBezTo>
                    <a:pt x="10359" y="4547"/>
                    <a:pt x="10537" y="4655"/>
                    <a:pt x="10585" y="4678"/>
                  </a:cubicBezTo>
                  <a:lnTo>
                    <a:pt x="11002" y="4917"/>
                  </a:lnTo>
                  <a:lnTo>
                    <a:pt x="11930" y="2845"/>
                  </a:lnTo>
                  <a:cubicBezTo>
                    <a:pt x="10752" y="1571"/>
                    <a:pt x="9513" y="714"/>
                    <a:pt x="8180" y="297"/>
                  </a:cubicBezTo>
                  <a:cubicBezTo>
                    <a:pt x="7592" y="101"/>
                    <a:pt x="6974" y="0"/>
                    <a:pt x="63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91897" y="4780434"/>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3150" y="-84166"/>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10409" y="4824781"/>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04128" y="4865785"/>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4047" y="4202142"/>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14115" y="-134522"/>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483515" y="4797185"/>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098342" y="4077087"/>
              <a:ext cx="350737" cy="404705"/>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55767" y="-164952"/>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48048" y="4759263"/>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06983" y="47177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372159" y="-39115"/>
              <a:ext cx="392299" cy="377368"/>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5909" y="3346775"/>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740168" y="4653671"/>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7351" y="4838487"/>
              <a:ext cx="527609" cy="490170"/>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960197" y="-135620"/>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752683" y="4653673"/>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486360" y="4847029"/>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259209" y="482288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131252" y="-352810"/>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6447" y="1388641"/>
              <a:ext cx="509038" cy="507589"/>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54235" y="-172338"/>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4291" y="344399"/>
              <a:ext cx="375956" cy="346391"/>
            </a:xfrm>
            <a:custGeom>
              <a:avLst/>
              <a:gdLst/>
              <a:ahLst/>
              <a:cxnLst/>
              <a:rect l="l" t="t" r="r" b="b"/>
              <a:pathLst>
                <a:path w="10122" h="9326" extrusionOk="0">
                  <a:moveTo>
                    <a:pt x="5668" y="1866"/>
                  </a:moveTo>
                  <a:cubicBezTo>
                    <a:pt x="5676" y="1866"/>
                    <a:pt x="5684" y="1866"/>
                    <a:pt x="5692" y="1867"/>
                  </a:cubicBezTo>
                  <a:cubicBezTo>
                    <a:pt x="5740" y="1879"/>
                    <a:pt x="5799" y="1939"/>
                    <a:pt x="5871" y="2070"/>
                  </a:cubicBezTo>
                  <a:cubicBezTo>
                    <a:pt x="5930" y="2391"/>
                    <a:pt x="5942" y="2713"/>
                    <a:pt x="5906" y="3034"/>
                  </a:cubicBezTo>
                  <a:cubicBezTo>
                    <a:pt x="5894" y="3344"/>
                    <a:pt x="5871" y="3641"/>
                    <a:pt x="5823" y="3939"/>
                  </a:cubicBezTo>
                  <a:lnTo>
                    <a:pt x="5811" y="4058"/>
                  </a:lnTo>
                  <a:lnTo>
                    <a:pt x="5764" y="4392"/>
                  </a:lnTo>
                  <a:cubicBezTo>
                    <a:pt x="5740" y="4546"/>
                    <a:pt x="5656" y="4951"/>
                    <a:pt x="5525" y="5606"/>
                  </a:cubicBezTo>
                  <a:cubicBezTo>
                    <a:pt x="5490" y="5868"/>
                    <a:pt x="5406" y="6142"/>
                    <a:pt x="5335" y="6439"/>
                  </a:cubicBezTo>
                  <a:cubicBezTo>
                    <a:pt x="5263" y="6725"/>
                    <a:pt x="5204" y="6916"/>
                    <a:pt x="5192" y="7011"/>
                  </a:cubicBezTo>
                  <a:cubicBezTo>
                    <a:pt x="5037" y="7499"/>
                    <a:pt x="4894" y="7821"/>
                    <a:pt x="4751" y="7975"/>
                  </a:cubicBezTo>
                  <a:cubicBezTo>
                    <a:pt x="4719" y="8061"/>
                    <a:pt x="4639" y="8108"/>
                    <a:pt x="4545" y="8108"/>
                  </a:cubicBezTo>
                  <a:cubicBezTo>
                    <a:pt x="4535" y="8108"/>
                    <a:pt x="4524" y="8107"/>
                    <a:pt x="4513" y="8106"/>
                  </a:cubicBezTo>
                  <a:cubicBezTo>
                    <a:pt x="4478" y="8106"/>
                    <a:pt x="4430" y="8082"/>
                    <a:pt x="4406" y="8059"/>
                  </a:cubicBezTo>
                  <a:cubicBezTo>
                    <a:pt x="4359" y="8047"/>
                    <a:pt x="4335" y="8011"/>
                    <a:pt x="4335" y="7963"/>
                  </a:cubicBezTo>
                  <a:lnTo>
                    <a:pt x="4251" y="7404"/>
                  </a:lnTo>
                  <a:cubicBezTo>
                    <a:pt x="4240" y="7332"/>
                    <a:pt x="4240" y="7261"/>
                    <a:pt x="4251" y="7201"/>
                  </a:cubicBezTo>
                  <a:lnTo>
                    <a:pt x="4275" y="6725"/>
                  </a:lnTo>
                  <a:lnTo>
                    <a:pt x="4287" y="6380"/>
                  </a:lnTo>
                  <a:cubicBezTo>
                    <a:pt x="4311" y="6249"/>
                    <a:pt x="4335" y="5975"/>
                    <a:pt x="4359" y="5570"/>
                  </a:cubicBezTo>
                  <a:lnTo>
                    <a:pt x="4394" y="5380"/>
                  </a:lnTo>
                  <a:lnTo>
                    <a:pt x="4430" y="5094"/>
                  </a:lnTo>
                  <a:lnTo>
                    <a:pt x="5073" y="2820"/>
                  </a:lnTo>
                  <a:cubicBezTo>
                    <a:pt x="5121" y="2546"/>
                    <a:pt x="5228" y="2284"/>
                    <a:pt x="5383" y="2046"/>
                  </a:cubicBezTo>
                  <a:cubicBezTo>
                    <a:pt x="5481" y="1926"/>
                    <a:pt x="5579" y="1866"/>
                    <a:pt x="5668" y="1866"/>
                  </a:cubicBezTo>
                  <a:close/>
                  <a:moveTo>
                    <a:pt x="4270" y="1"/>
                  </a:moveTo>
                  <a:cubicBezTo>
                    <a:pt x="3684" y="1"/>
                    <a:pt x="3107" y="163"/>
                    <a:pt x="2596" y="474"/>
                  </a:cubicBezTo>
                  <a:cubicBezTo>
                    <a:pt x="1954" y="867"/>
                    <a:pt x="1418" y="1403"/>
                    <a:pt x="1025" y="2058"/>
                  </a:cubicBezTo>
                  <a:cubicBezTo>
                    <a:pt x="251" y="3308"/>
                    <a:pt x="1" y="4820"/>
                    <a:pt x="358" y="6249"/>
                  </a:cubicBezTo>
                  <a:cubicBezTo>
                    <a:pt x="430" y="6618"/>
                    <a:pt x="572" y="6975"/>
                    <a:pt x="751" y="7309"/>
                  </a:cubicBezTo>
                  <a:cubicBezTo>
                    <a:pt x="918" y="7618"/>
                    <a:pt x="1144" y="7892"/>
                    <a:pt x="1418" y="8106"/>
                  </a:cubicBezTo>
                  <a:lnTo>
                    <a:pt x="1703" y="8321"/>
                  </a:lnTo>
                  <a:cubicBezTo>
                    <a:pt x="1727" y="8344"/>
                    <a:pt x="1763" y="8380"/>
                    <a:pt x="1787" y="8404"/>
                  </a:cubicBezTo>
                  <a:cubicBezTo>
                    <a:pt x="1811" y="8416"/>
                    <a:pt x="1834" y="8440"/>
                    <a:pt x="1858" y="8463"/>
                  </a:cubicBezTo>
                  <a:cubicBezTo>
                    <a:pt x="1918" y="8511"/>
                    <a:pt x="1989" y="8535"/>
                    <a:pt x="2061" y="8547"/>
                  </a:cubicBezTo>
                  <a:lnTo>
                    <a:pt x="2168" y="8571"/>
                  </a:lnTo>
                  <a:cubicBezTo>
                    <a:pt x="2585" y="8773"/>
                    <a:pt x="3037" y="8928"/>
                    <a:pt x="3501" y="9011"/>
                  </a:cubicBezTo>
                  <a:cubicBezTo>
                    <a:pt x="3608" y="9023"/>
                    <a:pt x="3704" y="9047"/>
                    <a:pt x="3811" y="9083"/>
                  </a:cubicBezTo>
                  <a:cubicBezTo>
                    <a:pt x="3906" y="9118"/>
                    <a:pt x="4013" y="9142"/>
                    <a:pt x="4120" y="9154"/>
                  </a:cubicBezTo>
                  <a:cubicBezTo>
                    <a:pt x="4783" y="9266"/>
                    <a:pt x="5454" y="9326"/>
                    <a:pt x="6126" y="9326"/>
                  </a:cubicBezTo>
                  <a:cubicBezTo>
                    <a:pt x="6239" y="9326"/>
                    <a:pt x="6353" y="9324"/>
                    <a:pt x="6466" y="9321"/>
                  </a:cubicBezTo>
                  <a:cubicBezTo>
                    <a:pt x="7335" y="9214"/>
                    <a:pt x="8026" y="8880"/>
                    <a:pt x="8526" y="8321"/>
                  </a:cubicBezTo>
                  <a:lnTo>
                    <a:pt x="8633" y="8285"/>
                  </a:lnTo>
                  <a:lnTo>
                    <a:pt x="8692" y="8213"/>
                  </a:lnTo>
                  <a:cubicBezTo>
                    <a:pt x="8704" y="8213"/>
                    <a:pt x="8728" y="8190"/>
                    <a:pt x="8776" y="8142"/>
                  </a:cubicBezTo>
                  <a:lnTo>
                    <a:pt x="8954" y="7928"/>
                  </a:lnTo>
                  <a:cubicBezTo>
                    <a:pt x="9502" y="7201"/>
                    <a:pt x="9859" y="6344"/>
                    <a:pt x="9978" y="5439"/>
                  </a:cubicBezTo>
                  <a:cubicBezTo>
                    <a:pt x="10121" y="4606"/>
                    <a:pt x="10050" y="3760"/>
                    <a:pt x="9788" y="2963"/>
                  </a:cubicBezTo>
                  <a:cubicBezTo>
                    <a:pt x="9526" y="2308"/>
                    <a:pt x="9050" y="1665"/>
                    <a:pt x="8359" y="1046"/>
                  </a:cubicBezTo>
                  <a:cubicBezTo>
                    <a:pt x="8002" y="772"/>
                    <a:pt x="7585" y="570"/>
                    <a:pt x="7157" y="451"/>
                  </a:cubicBezTo>
                  <a:cubicBezTo>
                    <a:pt x="6633" y="331"/>
                    <a:pt x="6037" y="212"/>
                    <a:pt x="5359" y="117"/>
                  </a:cubicBezTo>
                  <a:lnTo>
                    <a:pt x="5311" y="117"/>
                  </a:lnTo>
                  <a:cubicBezTo>
                    <a:pt x="5287" y="117"/>
                    <a:pt x="5263" y="129"/>
                    <a:pt x="5263" y="141"/>
                  </a:cubicBezTo>
                  <a:cubicBezTo>
                    <a:pt x="5085" y="93"/>
                    <a:pt x="4906" y="58"/>
                    <a:pt x="4728" y="34"/>
                  </a:cubicBezTo>
                  <a:cubicBezTo>
                    <a:pt x="4575" y="12"/>
                    <a:pt x="4422" y="1"/>
                    <a:pt x="427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09450" y="796977"/>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2068575">
              <a:off x="8133425" y="49466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txBox="1">
            <a:spLocks noGrp="1"/>
          </p:cNvSpPr>
          <p:nvPr>
            <p:ph type="ctrTitle"/>
          </p:nvPr>
        </p:nvSpPr>
        <p:spPr>
          <a:xfrm rot="-511">
            <a:off x="4612175" y="905506"/>
            <a:ext cx="4035600" cy="28818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400">
                <a:latin typeface="Sigmar One"/>
                <a:ea typeface="Sigmar One"/>
                <a:cs typeface="Sigmar One"/>
                <a:sym typeface="Sigma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1" name="Google Shape;51;p2"/>
          <p:cNvSpPr txBox="1">
            <a:spLocks noGrp="1"/>
          </p:cNvSpPr>
          <p:nvPr>
            <p:ph type="subTitle" idx="1"/>
          </p:nvPr>
        </p:nvSpPr>
        <p:spPr>
          <a:xfrm rot="264">
            <a:off x="4612174" y="3726044"/>
            <a:ext cx="3903000" cy="512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1383"/>
        <p:cNvGrpSpPr/>
        <p:nvPr/>
      </p:nvGrpSpPr>
      <p:grpSpPr>
        <a:xfrm>
          <a:off x="0" y="0"/>
          <a:ext cx="0" cy="0"/>
          <a:chOff x="0" y="0"/>
          <a:chExt cx="0" cy="0"/>
        </a:xfrm>
      </p:grpSpPr>
      <p:grpSp>
        <p:nvGrpSpPr>
          <p:cNvPr id="1384" name="Google Shape;1384;p34"/>
          <p:cNvGrpSpPr/>
          <p:nvPr/>
        </p:nvGrpSpPr>
        <p:grpSpPr>
          <a:xfrm>
            <a:off x="-399650" y="-505210"/>
            <a:ext cx="9857489" cy="6056105"/>
            <a:chOff x="-399650" y="-505210"/>
            <a:chExt cx="9857489" cy="6056105"/>
          </a:xfrm>
        </p:grpSpPr>
        <p:sp>
          <p:nvSpPr>
            <p:cNvPr id="1385" name="Google Shape;1385;p34"/>
            <p:cNvSpPr/>
            <p:nvPr/>
          </p:nvSpPr>
          <p:spPr>
            <a:xfrm flipH="1">
              <a:off x="-18118" y="-45888"/>
              <a:ext cx="9180235" cy="5235278"/>
            </a:xfrm>
            <a:custGeom>
              <a:avLst/>
              <a:gdLst/>
              <a:ahLst/>
              <a:cxnLst/>
              <a:rect l="l" t="t" r="r" b="b"/>
              <a:pathLst>
                <a:path w="268880" h="155615" extrusionOk="0">
                  <a:moveTo>
                    <a:pt x="1" y="0"/>
                  </a:moveTo>
                  <a:lnTo>
                    <a:pt x="1" y="155615"/>
                  </a:lnTo>
                  <a:lnTo>
                    <a:pt x="268879" y="155615"/>
                  </a:lnTo>
                  <a:lnTo>
                    <a:pt x="268879" y="0"/>
                  </a:lnTo>
                  <a:close/>
                </a:path>
              </a:pathLst>
            </a:custGeom>
            <a:solidFill>
              <a:srgbClr val="A1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4"/>
            <p:cNvSpPr/>
            <p:nvPr/>
          </p:nvSpPr>
          <p:spPr>
            <a:xfrm flipH="1">
              <a:off x="-399650" y="175790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4"/>
            <p:cNvSpPr/>
            <p:nvPr/>
          </p:nvSpPr>
          <p:spPr>
            <a:xfrm rot="1935653">
              <a:off x="-85711" y="59838"/>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4"/>
            <p:cNvSpPr/>
            <p:nvPr/>
          </p:nvSpPr>
          <p:spPr>
            <a:xfrm>
              <a:off x="3934941" y="-273031"/>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4"/>
            <p:cNvSpPr/>
            <p:nvPr/>
          </p:nvSpPr>
          <p:spPr>
            <a:xfrm>
              <a:off x="8548159" y="2666343"/>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4"/>
            <p:cNvSpPr/>
            <p:nvPr/>
          </p:nvSpPr>
          <p:spPr>
            <a:xfrm rot="9344795" flipH="1">
              <a:off x="8990" y="2667411"/>
              <a:ext cx="451106" cy="442823"/>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4"/>
            <p:cNvSpPr/>
            <p:nvPr/>
          </p:nvSpPr>
          <p:spPr>
            <a:xfrm rot="-5890588" flipH="1">
              <a:off x="4981243" y="4785952"/>
              <a:ext cx="545736" cy="530359"/>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4"/>
            <p:cNvSpPr/>
            <p:nvPr/>
          </p:nvSpPr>
          <p:spPr>
            <a:xfrm flipH="1">
              <a:off x="4547748" y="-296364"/>
              <a:ext cx="469258" cy="507292"/>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4"/>
            <p:cNvSpPr/>
            <p:nvPr/>
          </p:nvSpPr>
          <p:spPr>
            <a:xfrm flipH="1">
              <a:off x="3102266" y="-156184"/>
              <a:ext cx="508147" cy="464987"/>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4"/>
            <p:cNvSpPr/>
            <p:nvPr/>
          </p:nvSpPr>
          <p:spPr>
            <a:xfrm flipH="1">
              <a:off x="1908620" y="-133196"/>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4"/>
            <p:cNvSpPr/>
            <p:nvPr/>
          </p:nvSpPr>
          <p:spPr>
            <a:xfrm flipH="1">
              <a:off x="8945681" y="2165120"/>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4"/>
            <p:cNvSpPr/>
            <p:nvPr/>
          </p:nvSpPr>
          <p:spPr>
            <a:xfrm rot="8722696" flipH="1">
              <a:off x="-270732" y="873975"/>
              <a:ext cx="486933" cy="557800"/>
            </a:xfrm>
            <a:custGeom>
              <a:avLst/>
              <a:gdLst/>
              <a:ahLst/>
              <a:cxnLst/>
              <a:rect l="l" t="t" r="r" b="b"/>
              <a:pathLst>
                <a:path w="13110" h="15018" extrusionOk="0">
                  <a:moveTo>
                    <a:pt x="7323" y="0"/>
                  </a:moveTo>
                  <a:cubicBezTo>
                    <a:pt x="6480" y="0"/>
                    <a:pt x="5682" y="108"/>
                    <a:pt x="4930" y="322"/>
                  </a:cubicBezTo>
                  <a:cubicBezTo>
                    <a:pt x="4025" y="561"/>
                    <a:pt x="3179" y="989"/>
                    <a:pt x="2453" y="1573"/>
                  </a:cubicBezTo>
                  <a:cubicBezTo>
                    <a:pt x="1739" y="2132"/>
                    <a:pt x="1155" y="2835"/>
                    <a:pt x="739" y="3632"/>
                  </a:cubicBezTo>
                  <a:cubicBezTo>
                    <a:pt x="310" y="4513"/>
                    <a:pt x="72" y="5466"/>
                    <a:pt x="36" y="6442"/>
                  </a:cubicBezTo>
                  <a:cubicBezTo>
                    <a:pt x="0" y="7573"/>
                    <a:pt x="143" y="8704"/>
                    <a:pt x="477" y="9788"/>
                  </a:cubicBezTo>
                  <a:cubicBezTo>
                    <a:pt x="1024" y="11740"/>
                    <a:pt x="1810" y="13122"/>
                    <a:pt x="2822" y="13943"/>
                  </a:cubicBezTo>
                  <a:cubicBezTo>
                    <a:pt x="3688" y="14638"/>
                    <a:pt x="4772" y="15017"/>
                    <a:pt x="5886" y="15017"/>
                  </a:cubicBezTo>
                  <a:cubicBezTo>
                    <a:pt x="5936" y="15017"/>
                    <a:pt x="5987" y="15016"/>
                    <a:pt x="6037" y="15015"/>
                  </a:cubicBezTo>
                  <a:cubicBezTo>
                    <a:pt x="6977" y="15015"/>
                    <a:pt x="8120" y="14824"/>
                    <a:pt x="9442" y="14443"/>
                  </a:cubicBezTo>
                  <a:cubicBezTo>
                    <a:pt x="10192" y="14229"/>
                    <a:pt x="10883" y="13872"/>
                    <a:pt x="11490" y="13372"/>
                  </a:cubicBezTo>
                  <a:cubicBezTo>
                    <a:pt x="12133" y="12907"/>
                    <a:pt x="12692" y="12312"/>
                    <a:pt x="13109" y="11621"/>
                  </a:cubicBezTo>
                  <a:lnTo>
                    <a:pt x="11954" y="8442"/>
                  </a:lnTo>
                  <a:cubicBezTo>
                    <a:pt x="11609" y="8871"/>
                    <a:pt x="11228" y="9264"/>
                    <a:pt x="10811" y="9633"/>
                  </a:cubicBezTo>
                  <a:cubicBezTo>
                    <a:pt x="10478" y="9966"/>
                    <a:pt x="10085" y="10216"/>
                    <a:pt x="9644" y="10371"/>
                  </a:cubicBezTo>
                  <a:cubicBezTo>
                    <a:pt x="9508" y="10409"/>
                    <a:pt x="9370" y="10428"/>
                    <a:pt x="9233" y="10428"/>
                  </a:cubicBezTo>
                  <a:cubicBezTo>
                    <a:pt x="8853" y="10428"/>
                    <a:pt x="8484" y="10285"/>
                    <a:pt x="8204" y="10014"/>
                  </a:cubicBezTo>
                  <a:cubicBezTo>
                    <a:pt x="7727" y="9538"/>
                    <a:pt x="7335" y="8740"/>
                    <a:pt x="7013" y="7633"/>
                  </a:cubicBezTo>
                  <a:cubicBezTo>
                    <a:pt x="6632" y="6276"/>
                    <a:pt x="6584" y="5228"/>
                    <a:pt x="6858" y="4490"/>
                  </a:cubicBezTo>
                  <a:cubicBezTo>
                    <a:pt x="7073" y="3894"/>
                    <a:pt x="7537" y="3501"/>
                    <a:pt x="8251" y="3299"/>
                  </a:cubicBezTo>
                  <a:cubicBezTo>
                    <a:pt x="8632" y="3192"/>
                    <a:pt x="9025" y="3132"/>
                    <a:pt x="9406" y="3108"/>
                  </a:cubicBezTo>
                  <a:cubicBezTo>
                    <a:pt x="9847" y="3085"/>
                    <a:pt x="10097" y="3073"/>
                    <a:pt x="10168" y="3073"/>
                  </a:cubicBezTo>
                  <a:lnTo>
                    <a:pt x="10728" y="3037"/>
                  </a:lnTo>
                  <a:lnTo>
                    <a:pt x="10287" y="394"/>
                  </a:lnTo>
                  <a:cubicBezTo>
                    <a:pt x="9243" y="131"/>
                    <a:pt x="8255" y="0"/>
                    <a:pt x="7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4"/>
            <p:cNvSpPr/>
            <p:nvPr/>
          </p:nvSpPr>
          <p:spPr>
            <a:xfrm>
              <a:off x="2474319" y="-318826"/>
              <a:ext cx="550600" cy="55223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4"/>
            <p:cNvSpPr/>
            <p:nvPr/>
          </p:nvSpPr>
          <p:spPr>
            <a:xfrm>
              <a:off x="-205925" y="3436244"/>
              <a:ext cx="443147" cy="467624"/>
            </a:xfrm>
            <a:custGeom>
              <a:avLst/>
              <a:gdLst/>
              <a:ahLst/>
              <a:cxnLst/>
              <a:rect l="l" t="t" r="r" b="b"/>
              <a:pathLst>
                <a:path w="11931" h="12590" extrusionOk="0">
                  <a:moveTo>
                    <a:pt x="6356" y="0"/>
                  </a:moveTo>
                  <a:cubicBezTo>
                    <a:pt x="6186" y="0"/>
                    <a:pt x="6016" y="8"/>
                    <a:pt x="5846" y="23"/>
                  </a:cubicBezTo>
                  <a:cubicBezTo>
                    <a:pt x="5084" y="83"/>
                    <a:pt x="4346" y="309"/>
                    <a:pt x="3679" y="678"/>
                  </a:cubicBezTo>
                  <a:cubicBezTo>
                    <a:pt x="2965" y="1095"/>
                    <a:pt x="2346" y="1666"/>
                    <a:pt x="1870" y="2333"/>
                  </a:cubicBezTo>
                  <a:cubicBezTo>
                    <a:pt x="1310" y="3119"/>
                    <a:pt x="893" y="3988"/>
                    <a:pt x="619" y="4905"/>
                  </a:cubicBezTo>
                  <a:cubicBezTo>
                    <a:pt x="96" y="6536"/>
                    <a:pt x="0" y="7869"/>
                    <a:pt x="334" y="8917"/>
                  </a:cubicBezTo>
                  <a:cubicBezTo>
                    <a:pt x="631" y="9858"/>
                    <a:pt x="1262" y="10667"/>
                    <a:pt x="2108" y="11191"/>
                  </a:cubicBezTo>
                  <a:cubicBezTo>
                    <a:pt x="2763" y="11620"/>
                    <a:pt x="3667" y="12013"/>
                    <a:pt x="4799" y="12370"/>
                  </a:cubicBezTo>
                  <a:cubicBezTo>
                    <a:pt x="5251" y="12518"/>
                    <a:pt x="5722" y="12589"/>
                    <a:pt x="6199" y="12589"/>
                  </a:cubicBezTo>
                  <a:cubicBezTo>
                    <a:pt x="6374" y="12589"/>
                    <a:pt x="6551" y="12580"/>
                    <a:pt x="6727" y="12560"/>
                  </a:cubicBezTo>
                  <a:cubicBezTo>
                    <a:pt x="7406" y="12537"/>
                    <a:pt x="8073" y="12370"/>
                    <a:pt x="8692" y="12084"/>
                  </a:cubicBezTo>
                  <a:lnTo>
                    <a:pt x="9359" y="9310"/>
                  </a:lnTo>
                  <a:lnTo>
                    <a:pt x="9359" y="9310"/>
                  </a:lnTo>
                  <a:cubicBezTo>
                    <a:pt x="8906" y="9441"/>
                    <a:pt x="8454" y="9548"/>
                    <a:pt x="8001" y="9608"/>
                  </a:cubicBezTo>
                  <a:cubicBezTo>
                    <a:pt x="7824" y="9645"/>
                    <a:pt x="7645" y="9663"/>
                    <a:pt x="7467" y="9663"/>
                  </a:cubicBezTo>
                  <a:cubicBezTo>
                    <a:pt x="7249" y="9663"/>
                    <a:pt x="7032" y="9636"/>
                    <a:pt x="6823" y="9584"/>
                  </a:cubicBezTo>
                  <a:cubicBezTo>
                    <a:pt x="6394" y="9453"/>
                    <a:pt x="6073" y="9096"/>
                    <a:pt x="5977" y="8655"/>
                  </a:cubicBezTo>
                  <a:cubicBezTo>
                    <a:pt x="5858" y="8096"/>
                    <a:pt x="5942" y="7357"/>
                    <a:pt x="6239" y="6429"/>
                  </a:cubicBezTo>
                  <a:cubicBezTo>
                    <a:pt x="6596" y="5286"/>
                    <a:pt x="7049" y="4524"/>
                    <a:pt x="7597" y="4131"/>
                  </a:cubicBezTo>
                  <a:cubicBezTo>
                    <a:pt x="7862" y="3939"/>
                    <a:pt x="8159" y="3843"/>
                    <a:pt x="8488" y="3843"/>
                  </a:cubicBezTo>
                  <a:cubicBezTo>
                    <a:pt x="8691" y="3843"/>
                    <a:pt x="8906" y="3880"/>
                    <a:pt x="9132" y="3952"/>
                  </a:cubicBezTo>
                  <a:cubicBezTo>
                    <a:pt x="9454" y="4047"/>
                    <a:pt x="9752" y="4190"/>
                    <a:pt x="10037" y="4357"/>
                  </a:cubicBezTo>
                  <a:cubicBezTo>
                    <a:pt x="10359" y="4547"/>
                    <a:pt x="10537" y="4655"/>
                    <a:pt x="10585" y="4678"/>
                  </a:cubicBezTo>
                  <a:lnTo>
                    <a:pt x="11002" y="4917"/>
                  </a:lnTo>
                  <a:lnTo>
                    <a:pt x="11930" y="2845"/>
                  </a:lnTo>
                  <a:cubicBezTo>
                    <a:pt x="10752" y="1571"/>
                    <a:pt x="9513" y="714"/>
                    <a:pt x="8180" y="297"/>
                  </a:cubicBezTo>
                  <a:cubicBezTo>
                    <a:pt x="7592" y="101"/>
                    <a:pt x="6974" y="0"/>
                    <a:pt x="63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4"/>
            <p:cNvSpPr/>
            <p:nvPr/>
          </p:nvSpPr>
          <p:spPr>
            <a:xfrm flipH="1">
              <a:off x="1159619" y="4932834"/>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4"/>
            <p:cNvSpPr/>
            <p:nvPr/>
          </p:nvSpPr>
          <p:spPr>
            <a:xfrm>
              <a:off x="8980182" y="-157416"/>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4"/>
            <p:cNvSpPr/>
            <p:nvPr/>
          </p:nvSpPr>
          <p:spPr>
            <a:xfrm>
              <a:off x="2285940" y="4977181"/>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4"/>
            <p:cNvSpPr/>
            <p:nvPr/>
          </p:nvSpPr>
          <p:spPr>
            <a:xfrm flipH="1">
              <a:off x="5871316" y="4887235"/>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4"/>
            <p:cNvSpPr/>
            <p:nvPr/>
          </p:nvSpPr>
          <p:spPr>
            <a:xfrm flipH="1">
              <a:off x="8999210" y="4202142"/>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4"/>
            <p:cNvSpPr/>
            <p:nvPr/>
          </p:nvSpPr>
          <p:spPr>
            <a:xfrm flipH="1">
              <a:off x="5410646" y="-286922"/>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4"/>
            <p:cNvSpPr/>
            <p:nvPr/>
          </p:nvSpPr>
          <p:spPr>
            <a:xfrm>
              <a:off x="8059047" y="4949585"/>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4"/>
            <p:cNvSpPr/>
            <p:nvPr/>
          </p:nvSpPr>
          <p:spPr>
            <a:xfrm>
              <a:off x="-205937" y="4256937"/>
              <a:ext cx="350737" cy="404705"/>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4"/>
            <p:cNvSpPr/>
            <p:nvPr/>
          </p:nvSpPr>
          <p:spPr>
            <a:xfrm>
              <a:off x="7650298" y="-240590"/>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4"/>
            <p:cNvSpPr/>
            <p:nvPr/>
          </p:nvSpPr>
          <p:spPr>
            <a:xfrm flipH="1">
              <a:off x="4161607" y="4731588"/>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4"/>
            <p:cNvSpPr/>
            <p:nvPr/>
          </p:nvSpPr>
          <p:spPr>
            <a:xfrm flipH="1">
              <a:off x="-165249" y="48701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4"/>
            <p:cNvSpPr/>
            <p:nvPr/>
          </p:nvSpPr>
          <p:spPr>
            <a:xfrm flipH="1">
              <a:off x="1355734" y="-191515"/>
              <a:ext cx="392299" cy="377368"/>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4"/>
            <p:cNvSpPr/>
            <p:nvPr/>
          </p:nvSpPr>
          <p:spPr>
            <a:xfrm flipH="1">
              <a:off x="8874480" y="3346775"/>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4"/>
            <p:cNvSpPr/>
            <p:nvPr/>
          </p:nvSpPr>
          <p:spPr>
            <a:xfrm flipH="1">
              <a:off x="2852415" y="4806071"/>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4"/>
            <p:cNvSpPr/>
            <p:nvPr/>
          </p:nvSpPr>
          <p:spPr>
            <a:xfrm flipH="1">
              <a:off x="8679934" y="4990887"/>
              <a:ext cx="527609" cy="490170"/>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4"/>
            <p:cNvSpPr/>
            <p:nvPr/>
          </p:nvSpPr>
          <p:spPr>
            <a:xfrm rot="-5400000" flipH="1">
              <a:off x="637697" y="-288020"/>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4"/>
            <p:cNvSpPr/>
            <p:nvPr/>
          </p:nvSpPr>
          <p:spPr>
            <a:xfrm>
              <a:off x="3519254" y="4856098"/>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4"/>
            <p:cNvSpPr/>
            <p:nvPr/>
          </p:nvSpPr>
          <p:spPr>
            <a:xfrm flipH="1">
              <a:off x="6233138" y="4999429"/>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4"/>
            <p:cNvSpPr/>
            <p:nvPr/>
          </p:nvSpPr>
          <p:spPr>
            <a:xfrm flipH="1">
              <a:off x="7240963" y="497528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4"/>
            <p:cNvSpPr/>
            <p:nvPr/>
          </p:nvSpPr>
          <p:spPr>
            <a:xfrm flipH="1">
              <a:off x="6497582" y="-505210"/>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4"/>
            <p:cNvSpPr/>
            <p:nvPr/>
          </p:nvSpPr>
          <p:spPr>
            <a:xfrm>
              <a:off x="8877601" y="1388641"/>
              <a:ext cx="509038" cy="507589"/>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4"/>
            <p:cNvSpPr/>
            <p:nvPr/>
          </p:nvSpPr>
          <p:spPr>
            <a:xfrm flipH="1">
              <a:off x="8390533" y="-324738"/>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4"/>
            <p:cNvSpPr/>
            <p:nvPr/>
          </p:nvSpPr>
          <p:spPr>
            <a:xfrm flipH="1">
              <a:off x="8613494" y="268187"/>
              <a:ext cx="375956" cy="346391"/>
            </a:xfrm>
            <a:custGeom>
              <a:avLst/>
              <a:gdLst/>
              <a:ahLst/>
              <a:cxnLst/>
              <a:rect l="l" t="t" r="r" b="b"/>
              <a:pathLst>
                <a:path w="10122" h="9326" extrusionOk="0">
                  <a:moveTo>
                    <a:pt x="5668" y="1866"/>
                  </a:moveTo>
                  <a:cubicBezTo>
                    <a:pt x="5676" y="1866"/>
                    <a:pt x="5684" y="1866"/>
                    <a:pt x="5692" y="1867"/>
                  </a:cubicBezTo>
                  <a:cubicBezTo>
                    <a:pt x="5740" y="1879"/>
                    <a:pt x="5799" y="1939"/>
                    <a:pt x="5871" y="2070"/>
                  </a:cubicBezTo>
                  <a:cubicBezTo>
                    <a:pt x="5930" y="2391"/>
                    <a:pt x="5942" y="2713"/>
                    <a:pt x="5906" y="3034"/>
                  </a:cubicBezTo>
                  <a:cubicBezTo>
                    <a:pt x="5894" y="3344"/>
                    <a:pt x="5871" y="3641"/>
                    <a:pt x="5823" y="3939"/>
                  </a:cubicBezTo>
                  <a:lnTo>
                    <a:pt x="5811" y="4058"/>
                  </a:lnTo>
                  <a:lnTo>
                    <a:pt x="5764" y="4392"/>
                  </a:lnTo>
                  <a:cubicBezTo>
                    <a:pt x="5740" y="4546"/>
                    <a:pt x="5656" y="4951"/>
                    <a:pt x="5525" y="5606"/>
                  </a:cubicBezTo>
                  <a:cubicBezTo>
                    <a:pt x="5490" y="5868"/>
                    <a:pt x="5406" y="6142"/>
                    <a:pt x="5335" y="6439"/>
                  </a:cubicBezTo>
                  <a:cubicBezTo>
                    <a:pt x="5263" y="6725"/>
                    <a:pt x="5204" y="6916"/>
                    <a:pt x="5192" y="7011"/>
                  </a:cubicBezTo>
                  <a:cubicBezTo>
                    <a:pt x="5037" y="7499"/>
                    <a:pt x="4894" y="7821"/>
                    <a:pt x="4751" y="7975"/>
                  </a:cubicBezTo>
                  <a:cubicBezTo>
                    <a:pt x="4719" y="8061"/>
                    <a:pt x="4639" y="8108"/>
                    <a:pt x="4545" y="8108"/>
                  </a:cubicBezTo>
                  <a:cubicBezTo>
                    <a:pt x="4535" y="8108"/>
                    <a:pt x="4524" y="8107"/>
                    <a:pt x="4513" y="8106"/>
                  </a:cubicBezTo>
                  <a:cubicBezTo>
                    <a:pt x="4478" y="8106"/>
                    <a:pt x="4430" y="8082"/>
                    <a:pt x="4406" y="8059"/>
                  </a:cubicBezTo>
                  <a:cubicBezTo>
                    <a:pt x="4359" y="8047"/>
                    <a:pt x="4335" y="8011"/>
                    <a:pt x="4335" y="7963"/>
                  </a:cubicBezTo>
                  <a:lnTo>
                    <a:pt x="4251" y="7404"/>
                  </a:lnTo>
                  <a:cubicBezTo>
                    <a:pt x="4240" y="7332"/>
                    <a:pt x="4240" y="7261"/>
                    <a:pt x="4251" y="7201"/>
                  </a:cubicBezTo>
                  <a:lnTo>
                    <a:pt x="4275" y="6725"/>
                  </a:lnTo>
                  <a:lnTo>
                    <a:pt x="4287" y="6380"/>
                  </a:lnTo>
                  <a:cubicBezTo>
                    <a:pt x="4311" y="6249"/>
                    <a:pt x="4335" y="5975"/>
                    <a:pt x="4359" y="5570"/>
                  </a:cubicBezTo>
                  <a:lnTo>
                    <a:pt x="4394" y="5380"/>
                  </a:lnTo>
                  <a:lnTo>
                    <a:pt x="4430" y="5094"/>
                  </a:lnTo>
                  <a:lnTo>
                    <a:pt x="5073" y="2820"/>
                  </a:lnTo>
                  <a:cubicBezTo>
                    <a:pt x="5121" y="2546"/>
                    <a:pt x="5228" y="2284"/>
                    <a:pt x="5383" y="2046"/>
                  </a:cubicBezTo>
                  <a:cubicBezTo>
                    <a:pt x="5481" y="1926"/>
                    <a:pt x="5579" y="1866"/>
                    <a:pt x="5668" y="1866"/>
                  </a:cubicBezTo>
                  <a:close/>
                  <a:moveTo>
                    <a:pt x="4270" y="1"/>
                  </a:moveTo>
                  <a:cubicBezTo>
                    <a:pt x="3684" y="1"/>
                    <a:pt x="3107" y="163"/>
                    <a:pt x="2596" y="474"/>
                  </a:cubicBezTo>
                  <a:cubicBezTo>
                    <a:pt x="1954" y="867"/>
                    <a:pt x="1418" y="1403"/>
                    <a:pt x="1025" y="2058"/>
                  </a:cubicBezTo>
                  <a:cubicBezTo>
                    <a:pt x="251" y="3308"/>
                    <a:pt x="1" y="4820"/>
                    <a:pt x="358" y="6249"/>
                  </a:cubicBezTo>
                  <a:cubicBezTo>
                    <a:pt x="430" y="6618"/>
                    <a:pt x="572" y="6975"/>
                    <a:pt x="751" y="7309"/>
                  </a:cubicBezTo>
                  <a:cubicBezTo>
                    <a:pt x="918" y="7618"/>
                    <a:pt x="1144" y="7892"/>
                    <a:pt x="1418" y="8106"/>
                  </a:cubicBezTo>
                  <a:lnTo>
                    <a:pt x="1703" y="8321"/>
                  </a:lnTo>
                  <a:cubicBezTo>
                    <a:pt x="1727" y="8344"/>
                    <a:pt x="1763" y="8380"/>
                    <a:pt x="1787" y="8404"/>
                  </a:cubicBezTo>
                  <a:cubicBezTo>
                    <a:pt x="1811" y="8416"/>
                    <a:pt x="1834" y="8440"/>
                    <a:pt x="1858" y="8463"/>
                  </a:cubicBezTo>
                  <a:cubicBezTo>
                    <a:pt x="1918" y="8511"/>
                    <a:pt x="1989" y="8535"/>
                    <a:pt x="2061" y="8547"/>
                  </a:cubicBezTo>
                  <a:lnTo>
                    <a:pt x="2168" y="8571"/>
                  </a:lnTo>
                  <a:cubicBezTo>
                    <a:pt x="2585" y="8773"/>
                    <a:pt x="3037" y="8928"/>
                    <a:pt x="3501" y="9011"/>
                  </a:cubicBezTo>
                  <a:cubicBezTo>
                    <a:pt x="3608" y="9023"/>
                    <a:pt x="3704" y="9047"/>
                    <a:pt x="3811" y="9083"/>
                  </a:cubicBezTo>
                  <a:cubicBezTo>
                    <a:pt x="3906" y="9118"/>
                    <a:pt x="4013" y="9142"/>
                    <a:pt x="4120" y="9154"/>
                  </a:cubicBezTo>
                  <a:cubicBezTo>
                    <a:pt x="4783" y="9266"/>
                    <a:pt x="5454" y="9326"/>
                    <a:pt x="6126" y="9326"/>
                  </a:cubicBezTo>
                  <a:cubicBezTo>
                    <a:pt x="6239" y="9326"/>
                    <a:pt x="6353" y="9324"/>
                    <a:pt x="6466" y="9321"/>
                  </a:cubicBezTo>
                  <a:cubicBezTo>
                    <a:pt x="7335" y="9214"/>
                    <a:pt x="8026" y="8880"/>
                    <a:pt x="8526" y="8321"/>
                  </a:cubicBezTo>
                  <a:lnTo>
                    <a:pt x="8633" y="8285"/>
                  </a:lnTo>
                  <a:lnTo>
                    <a:pt x="8692" y="8213"/>
                  </a:lnTo>
                  <a:cubicBezTo>
                    <a:pt x="8704" y="8213"/>
                    <a:pt x="8728" y="8190"/>
                    <a:pt x="8776" y="8142"/>
                  </a:cubicBezTo>
                  <a:lnTo>
                    <a:pt x="8954" y="7928"/>
                  </a:lnTo>
                  <a:cubicBezTo>
                    <a:pt x="9502" y="7201"/>
                    <a:pt x="9859" y="6344"/>
                    <a:pt x="9978" y="5439"/>
                  </a:cubicBezTo>
                  <a:cubicBezTo>
                    <a:pt x="10121" y="4606"/>
                    <a:pt x="10050" y="3760"/>
                    <a:pt x="9788" y="2963"/>
                  </a:cubicBezTo>
                  <a:cubicBezTo>
                    <a:pt x="9526" y="2308"/>
                    <a:pt x="9050" y="1665"/>
                    <a:pt x="8359" y="1046"/>
                  </a:cubicBezTo>
                  <a:cubicBezTo>
                    <a:pt x="8002" y="772"/>
                    <a:pt x="7585" y="570"/>
                    <a:pt x="7157" y="451"/>
                  </a:cubicBezTo>
                  <a:cubicBezTo>
                    <a:pt x="6633" y="331"/>
                    <a:pt x="6037" y="212"/>
                    <a:pt x="5359" y="117"/>
                  </a:cubicBezTo>
                  <a:lnTo>
                    <a:pt x="5311" y="117"/>
                  </a:lnTo>
                  <a:cubicBezTo>
                    <a:pt x="5287" y="117"/>
                    <a:pt x="5263" y="129"/>
                    <a:pt x="5263" y="141"/>
                  </a:cubicBezTo>
                  <a:cubicBezTo>
                    <a:pt x="5085" y="93"/>
                    <a:pt x="4906" y="58"/>
                    <a:pt x="4728" y="34"/>
                  </a:cubicBezTo>
                  <a:cubicBezTo>
                    <a:pt x="4575" y="12"/>
                    <a:pt x="4422" y="1"/>
                    <a:pt x="427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4"/>
            <p:cNvSpPr/>
            <p:nvPr/>
          </p:nvSpPr>
          <p:spPr>
            <a:xfrm>
              <a:off x="8905462" y="796977"/>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4"/>
            <p:cNvSpPr/>
            <p:nvPr/>
          </p:nvSpPr>
          <p:spPr>
            <a:xfrm rot="2068575" flipH="1">
              <a:off x="586078" y="50990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4"/>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1425"/>
        <p:cNvGrpSpPr/>
        <p:nvPr/>
      </p:nvGrpSpPr>
      <p:grpSpPr>
        <a:xfrm>
          <a:off x="0" y="0"/>
          <a:ext cx="0" cy="0"/>
          <a:chOff x="0" y="0"/>
          <a:chExt cx="0" cy="0"/>
        </a:xfrm>
      </p:grpSpPr>
      <p:grpSp>
        <p:nvGrpSpPr>
          <p:cNvPr id="1426" name="Google Shape;1426;p35"/>
          <p:cNvGrpSpPr/>
          <p:nvPr/>
        </p:nvGrpSpPr>
        <p:grpSpPr>
          <a:xfrm>
            <a:off x="-357896" y="-352810"/>
            <a:ext cx="9825810" cy="5772837"/>
            <a:chOff x="-357896" y="-352810"/>
            <a:chExt cx="9825810" cy="5772837"/>
          </a:xfrm>
        </p:grpSpPr>
        <p:sp>
          <p:nvSpPr>
            <p:cNvPr id="1427" name="Google Shape;1427;p35"/>
            <p:cNvSpPr/>
            <p:nvPr/>
          </p:nvSpPr>
          <p:spPr>
            <a:xfrm>
              <a:off x="-45342" y="-45889"/>
              <a:ext cx="9234684" cy="5235278"/>
            </a:xfrm>
            <a:custGeom>
              <a:avLst/>
              <a:gdLst/>
              <a:ahLst/>
              <a:cxnLst/>
              <a:rect l="l" t="t" r="r" b="b"/>
              <a:pathLst>
                <a:path w="268880" h="155615" extrusionOk="0">
                  <a:moveTo>
                    <a:pt x="1" y="0"/>
                  </a:moveTo>
                  <a:lnTo>
                    <a:pt x="1" y="155615"/>
                  </a:lnTo>
                  <a:lnTo>
                    <a:pt x="268879" y="155615"/>
                  </a:lnTo>
                  <a:lnTo>
                    <a:pt x="268879" y="0"/>
                  </a:lnTo>
                  <a:close/>
                </a:path>
              </a:pathLst>
            </a:custGeom>
            <a:solidFill>
              <a:srgbClr val="A1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5"/>
            <p:cNvSpPr/>
            <p:nvPr/>
          </p:nvSpPr>
          <p:spPr>
            <a:xfrm>
              <a:off x="8561691" y="5965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5"/>
            <p:cNvSpPr/>
            <p:nvPr/>
          </p:nvSpPr>
          <p:spPr>
            <a:xfrm rot="1935653">
              <a:off x="8645944" y="1869263"/>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5"/>
            <p:cNvSpPr/>
            <p:nvPr/>
          </p:nvSpPr>
          <p:spPr>
            <a:xfrm>
              <a:off x="6215094" y="-120631"/>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5"/>
            <p:cNvSpPr/>
            <p:nvPr/>
          </p:nvSpPr>
          <p:spPr>
            <a:xfrm>
              <a:off x="-219129" y="3486493"/>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5"/>
            <p:cNvSpPr/>
            <p:nvPr/>
          </p:nvSpPr>
          <p:spPr>
            <a:xfrm>
              <a:off x="8827011" y="2712645"/>
              <a:ext cx="451096" cy="442813"/>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5"/>
            <p:cNvSpPr/>
            <p:nvPr/>
          </p:nvSpPr>
          <p:spPr>
            <a:xfrm rot="6768672">
              <a:off x="3194688" y="4800513"/>
              <a:ext cx="545735" cy="530358"/>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5"/>
            <p:cNvSpPr/>
            <p:nvPr/>
          </p:nvSpPr>
          <p:spPr>
            <a:xfrm>
              <a:off x="4055323" y="-220727"/>
              <a:ext cx="469258" cy="507292"/>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5"/>
            <p:cNvSpPr/>
            <p:nvPr/>
          </p:nvSpPr>
          <p:spPr>
            <a:xfrm>
              <a:off x="5509780" y="-3784"/>
              <a:ext cx="508147" cy="464987"/>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5"/>
            <p:cNvSpPr/>
            <p:nvPr/>
          </p:nvSpPr>
          <p:spPr>
            <a:xfrm>
              <a:off x="6759921" y="-47871"/>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5"/>
            <p:cNvSpPr/>
            <p:nvPr/>
          </p:nvSpPr>
          <p:spPr>
            <a:xfrm>
              <a:off x="-324947" y="2266395"/>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5"/>
            <p:cNvSpPr/>
            <p:nvPr/>
          </p:nvSpPr>
          <p:spPr>
            <a:xfrm rot="-1129731">
              <a:off x="8903990" y="873966"/>
              <a:ext cx="486940" cy="557808"/>
            </a:xfrm>
            <a:custGeom>
              <a:avLst/>
              <a:gdLst/>
              <a:ahLst/>
              <a:cxnLst/>
              <a:rect l="l" t="t" r="r" b="b"/>
              <a:pathLst>
                <a:path w="13110" h="15018" extrusionOk="0">
                  <a:moveTo>
                    <a:pt x="7323" y="0"/>
                  </a:moveTo>
                  <a:cubicBezTo>
                    <a:pt x="6480" y="0"/>
                    <a:pt x="5682" y="108"/>
                    <a:pt x="4930" y="322"/>
                  </a:cubicBezTo>
                  <a:cubicBezTo>
                    <a:pt x="4025" y="561"/>
                    <a:pt x="3179" y="989"/>
                    <a:pt x="2453" y="1573"/>
                  </a:cubicBezTo>
                  <a:cubicBezTo>
                    <a:pt x="1739" y="2132"/>
                    <a:pt x="1155" y="2835"/>
                    <a:pt x="739" y="3632"/>
                  </a:cubicBezTo>
                  <a:cubicBezTo>
                    <a:pt x="310" y="4513"/>
                    <a:pt x="72" y="5466"/>
                    <a:pt x="36" y="6442"/>
                  </a:cubicBezTo>
                  <a:cubicBezTo>
                    <a:pt x="0" y="7573"/>
                    <a:pt x="143" y="8704"/>
                    <a:pt x="477" y="9788"/>
                  </a:cubicBezTo>
                  <a:cubicBezTo>
                    <a:pt x="1024" y="11740"/>
                    <a:pt x="1810" y="13122"/>
                    <a:pt x="2822" y="13943"/>
                  </a:cubicBezTo>
                  <a:cubicBezTo>
                    <a:pt x="3688" y="14638"/>
                    <a:pt x="4772" y="15017"/>
                    <a:pt x="5886" y="15017"/>
                  </a:cubicBezTo>
                  <a:cubicBezTo>
                    <a:pt x="5936" y="15017"/>
                    <a:pt x="5987" y="15016"/>
                    <a:pt x="6037" y="15015"/>
                  </a:cubicBezTo>
                  <a:cubicBezTo>
                    <a:pt x="6977" y="15015"/>
                    <a:pt x="8120" y="14824"/>
                    <a:pt x="9442" y="14443"/>
                  </a:cubicBezTo>
                  <a:cubicBezTo>
                    <a:pt x="10192" y="14229"/>
                    <a:pt x="10883" y="13872"/>
                    <a:pt x="11490" y="13372"/>
                  </a:cubicBezTo>
                  <a:cubicBezTo>
                    <a:pt x="12133" y="12907"/>
                    <a:pt x="12692" y="12312"/>
                    <a:pt x="13109" y="11621"/>
                  </a:cubicBezTo>
                  <a:lnTo>
                    <a:pt x="11954" y="8442"/>
                  </a:lnTo>
                  <a:cubicBezTo>
                    <a:pt x="11609" y="8871"/>
                    <a:pt x="11228" y="9264"/>
                    <a:pt x="10811" y="9633"/>
                  </a:cubicBezTo>
                  <a:cubicBezTo>
                    <a:pt x="10478" y="9966"/>
                    <a:pt x="10085" y="10216"/>
                    <a:pt x="9644" y="10371"/>
                  </a:cubicBezTo>
                  <a:cubicBezTo>
                    <a:pt x="9508" y="10409"/>
                    <a:pt x="9370" y="10428"/>
                    <a:pt x="9233" y="10428"/>
                  </a:cubicBezTo>
                  <a:cubicBezTo>
                    <a:pt x="8853" y="10428"/>
                    <a:pt x="8484" y="10285"/>
                    <a:pt x="8204" y="10014"/>
                  </a:cubicBezTo>
                  <a:cubicBezTo>
                    <a:pt x="7727" y="9538"/>
                    <a:pt x="7335" y="8740"/>
                    <a:pt x="7013" y="7633"/>
                  </a:cubicBezTo>
                  <a:cubicBezTo>
                    <a:pt x="6632" y="6276"/>
                    <a:pt x="6584" y="5228"/>
                    <a:pt x="6858" y="4490"/>
                  </a:cubicBezTo>
                  <a:cubicBezTo>
                    <a:pt x="7073" y="3894"/>
                    <a:pt x="7537" y="3501"/>
                    <a:pt x="8251" y="3299"/>
                  </a:cubicBezTo>
                  <a:cubicBezTo>
                    <a:pt x="8632" y="3192"/>
                    <a:pt x="9025" y="3132"/>
                    <a:pt x="9406" y="3108"/>
                  </a:cubicBezTo>
                  <a:cubicBezTo>
                    <a:pt x="9847" y="3085"/>
                    <a:pt x="10097" y="3073"/>
                    <a:pt x="10168" y="3073"/>
                  </a:cubicBezTo>
                  <a:lnTo>
                    <a:pt x="10728" y="3037"/>
                  </a:lnTo>
                  <a:lnTo>
                    <a:pt x="10287" y="394"/>
                  </a:lnTo>
                  <a:cubicBezTo>
                    <a:pt x="9243" y="131"/>
                    <a:pt x="8255" y="0"/>
                    <a:pt x="7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5"/>
            <p:cNvSpPr/>
            <p:nvPr/>
          </p:nvSpPr>
          <p:spPr>
            <a:xfrm>
              <a:off x="4754473" y="-166426"/>
              <a:ext cx="550600" cy="55223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5"/>
            <p:cNvSpPr/>
            <p:nvPr/>
          </p:nvSpPr>
          <p:spPr>
            <a:xfrm>
              <a:off x="8853358" y="3333107"/>
              <a:ext cx="443147" cy="467624"/>
            </a:xfrm>
            <a:custGeom>
              <a:avLst/>
              <a:gdLst/>
              <a:ahLst/>
              <a:cxnLst/>
              <a:rect l="l" t="t" r="r" b="b"/>
              <a:pathLst>
                <a:path w="11931" h="12590" extrusionOk="0">
                  <a:moveTo>
                    <a:pt x="6356" y="0"/>
                  </a:moveTo>
                  <a:cubicBezTo>
                    <a:pt x="6186" y="0"/>
                    <a:pt x="6016" y="8"/>
                    <a:pt x="5846" y="23"/>
                  </a:cubicBezTo>
                  <a:cubicBezTo>
                    <a:pt x="5084" y="83"/>
                    <a:pt x="4346" y="309"/>
                    <a:pt x="3679" y="678"/>
                  </a:cubicBezTo>
                  <a:cubicBezTo>
                    <a:pt x="2965" y="1095"/>
                    <a:pt x="2346" y="1666"/>
                    <a:pt x="1870" y="2333"/>
                  </a:cubicBezTo>
                  <a:cubicBezTo>
                    <a:pt x="1310" y="3119"/>
                    <a:pt x="893" y="3988"/>
                    <a:pt x="619" y="4905"/>
                  </a:cubicBezTo>
                  <a:cubicBezTo>
                    <a:pt x="96" y="6536"/>
                    <a:pt x="0" y="7869"/>
                    <a:pt x="334" y="8917"/>
                  </a:cubicBezTo>
                  <a:cubicBezTo>
                    <a:pt x="631" y="9858"/>
                    <a:pt x="1262" y="10667"/>
                    <a:pt x="2108" y="11191"/>
                  </a:cubicBezTo>
                  <a:cubicBezTo>
                    <a:pt x="2763" y="11620"/>
                    <a:pt x="3667" y="12013"/>
                    <a:pt x="4799" y="12370"/>
                  </a:cubicBezTo>
                  <a:cubicBezTo>
                    <a:pt x="5251" y="12518"/>
                    <a:pt x="5722" y="12589"/>
                    <a:pt x="6199" y="12589"/>
                  </a:cubicBezTo>
                  <a:cubicBezTo>
                    <a:pt x="6374" y="12589"/>
                    <a:pt x="6551" y="12580"/>
                    <a:pt x="6727" y="12560"/>
                  </a:cubicBezTo>
                  <a:cubicBezTo>
                    <a:pt x="7406" y="12537"/>
                    <a:pt x="8073" y="12370"/>
                    <a:pt x="8692" y="12084"/>
                  </a:cubicBezTo>
                  <a:lnTo>
                    <a:pt x="9359" y="9310"/>
                  </a:lnTo>
                  <a:lnTo>
                    <a:pt x="9359" y="9310"/>
                  </a:lnTo>
                  <a:cubicBezTo>
                    <a:pt x="8906" y="9441"/>
                    <a:pt x="8454" y="9548"/>
                    <a:pt x="8001" y="9608"/>
                  </a:cubicBezTo>
                  <a:cubicBezTo>
                    <a:pt x="7824" y="9645"/>
                    <a:pt x="7645" y="9663"/>
                    <a:pt x="7467" y="9663"/>
                  </a:cubicBezTo>
                  <a:cubicBezTo>
                    <a:pt x="7249" y="9663"/>
                    <a:pt x="7032" y="9636"/>
                    <a:pt x="6823" y="9584"/>
                  </a:cubicBezTo>
                  <a:cubicBezTo>
                    <a:pt x="6394" y="9453"/>
                    <a:pt x="6073" y="9096"/>
                    <a:pt x="5977" y="8655"/>
                  </a:cubicBezTo>
                  <a:cubicBezTo>
                    <a:pt x="5858" y="8096"/>
                    <a:pt x="5942" y="7357"/>
                    <a:pt x="6239" y="6429"/>
                  </a:cubicBezTo>
                  <a:cubicBezTo>
                    <a:pt x="6596" y="5286"/>
                    <a:pt x="7049" y="4524"/>
                    <a:pt x="7597" y="4131"/>
                  </a:cubicBezTo>
                  <a:cubicBezTo>
                    <a:pt x="7862" y="3939"/>
                    <a:pt x="8159" y="3843"/>
                    <a:pt x="8488" y="3843"/>
                  </a:cubicBezTo>
                  <a:cubicBezTo>
                    <a:pt x="8691" y="3843"/>
                    <a:pt x="8906" y="3880"/>
                    <a:pt x="9132" y="3952"/>
                  </a:cubicBezTo>
                  <a:cubicBezTo>
                    <a:pt x="9454" y="4047"/>
                    <a:pt x="9752" y="4190"/>
                    <a:pt x="10037" y="4357"/>
                  </a:cubicBezTo>
                  <a:cubicBezTo>
                    <a:pt x="10359" y="4547"/>
                    <a:pt x="10537" y="4655"/>
                    <a:pt x="10585" y="4678"/>
                  </a:cubicBezTo>
                  <a:lnTo>
                    <a:pt x="11002" y="4917"/>
                  </a:lnTo>
                  <a:lnTo>
                    <a:pt x="11930" y="2845"/>
                  </a:lnTo>
                  <a:cubicBezTo>
                    <a:pt x="10752" y="1571"/>
                    <a:pt x="9513" y="714"/>
                    <a:pt x="8180" y="297"/>
                  </a:cubicBezTo>
                  <a:cubicBezTo>
                    <a:pt x="7592" y="101"/>
                    <a:pt x="6974" y="0"/>
                    <a:pt x="63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5"/>
            <p:cNvSpPr/>
            <p:nvPr/>
          </p:nvSpPr>
          <p:spPr>
            <a:xfrm>
              <a:off x="5740172" y="4780434"/>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5"/>
            <p:cNvSpPr/>
            <p:nvPr/>
          </p:nvSpPr>
          <p:spPr>
            <a:xfrm>
              <a:off x="-223112" y="1558759"/>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5"/>
            <p:cNvSpPr/>
            <p:nvPr/>
          </p:nvSpPr>
          <p:spPr>
            <a:xfrm>
              <a:off x="710409" y="4824781"/>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5"/>
            <p:cNvSpPr/>
            <p:nvPr/>
          </p:nvSpPr>
          <p:spPr>
            <a:xfrm>
              <a:off x="5304128" y="4865785"/>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5"/>
            <p:cNvSpPr/>
            <p:nvPr/>
          </p:nvSpPr>
          <p:spPr>
            <a:xfrm>
              <a:off x="-87347" y="2900792"/>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5"/>
            <p:cNvSpPr/>
            <p:nvPr/>
          </p:nvSpPr>
          <p:spPr>
            <a:xfrm>
              <a:off x="3414115" y="-134522"/>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5"/>
            <p:cNvSpPr/>
            <p:nvPr/>
          </p:nvSpPr>
          <p:spPr>
            <a:xfrm>
              <a:off x="7462940" y="4827173"/>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5"/>
            <p:cNvSpPr/>
            <p:nvPr/>
          </p:nvSpPr>
          <p:spPr>
            <a:xfrm rot="3405230">
              <a:off x="8820846" y="4151923"/>
              <a:ext cx="350730" cy="404697"/>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5"/>
            <p:cNvSpPr/>
            <p:nvPr/>
          </p:nvSpPr>
          <p:spPr>
            <a:xfrm>
              <a:off x="508867" y="-165552"/>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5"/>
            <p:cNvSpPr/>
            <p:nvPr/>
          </p:nvSpPr>
          <p:spPr>
            <a:xfrm>
              <a:off x="4048048" y="4759263"/>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5"/>
            <p:cNvSpPr/>
            <p:nvPr/>
          </p:nvSpPr>
          <p:spPr>
            <a:xfrm>
              <a:off x="8706983" y="47177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5"/>
            <p:cNvSpPr/>
            <p:nvPr/>
          </p:nvSpPr>
          <p:spPr>
            <a:xfrm>
              <a:off x="7372159" y="-39115"/>
              <a:ext cx="392299" cy="377368"/>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5"/>
            <p:cNvSpPr/>
            <p:nvPr/>
          </p:nvSpPr>
          <p:spPr>
            <a:xfrm>
              <a:off x="-80034" y="4754237"/>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5"/>
            <p:cNvSpPr/>
            <p:nvPr/>
          </p:nvSpPr>
          <p:spPr>
            <a:xfrm>
              <a:off x="6515605" y="4864908"/>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5"/>
            <p:cNvSpPr/>
            <p:nvPr/>
          </p:nvSpPr>
          <p:spPr>
            <a:xfrm rot="-3068197">
              <a:off x="-265340" y="4109199"/>
              <a:ext cx="527595" cy="490156"/>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5"/>
            <p:cNvSpPr/>
            <p:nvPr/>
          </p:nvSpPr>
          <p:spPr>
            <a:xfrm>
              <a:off x="7960197" y="-135620"/>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5"/>
            <p:cNvSpPr/>
            <p:nvPr/>
          </p:nvSpPr>
          <p:spPr>
            <a:xfrm>
              <a:off x="4752683" y="4653673"/>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5"/>
            <p:cNvSpPr/>
            <p:nvPr/>
          </p:nvSpPr>
          <p:spPr>
            <a:xfrm>
              <a:off x="2486360" y="4847029"/>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5"/>
            <p:cNvSpPr/>
            <p:nvPr/>
          </p:nvSpPr>
          <p:spPr>
            <a:xfrm>
              <a:off x="1259209" y="482288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5"/>
            <p:cNvSpPr/>
            <p:nvPr/>
          </p:nvSpPr>
          <p:spPr>
            <a:xfrm>
              <a:off x="2131252" y="-352810"/>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5"/>
            <p:cNvSpPr/>
            <p:nvPr/>
          </p:nvSpPr>
          <p:spPr>
            <a:xfrm>
              <a:off x="-145297" y="-104234"/>
              <a:ext cx="509038" cy="507589"/>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5"/>
            <p:cNvSpPr/>
            <p:nvPr/>
          </p:nvSpPr>
          <p:spPr>
            <a:xfrm>
              <a:off x="1259210" y="-172338"/>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5"/>
            <p:cNvSpPr/>
            <p:nvPr/>
          </p:nvSpPr>
          <p:spPr>
            <a:xfrm>
              <a:off x="-189521" y="1073449"/>
              <a:ext cx="375956" cy="346391"/>
            </a:xfrm>
            <a:custGeom>
              <a:avLst/>
              <a:gdLst/>
              <a:ahLst/>
              <a:cxnLst/>
              <a:rect l="l" t="t" r="r" b="b"/>
              <a:pathLst>
                <a:path w="10122" h="9326" extrusionOk="0">
                  <a:moveTo>
                    <a:pt x="5668" y="1866"/>
                  </a:moveTo>
                  <a:cubicBezTo>
                    <a:pt x="5676" y="1866"/>
                    <a:pt x="5684" y="1866"/>
                    <a:pt x="5692" y="1867"/>
                  </a:cubicBezTo>
                  <a:cubicBezTo>
                    <a:pt x="5740" y="1879"/>
                    <a:pt x="5799" y="1939"/>
                    <a:pt x="5871" y="2070"/>
                  </a:cubicBezTo>
                  <a:cubicBezTo>
                    <a:pt x="5930" y="2391"/>
                    <a:pt x="5942" y="2713"/>
                    <a:pt x="5906" y="3034"/>
                  </a:cubicBezTo>
                  <a:cubicBezTo>
                    <a:pt x="5894" y="3344"/>
                    <a:pt x="5871" y="3641"/>
                    <a:pt x="5823" y="3939"/>
                  </a:cubicBezTo>
                  <a:lnTo>
                    <a:pt x="5811" y="4058"/>
                  </a:lnTo>
                  <a:lnTo>
                    <a:pt x="5764" y="4392"/>
                  </a:lnTo>
                  <a:cubicBezTo>
                    <a:pt x="5740" y="4546"/>
                    <a:pt x="5656" y="4951"/>
                    <a:pt x="5525" y="5606"/>
                  </a:cubicBezTo>
                  <a:cubicBezTo>
                    <a:pt x="5490" y="5868"/>
                    <a:pt x="5406" y="6142"/>
                    <a:pt x="5335" y="6439"/>
                  </a:cubicBezTo>
                  <a:cubicBezTo>
                    <a:pt x="5263" y="6725"/>
                    <a:pt x="5204" y="6916"/>
                    <a:pt x="5192" y="7011"/>
                  </a:cubicBezTo>
                  <a:cubicBezTo>
                    <a:pt x="5037" y="7499"/>
                    <a:pt x="4894" y="7821"/>
                    <a:pt x="4751" y="7975"/>
                  </a:cubicBezTo>
                  <a:cubicBezTo>
                    <a:pt x="4719" y="8061"/>
                    <a:pt x="4639" y="8108"/>
                    <a:pt x="4545" y="8108"/>
                  </a:cubicBezTo>
                  <a:cubicBezTo>
                    <a:pt x="4535" y="8108"/>
                    <a:pt x="4524" y="8107"/>
                    <a:pt x="4513" y="8106"/>
                  </a:cubicBezTo>
                  <a:cubicBezTo>
                    <a:pt x="4478" y="8106"/>
                    <a:pt x="4430" y="8082"/>
                    <a:pt x="4406" y="8059"/>
                  </a:cubicBezTo>
                  <a:cubicBezTo>
                    <a:pt x="4359" y="8047"/>
                    <a:pt x="4335" y="8011"/>
                    <a:pt x="4335" y="7963"/>
                  </a:cubicBezTo>
                  <a:lnTo>
                    <a:pt x="4251" y="7404"/>
                  </a:lnTo>
                  <a:cubicBezTo>
                    <a:pt x="4240" y="7332"/>
                    <a:pt x="4240" y="7261"/>
                    <a:pt x="4251" y="7201"/>
                  </a:cubicBezTo>
                  <a:lnTo>
                    <a:pt x="4275" y="6725"/>
                  </a:lnTo>
                  <a:lnTo>
                    <a:pt x="4287" y="6380"/>
                  </a:lnTo>
                  <a:cubicBezTo>
                    <a:pt x="4311" y="6249"/>
                    <a:pt x="4335" y="5975"/>
                    <a:pt x="4359" y="5570"/>
                  </a:cubicBezTo>
                  <a:lnTo>
                    <a:pt x="4394" y="5380"/>
                  </a:lnTo>
                  <a:lnTo>
                    <a:pt x="4430" y="5094"/>
                  </a:lnTo>
                  <a:lnTo>
                    <a:pt x="5073" y="2820"/>
                  </a:lnTo>
                  <a:cubicBezTo>
                    <a:pt x="5121" y="2546"/>
                    <a:pt x="5228" y="2284"/>
                    <a:pt x="5383" y="2046"/>
                  </a:cubicBezTo>
                  <a:cubicBezTo>
                    <a:pt x="5481" y="1926"/>
                    <a:pt x="5579" y="1866"/>
                    <a:pt x="5668" y="1866"/>
                  </a:cubicBezTo>
                  <a:close/>
                  <a:moveTo>
                    <a:pt x="4270" y="1"/>
                  </a:moveTo>
                  <a:cubicBezTo>
                    <a:pt x="3684" y="1"/>
                    <a:pt x="3107" y="163"/>
                    <a:pt x="2596" y="474"/>
                  </a:cubicBezTo>
                  <a:cubicBezTo>
                    <a:pt x="1954" y="867"/>
                    <a:pt x="1418" y="1403"/>
                    <a:pt x="1025" y="2058"/>
                  </a:cubicBezTo>
                  <a:cubicBezTo>
                    <a:pt x="251" y="3308"/>
                    <a:pt x="1" y="4820"/>
                    <a:pt x="358" y="6249"/>
                  </a:cubicBezTo>
                  <a:cubicBezTo>
                    <a:pt x="430" y="6618"/>
                    <a:pt x="572" y="6975"/>
                    <a:pt x="751" y="7309"/>
                  </a:cubicBezTo>
                  <a:cubicBezTo>
                    <a:pt x="918" y="7618"/>
                    <a:pt x="1144" y="7892"/>
                    <a:pt x="1418" y="8106"/>
                  </a:cubicBezTo>
                  <a:lnTo>
                    <a:pt x="1703" y="8321"/>
                  </a:lnTo>
                  <a:cubicBezTo>
                    <a:pt x="1727" y="8344"/>
                    <a:pt x="1763" y="8380"/>
                    <a:pt x="1787" y="8404"/>
                  </a:cubicBezTo>
                  <a:cubicBezTo>
                    <a:pt x="1811" y="8416"/>
                    <a:pt x="1834" y="8440"/>
                    <a:pt x="1858" y="8463"/>
                  </a:cubicBezTo>
                  <a:cubicBezTo>
                    <a:pt x="1918" y="8511"/>
                    <a:pt x="1989" y="8535"/>
                    <a:pt x="2061" y="8547"/>
                  </a:cubicBezTo>
                  <a:lnTo>
                    <a:pt x="2168" y="8571"/>
                  </a:lnTo>
                  <a:cubicBezTo>
                    <a:pt x="2585" y="8773"/>
                    <a:pt x="3037" y="8928"/>
                    <a:pt x="3501" y="9011"/>
                  </a:cubicBezTo>
                  <a:cubicBezTo>
                    <a:pt x="3608" y="9023"/>
                    <a:pt x="3704" y="9047"/>
                    <a:pt x="3811" y="9083"/>
                  </a:cubicBezTo>
                  <a:cubicBezTo>
                    <a:pt x="3906" y="9118"/>
                    <a:pt x="4013" y="9142"/>
                    <a:pt x="4120" y="9154"/>
                  </a:cubicBezTo>
                  <a:cubicBezTo>
                    <a:pt x="4783" y="9266"/>
                    <a:pt x="5454" y="9326"/>
                    <a:pt x="6126" y="9326"/>
                  </a:cubicBezTo>
                  <a:cubicBezTo>
                    <a:pt x="6239" y="9326"/>
                    <a:pt x="6353" y="9324"/>
                    <a:pt x="6466" y="9321"/>
                  </a:cubicBezTo>
                  <a:cubicBezTo>
                    <a:pt x="7335" y="9214"/>
                    <a:pt x="8026" y="8880"/>
                    <a:pt x="8526" y="8321"/>
                  </a:cubicBezTo>
                  <a:lnTo>
                    <a:pt x="8633" y="8285"/>
                  </a:lnTo>
                  <a:lnTo>
                    <a:pt x="8692" y="8213"/>
                  </a:lnTo>
                  <a:cubicBezTo>
                    <a:pt x="8704" y="8213"/>
                    <a:pt x="8728" y="8190"/>
                    <a:pt x="8776" y="8142"/>
                  </a:cubicBezTo>
                  <a:lnTo>
                    <a:pt x="8954" y="7928"/>
                  </a:lnTo>
                  <a:cubicBezTo>
                    <a:pt x="9502" y="7201"/>
                    <a:pt x="9859" y="6344"/>
                    <a:pt x="9978" y="5439"/>
                  </a:cubicBezTo>
                  <a:cubicBezTo>
                    <a:pt x="10121" y="4606"/>
                    <a:pt x="10050" y="3760"/>
                    <a:pt x="9788" y="2963"/>
                  </a:cubicBezTo>
                  <a:cubicBezTo>
                    <a:pt x="9526" y="2308"/>
                    <a:pt x="9050" y="1665"/>
                    <a:pt x="8359" y="1046"/>
                  </a:cubicBezTo>
                  <a:cubicBezTo>
                    <a:pt x="8002" y="772"/>
                    <a:pt x="7585" y="570"/>
                    <a:pt x="7157" y="451"/>
                  </a:cubicBezTo>
                  <a:cubicBezTo>
                    <a:pt x="6633" y="331"/>
                    <a:pt x="6037" y="212"/>
                    <a:pt x="5359" y="117"/>
                  </a:cubicBezTo>
                  <a:lnTo>
                    <a:pt x="5311" y="117"/>
                  </a:lnTo>
                  <a:cubicBezTo>
                    <a:pt x="5287" y="117"/>
                    <a:pt x="5263" y="129"/>
                    <a:pt x="5263" y="141"/>
                  </a:cubicBezTo>
                  <a:cubicBezTo>
                    <a:pt x="5085" y="93"/>
                    <a:pt x="4906" y="58"/>
                    <a:pt x="4728" y="34"/>
                  </a:cubicBezTo>
                  <a:cubicBezTo>
                    <a:pt x="4575" y="12"/>
                    <a:pt x="4422" y="1"/>
                    <a:pt x="427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5"/>
            <p:cNvSpPr/>
            <p:nvPr/>
          </p:nvSpPr>
          <p:spPr>
            <a:xfrm>
              <a:off x="14362" y="403352"/>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5"/>
            <p:cNvSpPr/>
            <p:nvPr/>
          </p:nvSpPr>
          <p:spPr>
            <a:xfrm rot="-2068575">
              <a:off x="8133425" y="49466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5"/>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4200751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105599206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28339462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8257991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14811012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20853385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24782215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12781943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grpSp>
        <p:nvGrpSpPr>
          <p:cNvPr id="53" name="Google Shape;53;p3"/>
          <p:cNvGrpSpPr/>
          <p:nvPr/>
        </p:nvGrpSpPr>
        <p:grpSpPr>
          <a:xfrm>
            <a:off x="-357896" y="-352810"/>
            <a:ext cx="9825810" cy="5772837"/>
            <a:chOff x="-357896" y="-352810"/>
            <a:chExt cx="9825810" cy="5772837"/>
          </a:xfrm>
        </p:grpSpPr>
        <p:sp>
          <p:nvSpPr>
            <p:cNvPr id="54" name="Google Shape;54;p3"/>
            <p:cNvSpPr/>
            <p:nvPr/>
          </p:nvSpPr>
          <p:spPr>
            <a:xfrm>
              <a:off x="-45342" y="-45889"/>
              <a:ext cx="9234684" cy="5235278"/>
            </a:xfrm>
            <a:custGeom>
              <a:avLst/>
              <a:gdLst/>
              <a:ahLst/>
              <a:cxnLst/>
              <a:rect l="l" t="t" r="r" b="b"/>
              <a:pathLst>
                <a:path w="268880" h="155615" extrusionOk="0">
                  <a:moveTo>
                    <a:pt x="1" y="0"/>
                  </a:moveTo>
                  <a:lnTo>
                    <a:pt x="1" y="155615"/>
                  </a:lnTo>
                  <a:lnTo>
                    <a:pt x="268879" y="155615"/>
                  </a:lnTo>
                  <a:lnTo>
                    <a:pt x="268879" y="0"/>
                  </a:lnTo>
                  <a:close/>
                </a:path>
              </a:pathLst>
            </a:custGeom>
            <a:solidFill>
              <a:srgbClr val="A1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561691" y="5965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935653">
              <a:off x="8645944" y="1869263"/>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215094" y="-120631"/>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19129" y="3486493"/>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8827011" y="2712645"/>
              <a:ext cx="451096" cy="442813"/>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6768672">
              <a:off x="3194688" y="4800513"/>
              <a:ext cx="545735" cy="530358"/>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055323" y="-220727"/>
              <a:ext cx="469258" cy="507292"/>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5509780" y="-3784"/>
              <a:ext cx="508147" cy="464987"/>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6759921" y="-47871"/>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324947" y="2266395"/>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1129731">
              <a:off x="8903990" y="873966"/>
              <a:ext cx="486940" cy="557808"/>
            </a:xfrm>
            <a:custGeom>
              <a:avLst/>
              <a:gdLst/>
              <a:ahLst/>
              <a:cxnLst/>
              <a:rect l="l" t="t" r="r" b="b"/>
              <a:pathLst>
                <a:path w="13110" h="15018" extrusionOk="0">
                  <a:moveTo>
                    <a:pt x="7323" y="0"/>
                  </a:moveTo>
                  <a:cubicBezTo>
                    <a:pt x="6480" y="0"/>
                    <a:pt x="5682" y="108"/>
                    <a:pt x="4930" y="322"/>
                  </a:cubicBezTo>
                  <a:cubicBezTo>
                    <a:pt x="4025" y="561"/>
                    <a:pt x="3179" y="989"/>
                    <a:pt x="2453" y="1573"/>
                  </a:cubicBezTo>
                  <a:cubicBezTo>
                    <a:pt x="1739" y="2132"/>
                    <a:pt x="1155" y="2835"/>
                    <a:pt x="739" y="3632"/>
                  </a:cubicBezTo>
                  <a:cubicBezTo>
                    <a:pt x="310" y="4513"/>
                    <a:pt x="72" y="5466"/>
                    <a:pt x="36" y="6442"/>
                  </a:cubicBezTo>
                  <a:cubicBezTo>
                    <a:pt x="0" y="7573"/>
                    <a:pt x="143" y="8704"/>
                    <a:pt x="477" y="9788"/>
                  </a:cubicBezTo>
                  <a:cubicBezTo>
                    <a:pt x="1024" y="11740"/>
                    <a:pt x="1810" y="13122"/>
                    <a:pt x="2822" y="13943"/>
                  </a:cubicBezTo>
                  <a:cubicBezTo>
                    <a:pt x="3688" y="14638"/>
                    <a:pt x="4772" y="15017"/>
                    <a:pt x="5886" y="15017"/>
                  </a:cubicBezTo>
                  <a:cubicBezTo>
                    <a:pt x="5936" y="15017"/>
                    <a:pt x="5987" y="15016"/>
                    <a:pt x="6037" y="15015"/>
                  </a:cubicBezTo>
                  <a:cubicBezTo>
                    <a:pt x="6977" y="15015"/>
                    <a:pt x="8120" y="14824"/>
                    <a:pt x="9442" y="14443"/>
                  </a:cubicBezTo>
                  <a:cubicBezTo>
                    <a:pt x="10192" y="14229"/>
                    <a:pt x="10883" y="13872"/>
                    <a:pt x="11490" y="13372"/>
                  </a:cubicBezTo>
                  <a:cubicBezTo>
                    <a:pt x="12133" y="12907"/>
                    <a:pt x="12692" y="12312"/>
                    <a:pt x="13109" y="11621"/>
                  </a:cubicBezTo>
                  <a:lnTo>
                    <a:pt x="11954" y="8442"/>
                  </a:lnTo>
                  <a:cubicBezTo>
                    <a:pt x="11609" y="8871"/>
                    <a:pt x="11228" y="9264"/>
                    <a:pt x="10811" y="9633"/>
                  </a:cubicBezTo>
                  <a:cubicBezTo>
                    <a:pt x="10478" y="9966"/>
                    <a:pt x="10085" y="10216"/>
                    <a:pt x="9644" y="10371"/>
                  </a:cubicBezTo>
                  <a:cubicBezTo>
                    <a:pt x="9508" y="10409"/>
                    <a:pt x="9370" y="10428"/>
                    <a:pt x="9233" y="10428"/>
                  </a:cubicBezTo>
                  <a:cubicBezTo>
                    <a:pt x="8853" y="10428"/>
                    <a:pt x="8484" y="10285"/>
                    <a:pt x="8204" y="10014"/>
                  </a:cubicBezTo>
                  <a:cubicBezTo>
                    <a:pt x="7727" y="9538"/>
                    <a:pt x="7335" y="8740"/>
                    <a:pt x="7013" y="7633"/>
                  </a:cubicBezTo>
                  <a:cubicBezTo>
                    <a:pt x="6632" y="6276"/>
                    <a:pt x="6584" y="5228"/>
                    <a:pt x="6858" y="4490"/>
                  </a:cubicBezTo>
                  <a:cubicBezTo>
                    <a:pt x="7073" y="3894"/>
                    <a:pt x="7537" y="3501"/>
                    <a:pt x="8251" y="3299"/>
                  </a:cubicBezTo>
                  <a:cubicBezTo>
                    <a:pt x="8632" y="3192"/>
                    <a:pt x="9025" y="3132"/>
                    <a:pt x="9406" y="3108"/>
                  </a:cubicBezTo>
                  <a:cubicBezTo>
                    <a:pt x="9847" y="3085"/>
                    <a:pt x="10097" y="3073"/>
                    <a:pt x="10168" y="3073"/>
                  </a:cubicBezTo>
                  <a:lnTo>
                    <a:pt x="10728" y="3037"/>
                  </a:lnTo>
                  <a:lnTo>
                    <a:pt x="10287" y="394"/>
                  </a:lnTo>
                  <a:cubicBezTo>
                    <a:pt x="9243" y="131"/>
                    <a:pt x="8255" y="0"/>
                    <a:pt x="7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754473" y="-166426"/>
              <a:ext cx="550600" cy="55223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853358" y="3333107"/>
              <a:ext cx="443147" cy="467624"/>
            </a:xfrm>
            <a:custGeom>
              <a:avLst/>
              <a:gdLst/>
              <a:ahLst/>
              <a:cxnLst/>
              <a:rect l="l" t="t" r="r" b="b"/>
              <a:pathLst>
                <a:path w="11931" h="12590" extrusionOk="0">
                  <a:moveTo>
                    <a:pt x="6356" y="0"/>
                  </a:moveTo>
                  <a:cubicBezTo>
                    <a:pt x="6186" y="0"/>
                    <a:pt x="6016" y="8"/>
                    <a:pt x="5846" y="23"/>
                  </a:cubicBezTo>
                  <a:cubicBezTo>
                    <a:pt x="5084" y="83"/>
                    <a:pt x="4346" y="309"/>
                    <a:pt x="3679" y="678"/>
                  </a:cubicBezTo>
                  <a:cubicBezTo>
                    <a:pt x="2965" y="1095"/>
                    <a:pt x="2346" y="1666"/>
                    <a:pt x="1870" y="2333"/>
                  </a:cubicBezTo>
                  <a:cubicBezTo>
                    <a:pt x="1310" y="3119"/>
                    <a:pt x="893" y="3988"/>
                    <a:pt x="619" y="4905"/>
                  </a:cubicBezTo>
                  <a:cubicBezTo>
                    <a:pt x="96" y="6536"/>
                    <a:pt x="0" y="7869"/>
                    <a:pt x="334" y="8917"/>
                  </a:cubicBezTo>
                  <a:cubicBezTo>
                    <a:pt x="631" y="9858"/>
                    <a:pt x="1262" y="10667"/>
                    <a:pt x="2108" y="11191"/>
                  </a:cubicBezTo>
                  <a:cubicBezTo>
                    <a:pt x="2763" y="11620"/>
                    <a:pt x="3667" y="12013"/>
                    <a:pt x="4799" y="12370"/>
                  </a:cubicBezTo>
                  <a:cubicBezTo>
                    <a:pt x="5251" y="12518"/>
                    <a:pt x="5722" y="12589"/>
                    <a:pt x="6199" y="12589"/>
                  </a:cubicBezTo>
                  <a:cubicBezTo>
                    <a:pt x="6374" y="12589"/>
                    <a:pt x="6551" y="12580"/>
                    <a:pt x="6727" y="12560"/>
                  </a:cubicBezTo>
                  <a:cubicBezTo>
                    <a:pt x="7406" y="12537"/>
                    <a:pt x="8073" y="12370"/>
                    <a:pt x="8692" y="12084"/>
                  </a:cubicBezTo>
                  <a:lnTo>
                    <a:pt x="9359" y="9310"/>
                  </a:lnTo>
                  <a:lnTo>
                    <a:pt x="9359" y="9310"/>
                  </a:lnTo>
                  <a:cubicBezTo>
                    <a:pt x="8906" y="9441"/>
                    <a:pt x="8454" y="9548"/>
                    <a:pt x="8001" y="9608"/>
                  </a:cubicBezTo>
                  <a:cubicBezTo>
                    <a:pt x="7824" y="9645"/>
                    <a:pt x="7645" y="9663"/>
                    <a:pt x="7467" y="9663"/>
                  </a:cubicBezTo>
                  <a:cubicBezTo>
                    <a:pt x="7249" y="9663"/>
                    <a:pt x="7032" y="9636"/>
                    <a:pt x="6823" y="9584"/>
                  </a:cubicBezTo>
                  <a:cubicBezTo>
                    <a:pt x="6394" y="9453"/>
                    <a:pt x="6073" y="9096"/>
                    <a:pt x="5977" y="8655"/>
                  </a:cubicBezTo>
                  <a:cubicBezTo>
                    <a:pt x="5858" y="8096"/>
                    <a:pt x="5942" y="7357"/>
                    <a:pt x="6239" y="6429"/>
                  </a:cubicBezTo>
                  <a:cubicBezTo>
                    <a:pt x="6596" y="5286"/>
                    <a:pt x="7049" y="4524"/>
                    <a:pt x="7597" y="4131"/>
                  </a:cubicBezTo>
                  <a:cubicBezTo>
                    <a:pt x="7862" y="3939"/>
                    <a:pt x="8159" y="3843"/>
                    <a:pt x="8488" y="3843"/>
                  </a:cubicBezTo>
                  <a:cubicBezTo>
                    <a:pt x="8691" y="3843"/>
                    <a:pt x="8906" y="3880"/>
                    <a:pt x="9132" y="3952"/>
                  </a:cubicBezTo>
                  <a:cubicBezTo>
                    <a:pt x="9454" y="4047"/>
                    <a:pt x="9752" y="4190"/>
                    <a:pt x="10037" y="4357"/>
                  </a:cubicBezTo>
                  <a:cubicBezTo>
                    <a:pt x="10359" y="4547"/>
                    <a:pt x="10537" y="4655"/>
                    <a:pt x="10585" y="4678"/>
                  </a:cubicBezTo>
                  <a:lnTo>
                    <a:pt x="11002" y="4917"/>
                  </a:lnTo>
                  <a:lnTo>
                    <a:pt x="11930" y="2845"/>
                  </a:lnTo>
                  <a:cubicBezTo>
                    <a:pt x="10752" y="1571"/>
                    <a:pt x="9513" y="714"/>
                    <a:pt x="8180" y="297"/>
                  </a:cubicBezTo>
                  <a:cubicBezTo>
                    <a:pt x="7592" y="101"/>
                    <a:pt x="6974" y="0"/>
                    <a:pt x="63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740172" y="4780434"/>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23112" y="1558759"/>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10409" y="4824781"/>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304128" y="4865785"/>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87347" y="2900792"/>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414115" y="-134522"/>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62940" y="4827173"/>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3405230">
              <a:off x="8820846" y="4151923"/>
              <a:ext cx="350730" cy="404697"/>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508867" y="-165552"/>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4048048" y="4759263"/>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706983" y="47177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372159" y="-39115"/>
              <a:ext cx="392299" cy="377368"/>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0034" y="4754237"/>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6515605" y="4864908"/>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3068197">
              <a:off x="-265340" y="4109199"/>
              <a:ext cx="527595" cy="490156"/>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960197" y="-135620"/>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752683" y="4653673"/>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486360" y="4847029"/>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259209" y="482288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131252" y="-352810"/>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45297" y="-104234"/>
              <a:ext cx="509038" cy="507589"/>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259210" y="-172338"/>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89521" y="1073449"/>
              <a:ext cx="375956" cy="346391"/>
            </a:xfrm>
            <a:custGeom>
              <a:avLst/>
              <a:gdLst/>
              <a:ahLst/>
              <a:cxnLst/>
              <a:rect l="l" t="t" r="r" b="b"/>
              <a:pathLst>
                <a:path w="10122" h="9326" extrusionOk="0">
                  <a:moveTo>
                    <a:pt x="5668" y="1866"/>
                  </a:moveTo>
                  <a:cubicBezTo>
                    <a:pt x="5676" y="1866"/>
                    <a:pt x="5684" y="1866"/>
                    <a:pt x="5692" y="1867"/>
                  </a:cubicBezTo>
                  <a:cubicBezTo>
                    <a:pt x="5740" y="1879"/>
                    <a:pt x="5799" y="1939"/>
                    <a:pt x="5871" y="2070"/>
                  </a:cubicBezTo>
                  <a:cubicBezTo>
                    <a:pt x="5930" y="2391"/>
                    <a:pt x="5942" y="2713"/>
                    <a:pt x="5906" y="3034"/>
                  </a:cubicBezTo>
                  <a:cubicBezTo>
                    <a:pt x="5894" y="3344"/>
                    <a:pt x="5871" y="3641"/>
                    <a:pt x="5823" y="3939"/>
                  </a:cubicBezTo>
                  <a:lnTo>
                    <a:pt x="5811" y="4058"/>
                  </a:lnTo>
                  <a:lnTo>
                    <a:pt x="5764" y="4392"/>
                  </a:lnTo>
                  <a:cubicBezTo>
                    <a:pt x="5740" y="4546"/>
                    <a:pt x="5656" y="4951"/>
                    <a:pt x="5525" y="5606"/>
                  </a:cubicBezTo>
                  <a:cubicBezTo>
                    <a:pt x="5490" y="5868"/>
                    <a:pt x="5406" y="6142"/>
                    <a:pt x="5335" y="6439"/>
                  </a:cubicBezTo>
                  <a:cubicBezTo>
                    <a:pt x="5263" y="6725"/>
                    <a:pt x="5204" y="6916"/>
                    <a:pt x="5192" y="7011"/>
                  </a:cubicBezTo>
                  <a:cubicBezTo>
                    <a:pt x="5037" y="7499"/>
                    <a:pt x="4894" y="7821"/>
                    <a:pt x="4751" y="7975"/>
                  </a:cubicBezTo>
                  <a:cubicBezTo>
                    <a:pt x="4719" y="8061"/>
                    <a:pt x="4639" y="8108"/>
                    <a:pt x="4545" y="8108"/>
                  </a:cubicBezTo>
                  <a:cubicBezTo>
                    <a:pt x="4535" y="8108"/>
                    <a:pt x="4524" y="8107"/>
                    <a:pt x="4513" y="8106"/>
                  </a:cubicBezTo>
                  <a:cubicBezTo>
                    <a:pt x="4478" y="8106"/>
                    <a:pt x="4430" y="8082"/>
                    <a:pt x="4406" y="8059"/>
                  </a:cubicBezTo>
                  <a:cubicBezTo>
                    <a:pt x="4359" y="8047"/>
                    <a:pt x="4335" y="8011"/>
                    <a:pt x="4335" y="7963"/>
                  </a:cubicBezTo>
                  <a:lnTo>
                    <a:pt x="4251" y="7404"/>
                  </a:lnTo>
                  <a:cubicBezTo>
                    <a:pt x="4240" y="7332"/>
                    <a:pt x="4240" y="7261"/>
                    <a:pt x="4251" y="7201"/>
                  </a:cubicBezTo>
                  <a:lnTo>
                    <a:pt x="4275" y="6725"/>
                  </a:lnTo>
                  <a:lnTo>
                    <a:pt x="4287" y="6380"/>
                  </a:lnTo>
                  <a:cubicBezTo>
                    <a:pt x="4311" y="6249"/>
                    <a:pt x="4335" y="5975"/>
                    <a:pt x="4359" y="5570"/>
                  </a:cubicBezTo>
                  <a:lnTo>
                    <a:pt x="4394" y="5380"/>
                  </a:lnTo>
                  <a:lnTo>
                    <a:pt x="4430" y="5094"/>
                  </a:lnTo>
                  <a:lnTo>
                    <a:pt x="5073" y="2820"/>
                  </a:lnTo>
                  <a:cubicBezTo>
                    <a:pt x="5121" y="2546"/>
                    <a:pt x="5228" y="2284"/>
                    <a:pt x="5383" y="2046"/>
                  </a:cubicBezTo>
                  <a:cubicBezTo>
                    <a:pt x="5481" y="1926"/>
                    <a:pt x="5579" y="1866"/>
                    <a:pt x="5668" y="1866"/>
                  </a:cubicBezTo>
                  <a:close/>
                  <a:moveTo>
                    <a:pt x="4270" y="1"/>
                  </a:moveTo>
                  <a:cubicBezTo>
                    <a:pt x="3684" y="1"/>
                    <a:pt x="3107" y="163"/>
                    <a:pt x="2596" y="474"/>
                  </a:cubicBezTo>
                  <a:cubicBezTo>
                    <a:pt x="1954" y="867"/>
                    <a:pt x="1418" y="1403"/>
                    <a:pt x="1025" y="2058"/>
                  </a:cubicBezTo>
                  <a:cubicBezTo>
                    <a:pt x="251" y="3308"/>
                    <a:pt x="1" y="4820"/>
                    <a:pt x="358" y="6249"/>
                  </a:cubicBezTo>
                  <a:cubicBezTo>
                    <a:pt x="430" y="6618"/>
                    <a:pt x="572" y="6975"/>
                    <a:pt x="751" y="7309"/>
                  </a:cubicBezTo>
                  <a:cubicBezTo>
                    <a:pt x="918" y="7618"/>
                    <a:pt x="1144" y="7892"/>
                    <a:pt x="1418" y="8106"/>
                  </a:cubicBezTo>
                  <a:lnTo>
                    <a:pt x="1703" y="8321"/>
                  </a:lnTo>
                  <a:cubicBezTo>
                    <a:pt x="1727" y="8344"/>
                    <a:pt x="1763" y="8380"/>
                    <a:pt x="1787" y="8404"/>
                  </a:cubicBezTo>
                  <a:cubicBezTo>
                    <a:pt x="1811" y="8416"/>
                    <a:pt x="1834" y="8440"/>
                    <a:pt x="1858" y="8463"/>
                  </a:cubicBezTo>
                  <a:cubicBezTo>
                    <a:pt x="1918" y="8511"/>
                    <a:pt x="1989" y="8535"/>
                    <a:pt x="2061" y="8547"/>
                  </a:cubicBezTo>
                  <a:lnTo>
                    <a:pt x="2168" y="8571"/>
                  </a:lnTo>
                  <a:cubicBezTo>
                    <a:pt x="2585" y="8773"/>
                    <a:pt x="3037" y="8928"/>
                    <a:pt x="3501" y="9011"/>
                  </a:cubicBezTo>
                  <a:cubicBezTo>
                    <a:pt x="3608" y="9023"/>
                    <a:pt x="3704" y="9047"/>
                    <a:pt x="3811" y="9083"/>
                  </a:cubicBezTo>
                  <a:cubicBezTo>
                    <a:pt x="3906" y="9118"/>
                    <a:pt x="4013" y="9142"/>
                    <a:pt x="4120" y="9154"/>
                  </a:cubicBezTo>
                  <a:cubicBezTo>
                    <a:pt x="4783" y="9266"/>
                    <a:pt x="5454" y="9326"/>
                    <a:pt x="6126" y="9326"/>
                  </a:cubicBezTo>
                  <a:cubicBezTo>
                    <a:pt x="6239" y="9326"/>
                    <a:pt x="6353" y="9324"/>
                    <a:pt x="6466" y="9321"/>
                  </a:cubicBezTo>
                  <a:cubicBezTo>
                    <a:pt x="7335" y="9214"/>
                    <a:pt x="8026" y="8880"/>
                    <a:pt x="8526" y="8321"/>
                  </a:cubicBezTo>
                  <a:lnTo>
                    <a:pt x="8633" y="8285"/>
                  </a:lnTo>
                  <a:lnTo>
                    <a:pt x="8692" y="8213"/>
                  </a:lnTo>
                  <a:cubicBezTo>
                    <a:pt x="8704" y="8213"/>
                    <a:pt x="8728" y="8190"/>
                    <a:pt x="8776" y="8142"/>
                  </a:cubicBezTo>
                  <a:lnTo>
                    <a:pt x="8954" y="7928"/>
                  </a:lnTo>
                  <a:cubicBezTo>
                    <a:pt x="9502" y="7201"/>
                    <a:pt x="9859" y="6344"/>
                    <a:pt x="9978" y="5439"/>
                  </a:cubicBezTo>
                  <a:cubicBezTo>
                    <a:pt x="10121" y="4606"/>
                    <a:pt x="10050" y="3760"/>
                    <a:pt x="9788" y="2963"/>
                  </a:cubicBezTo>
                  <a:cubicBezTo>
                    <a:pt x="9526" y="2308"/>
                    <a:pt x="9050" y="1665"/>
                    <a:pt x="8359" y="1046"/>
                  </a:cubicBezTo>
                  <a:cubicBezTo>
                    <a:pt x="8002" y="772"/>
                    <a:pt x="7585" y="570"/>
                    <a:pt x="7157" y="451"/>
                  </a:cubicBezTo>
                  <a:cubicBezTo>
                    <a:pt x="6633" y="331"/>
                    <a:pt x="6037" y="212"/>
                    <a:pt x="5359" y="117"/>
                  </a:cubicBezTo>
                  <a:lnTo>
                    <a:pt x="5311" y="117"/>
                  </a:lnTo>
                  <a:cubicBezTo>
                    <a:pt x="5287" y="117"/>
                    <a:pt x="5263" y="129"/>
                    <a:pt x="5263" y="141"/>
                  </a:cubicBezTo>
                  <a:cubicBezTo>
                    <a:pt x="5085" y="93"/>
                    <a:pt x="4906" y="58"/>
                    <a:pt x="4728" y="34"/>
                  </a:cubicBezTo>
                  <a:cubicBezTo>
                    <a:pt x="4575" y="12"/>
                    <a:pt x="4422" y="1"/>
                    <a:pt x="427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4362" y="403352"/>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2068575">
              <a:off x="8133425" y="49466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txBox="1">
            <a:spLocks noGrp="1"/>
          </p:cNvSpPr>
          <p:nvPr>
            <p:ph type="title" hasCustomPrompt="1"/>
          </p:nvPr>
        </p:nvSpPr>
        <p:spPr>
          <a:xfrm flipH="1">
            <a:off x="1769725" y="809850"/>
            <a:ext cx="2382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95" name="Google Shape;95;p3"/>
          <p:cNvSpPr txBox="1">
            <a:spLocks noGrp="1"/>
          </p:cNvSpPr>
          <p:nvPr>
            <p:ph type="title" idx="2"/>
          </p:nvPr>
        </p:nvSpPr>
        <p:spPr>
          <a:xfrm>
            <a:off x="622225" y="2488900"/>
            <a:ext cx="4677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6" name="Google Shape;96;p3"/>
          <p:cNvSpPr txBox="1">
            <a:spLocks noGrp="1"/>
          </p:cNvSpPr>
          <p:nvPr>
            <p:ph type="subTitle" idx="1"/>
          </p:nvPr>
        </p:nvSpPr>
        <p:spPr>
          <a:xfrm>
            <a:off x="1635025" y="3654550"/>
            <a:ext cx="2651700" cy="5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24174554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402108707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661A6A1-992E-4CAA-86FA-E61734BE4BBB}" type="slidenum">
              <a:rPr lang="zh-CN" altLang="en-US" smtClean="0"/>
              <a:t>‹#›</a:t>
            </a:fld>
            <a:endParaRPr lang="zh-CN" altLang="en-US"/>
          </a:p>
        </p:txBody>
      </p:sp>
      <p:sp>
        <p:nvSpPr>
          <p:cNvPr id="6" name="副标题 2"/>
          <p:cNvSpPr>
            <a:spLocks noGrp="1"/>
          </p:cNvSpPr>
          <p:nvPr userDrawn="1"/>
        </p:nvSpPr>
        <p:spPr>
          <a:xfrm>
            <a:off x="1542730" y="1950839"/>
            <a:ext cx="6058541"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9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感谢您下载包图网平台上提供的</a:t>
            </a:r>
            <a:r>
              <a:rPr lang="en-US" altLang="zh-CN" sz="9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PPT</a:t>
            </a:r>
            <a:r>
              <a:rPr lang="zh-CN" altLang="en-US" sz="9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900" b="0" i="0" u="none" strike="noStrike" kern="1200" cap="none" spc="0" normalizeH="0" baseline="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cs typeface="+mn-cs"/>
              <a:sym typeface="+mn-ea"/>
            </a:endParaRPr>
          </a:p>
          <a:p>
            <a:endParaRPr kumimoji="0" lang="zh-CN" altLang="en-US" sz="9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sym typeface="+mn-ea"/>
            </a:endParaRPr>
          </a:p>
        </p:txBody>
      </p:sp>
    </p:spTree>
    <p:extLst>
      <p:ext uri="{BB962C8B-B14F-4D97-AF65-F5344CB8AC3E}">
        <p14:creationId xmlns:p14="http://schemas.microsoft.com/office/powerpoint/2010/main" val="241975898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2025/3/15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6127716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91051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44373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212481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1975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291802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0887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grpSp>
        <p:nvGrpSpPr>
          <p:cNvPr id="98" name="Google Shape;98;p4"/>
          <p:cNvGrpSpPr/>
          <p:nvPr/>
        </p:nvGrpSpPr>
        <p:grpSpPr>
          <a:xfrm>
            <a:off x="-399650" y="-347635"/>
            <a:ext cx="9857489" cy="5898530"/>
            <a:chOff x="-399650" y="-347635"/>
            <a:chExt cx="9857489" cy="5898530"/>
          </a:xfrm>
        </p:grpSpPr>
        <p:sp>
          <p:nvSpPr>
            <p:cNvPr id="99" name="Google Shape;99;p4"/>
            <p:cNvSpPr/>
            <p:nvPr/>
          </p:nvSpPr>
          <p:spPr>
            <a:xfrm flipH="1">
              <a:off x="-18118" y="-45888"/>
              <a:ext cx="9180235" cy="5235278"/>
            </a:xfrm>
            <a:custGeom>
              <a:avLst/>
              <a:gdLst/>
              <a:ahLst/>
              <a:cxnLst/>
              <a:rect l="l" t="t" r="r" b="b"/>
              <a:pathLst>
                <a:path w="268880" h="155615" extrusionOk="0">
                  <a:moveTo>
                    <a:pt x="1" y="0"/>
                  </a:moveTo>
                  <a:lnTo>
                    <a:pt x="1" y="155615"/>
                  </a:lnTo>
                  <a:lnTo>
                    <a:pt x="268879" y="155615"/>
                  </a:lnTo>
                  <a:lnTo>
                    <a:pt x="268879" y="0"/>
                  </a:lnTo>
                  <a:close/>
                </a:path>
              </a:pathLst>
            </a:custGeom>
            <a:solidFill>
              <a:srgbClr val="A1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flipH="1">
              <a:off x="-399650" y="175790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1935653">
              <a:off x="-85711" y="59838"/>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934941" y="-273031"/>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8548159" y="2666343"/>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9344795" flipH="1">
              <a:off x="8990" y="2667411"/>
              <a:ext cx="451106" cy="442823"/>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5890588" flipH="1">
              <a:off x="4981243" y="4785952"/>
              <a:ext cx="545736" cy="530359"/>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flipH="1">
              <a:off x="4547748" y="-296364"/>
              <a:ext cx="469258" cy="507292"/>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flipH="1">
              <a:off x="3102266" y="-156184"/>
              <a:ext cx="508147" cy="464987"/>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flipH="1">
              <a:off x="1908620" y="-133196"/>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flipH="1">
              <a:off x="8945681" y="2165120"/>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8722696" flipH="1">
              <a:off x="-270732" y="873975"/>
              <a:ext cx="486933" cy="557800"/>
            </a:xfrm>
            <a:custGeom>
              <a:avLst/>
              <a:gdLst/>
              <a:ahLst/>
              <a:cxnLst/>
              <a:rect l="l" t="t" r="r" b="b"/>
              <a:pathLst>
                <a:path w="13110" h="15018" extrusionOk="0">
                  <a:moveTo>
                    <a:pt x="7323" y="0"/>
                  </a:moveTo>
                  <a:cubicBezTo>
                    <a:pt x="6480" y="0"/>
                    <a:pt x="5682" y="108"/>
                    <a:pt x="4930" y="322"/>
                  </a:cubicBezTo>
                  <a:cubicBezTo>
                    <a:pt x="4025" y="561"/>
                    <a:pt x="3179" y="989"/>
                    <a:pt x="2453" y="1573"/>
                  </a:cubicBezTo>
                  <a:cubicBezTo>
                    <a:pt x="1739" y="2132"/>
                    <a:pt x="1155" y="2835"/>
                    <a:pt x="739" y="3632"/>
                  </a:cubicBezTo>
                  <a:cubicBezTo>
                    <a:pt x="310" y="4513"/>
                    <a:pt x="72" y="5466"/>
                    <a:pt x="36" y="6442"/>
                  </a:cubicBezTo>
                  <a:cubicBezTo>
                    <a:pt x="0" y="7573"/>
                    <a:pt x="143" y="8704"/>
                    <a:pt x="477" y="9788"/>
                  </a:cubicBezTo>
                  <a:cubicBezTo>
                    <a:pt x="1024" y="11740"/>
                    <a:pt x="1810" y="13122"/>
                    <a:pt x="2822" y="13943"/>
                  </a:cubicBezTo>
                  <a:cubicBezTo>
                    <a:pt x="3688" y="14638"/>
                    <a:pt x="4772" y="15017"/>
                    <a:pt x="5886" y="15017"/>
                  </a:cubicBezTo>
                  <a:cubicBezTo>
                    <a:pt x="5936" y="15017"/>
                    <a:pt x="5987" y="15016"/>
                    <a:pt x="6037" y="15015"/>
                  </a:cubicBezTo>
                  <a:cubicBezTo>
                    <a:pt x="6977" y="15015"/>
                    <a:pt x="8120" y="14824"/>
                    <a:pt x="9442" y="14443"/>
                  </a:cubicBezTo>
                  <a:cubicBezTo>
                    <a:pt x="10192" y="14229"/>
                    <a:pt x="10883" y="13872"/>
                    <a:pt x="11490" y="13372"/>
                  </a:cubicBezTo>
                  <a:cubicBezTo>
                    <a:pt x="12133" y="12907"/>
                    <a:pt x="12692" y="12312"/>
                    <a:pt x="13109" y="11621"/>
                  </a:cubicBezTo>
                  <a:lnTo>
                    <a:pt x="11954" y="8442"/>
                  </a:lnTo>
                  <a:cubicBezTo>
                    <a:pt x="11609" y="8871"/>
                    <a:pt x="11228" y="9264"/>
                    <a:pt x="10811" y="9633"/>
                  </a:cubicBezTo>
                  <a:cubicBezTo>
                    <a:pt x="10478" y="9966"/>
                    <a:pt x="10085" y="10216"/>
                    <a:pt x="9644" y="10371"/>
                  </a:cubicBezTo>
                  <a:cubicBezTo>
                    <a:pt x="9508" y="10409"/>
                    <a:pt x="9370" y="10428"/>
                    <a:pt x="9233" y="10428"/>
                  </a:cubicBezTo>
                  <a:cubicBezTo>
                    <a:pt x="8853" y="10428"/>
                    <a:pt x="8484" y="10285"/>
                    <a:pt x="8204" y="10014"/>
                  </a:cubicBezTo>
                  <a:cubicBezTo>
                    <a:pt x="7727" y="9538"/>
                    <a:pt x="7335" y="8740"/>
                    <a:pt x="7013" y="7633"/>
                  </a:cubicBezTo>
                  <a:cubicBezTo>
                    <a:pt x="6632" y="6276"/>
                    <a:pt x="6584" y="5228"/>
                    <a:pt x="6858" y="4490"/>
                  </a:cubicBezTo>
                  <a:cubicBezTo>
                    <a:pt x="7073" y="3894"/>
                    <a:pt x="7537" y="3501"/>
                    <a:pt x="8251" y="3299"/>
                  </a:cubicBezTo>
                  <a:cubicBezTo>
                    <a:pt x="8632" y="3192"/>
                    <a:pt x="9025" y="3132"/>
                    <a:pt x="9406" y="3108"/>
                  </a:cubicBezTo>
                  <a:cubicBezTo>
                    <a:pt x="9847" y="3085"/>
                    <a:pt x="10097" y="3073"/>
                    <a:pt x="10168" y="3073"/>
                  </a:cubicBezTo>
                  <a:lnTo>
                    <a:pt x="10728" y="3037"/>
                  </a:lnTo>
                  <a:lnTo>
                    <a:pt x="10287" y="394"/>
                  </a:lnTo>
                  <a:cubicBezTo>
                    <a:pt x="9243" y="131"/>
                    <a:pt x="8255" y="0"/>
                    <a:pt x="7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2474319" y="-318826"/>
              <a:ext cx="550600" cy="55223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05925" y="3436244"/>
              <a:ext cx="443147" cy="467624"/>
            </a:xfrm>
            <a:custGeom>
              <a:avLst/>
              <a:gdLst/>
              <a:ahLst/>
              <a:cxnLst/>
              <a:rect l="l" t="t" r="r" b="b"/>
              <a:pathLst>
                <a:path w="11931" h="12590" extrusionOk="0">
                  <a:moveTo>
                    <a:pt x="6356" y="0"/>
                  </a:moveTo>
                  <a:cubicBezTo>
                    <a:pt x="6186" y="0"/>
                    <a:pt x="6016" y="8"/>
                    <a:pt x="5846" y="23"/>
                  </a:cubicBezTo>
                  <a:cubicBezTo>
                    <a:pt x="5084" y="83"/>
                    <a:pt x="4346" y="309"/>
                    <a:pt x="3679" y="678"/>
                  </a:cubicBezTo>
                  <a:cubicBezTo>
                    <a:pt x="2965" y="1095"/>
                    <a:pt x="2346" y="1666"/>
                    <a:pt x="1870" y="2333"/>
                  </a:cubicBezTo>
                  <a:cubicBezTo>
                    <a:pt x="1310" y="3119"/>
                    <a:pt x="893" y="3988"/>
                    <a:pt x="619" y="4905"/>
                  </a:cubicBezTo>
                  <a:cubicBezTo>
                    <a:pt x="96" y="6536"/>
                    <a:pt x="0" y="7869"/>
                    <a:pt x="334" y="8917"/>
                  </a:cubicBezTo>
                  <a:cubicBezTo>
                    <a:pt x="631" y="9858"/>
                    <a:pt x="1262" y="10667"/>
                    <a:pt x="2108" y="11191"/>
                  </a:cubicBezTo>
                  <a:cubicBezTo>
                    <a:pt x="2763" y="11620"/>
                    <a:pt x="3667" y="12013"/>
                    <a:pt x="4799" y="12370"/>
                  </a:cubicBezTo>
                  <a:cubicBezTo>
                    <a:pt x="5251" y="12518"/>
                    <a:pt x="5722" y="12589"/>
                    <a:pt x="6199" y="12589"/>
                  </a:cubicBezTo>
                  <a:cubicBezTo>
                    <a:pt x="6374" y="12589"/>
                    <a:pt x="6551" y="12580"/>
                    <a:pt x="6727" y="12560"/>
                  </a:cubicBezTo>
                  <a:cubicBezTo>
                    <a:pt x="7406" y="12537"/>
                    <a:pt x="8073" y="12370"/>
                    <a:pt x="8692" y="12084"/>
                  </a:cubicBezTo>
                  <a:lnTo>
                    <a:pt x="9359" y="9310"/>
                  </a:lnTo>
                  <a:lnTo>
                    <a:pt x="9359" y="9310"/>
                  </a:lnTo>
                  <a:cubicBezTo>
                    <a:pt x="8906" y="9441"/>
                    <a:pt x="8454" y="9548"/>
                    <a:pt x="8001" y="9608"/>
                  </a:cubicBezTo>
                  <a:cubicBezTo>
                    <a:pt x="7824" y="9645"/>
                    <a:pt x="7645" y="9663"/>
                    <a:pt x="7467" y="9663"/>
                  </a:cubicBezTo>
                  <a:cubicBezTo>
                    <a:pt x="7249" y="9663"/>
                    <a:pt x="7032" y="9636"/>
                    <a:pt x="6823" y="9584"/>
                  </a:cubicBezTo>
                  <a:cubicBezTo>
                    <a:pt x="6394" y="9453"/>
                    <a:pt x="6073" y="9096"/>
                    <a:pt x="5977" y="8655"/>
                  </a:cubicBezTo>
                  <a:cubicBezTo>
                    <a:pt x="5858" y="8096"/>
                    <a:pt x="5942" y="7357"/>
                    <a:pt x="6239" y="6429"/>
                  </a:cubicBezTo>
                  <a:cubicBezTo>
                    <a:pt x="6596" y="5286"/>
                    <a:pt x="7049" y="4524"/>
                    <a:pt x="7597" y="4131"/>
                  </a:cubicBezTo>
                  <a:cubicBezTo>
                    <a:pt x="7862" y="3939"/>
                    <a:pt x="8159" y="3843"/>
                    <a:pt x="8488" y="3843"/>
                  </a:cubicBezTo>
                  <a:cubicBezTo>
                    <a:pt x="8691" y="3843"/>
                    <a:pt x="8906" y="3880"/>
                    <a:pt x="9132" y="3952"/>
                  </a:cubicBezTo>
                  <a:cubicBezTo>
                    <a:pt x="9454" y="4047"/>
                    <a:pt x="9752" y="4190"/>
                    <a:pt x="10037" y="4357"/>
                  </a:cubicBezTo>
                  <a:cubicBezTo>
                    <a:pt x="10359" y="4547"/>
                    <a:pt x="10537" y="4655"/>
                    <a:pt x="10585" y="4678"/>
                  </a:cubicBezTo>
                  <a:lnTo>
                    <a:pt x="11002" y="4917"/>
                  </a:lnTo>
                  <a:lnTo>
                    <a:pt x="11930" y="2845"/>
                  </a:lnTo>
                  <a:cubicBezTo>
                    <a:pt x="10752" y="1571"/>
                    <a:pt x="9513" y="714"/>
                    <a:pt x="8180" y="297"/>
                  </a:cubicBezTo>
                  <a:cubicBezTo>
                    <a:pt x="7592" y="101"/>
                    <a:pt x="6974" y="0"/>
                    <a:pt x="63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flipH="1">
              <a:off x="1159619" y="4932834"/>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8980182" y="-157416"/>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2285940" y="4977181"/>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flipH="1">
              <a:off x="5871316" y="4887235"/>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flipH="1">
              <a:off x="8999210" y="4202142"/>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flipH="1">
              <a:off x="5410646" y="-286922"/>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8059047" y="4949585"/>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205937" y="4256937"/>
              <a:ext cx="350737" cy="404705"/>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7650298" y="-240590"/>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flipH="1">
              <a:off x="4161607" y="4731588"/>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flipH="1">
              <a:off x="-165249" y="48701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flipH="1">
              <a:off x="1355734" y="-191515"/>
              <a:ext cx="392299" cy="377368"/>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flipH="1">
              <a:off x="8874480" y="3346775"/>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flipH="1">
              <a:off x="2852415" y="4806071"/>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flipH="1">
              <a:off x="8679934" y="4990887"/>
              <a:ext cx="527609" cy="490170"/>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rot="-5400000" flipH="1">
              <a:off x="637697" y="-288020"/>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19254" y="4856098"/>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flipH="1">
              <a:off x="6233138" y="4999429"/>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flipH="1">
              <a:off x="7240963" y="497528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flipH="1">
              <a:off x="6343207" y="-347635"/>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8877601" y="1388641"/>
              <a:ext cx="509038" cy="507589"/>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flipH="1">
              <a:off x="8390533" y="-324738"/>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flipH="1">
              <a:off x="8613494" y="268187"/>
              <a:ext cx="375956" cy="346391"/>
            </a:xfrm>
            <a:custGeom>
              <a:avLst/>
              <a:gdLst/>
              <a:ahLst/>
              <a:cxnLst/>
              <a:rect l="l" t="t" r="r" b="b"/>
              <a:pathLst>
                <a:path w="10122" h="9326" extrusionOk="0">
                  <a:moveTo>
                    <a:pt x="5668" y="1866"/>
                  </a:moveTo>
                  <a:cubicBezTo>
                    <a:pt x="5676" y="1866"/>
                    <a:pt x="5684" y="1866"/>
                    <a:pt x="5692" y="1867"/>
                  </a:cubicBezTo>
                  <a:cubicBezTo>
                    <a:pt x="5740" y="1879"/>
                    <a:pt x="5799" y="1939"/>
                    <a:pt x="5871" y="2070"/>
                  </a:cubicBezTo>
                  <a:cubicBezTo>
                    <a:pt x="5930" y="2391"/>
                    <a:pt x="5942" y="2713"/>
                    <a:pt x="5906" y="3034"/>
                  </a:cubicBezTo>
                  <a:cubicBezTo>
                    <a:pt x="5894" y="3344"/>
                    <a:pt x="5871" y="3641"/>
                    <a:pt x="5823" y="3939"/>
                  </a:cubicBezTo>
                  <a:lnTo>
                    <a:pt x="5811" y="4058"/>
                  </a:lnTo>
                  <a:lnTo>
                    <a:pt x="5764" y="4392"/>
                  </a:lnTo>
                  <a:cubicBezTo>
                    <a:pt x="5740" y="4546"/>
                    <a:pt x="5656" y="4951"/>
                    <a:pt x="5525" y="5606"/>
                  </a:cubicBezTo>
                  <a:cubicBezTo>
                    <a:pt x="5490" y="5868"/>
                    <a:pt x="5406" y="6142"/>
                    <a:pt x="5335" y="6439"/>
                  </a:cubicBezTo>
                  <a:cubicBezTo>
                    <a:pt x="5263" y="6725"/>
                    <a:pt x="5204" y="6916"/>
                    <a:pt x="5192" y="7011"/>
                  </a:cubicBezTo>
                  <a:cubicBezTo>
                    <a:pt x="5037" y="7499"/>
                    <a:pt x="4894" y="7821"/>
                    <a:pt x="4751" y="7975"/>
                  </a:cubicBezTo>
                  <a:cubicBezTo>
                    <a:pt x="4719" y="8061"/>
                    <a:pt x="4639" y="8108"/>
                    <a:pt x="4545" y="8108"/>
                  </a:cubicBezTo>
                  <a:cubicBezTo>
                    <a:pt x="4535" y="8108"/>
                    <a:pt x="4524" y="8107"/>
                    <a:pt x="4513" y="8106"/>
                  </a:cubicBezTo>
                  <a:cubicBezTo>
                    <a:pt x="4478" y="8106"/>
                    <a:pt x="4430" y="8082"/>
                    <a:pt x="4406" y="8059"/>
                  </a:cubicBezTo>
                  <a:cubicBezTo>
                    <a:pt x="4359" y="8047"/>
                    <a:pt x="4335" y="8011"/>
                    <a:pt x="4335" y="7963"/>
                  </a:cubicBezTo>
                  <a:lnTo>
                    <a:pt x="4251" y="7404"/>
                  </a:lnTo>
                  <a:cubicBezTo>
                    <a:pt x="4240" y="7332"/>
                    <a:pt x="4240" y="7261"/>
                    <a:pt x="4251" y="7201"/>
                  </a:cubicBezTo>
                  <a:lnTo>
                    <a:pt x="4275" y="6725"/>
                  </a:lnTo>
                  <a:lnTo>
                    <a:pt x="4287" y="6380"/>
                  </a:lnTo>
                  <a:cubicBezTo>
                    <a:pt x="4311" y="6249"/>
                    <a:pt x="4335" y="5975"/>
                    <a:pt x="4359" y="5570"/>
                  </a:cubicBezTo>
                  <a:lnTo>
                    <a:pt x="4394" y="5380"/>
                  </a:lnTo>
                  <a:lnTo>
                    <a:pt x="4430" y="5094"/>
                  </a:lnTo>
                  <a:lnTo>
                    <a:pt x="5073" y="2820"/>
                  </a:lnTo>
                  <a:cubicBezTo>
                    <a:pt x="5121" y="2546"/>
                    <a:pt x="5228" y="2284"/>
                    <a:pt x="5383" y="2046"/>
                  </a:cubicBezTo>
                  <a:cubicBezTo>
                    <a:pt x="5481" y="1926"/>
                    <a:pt x="5579" y="1866"/>
                    <a:pt x="5668" y="1866"/>
                  </a:cubicBezTo>
                  <a:close/>
                  <a:moveTo>
                    <a:pt x="4270" y="1"/>
                  </a:moveTo>
                  <a:cubicBezTo>
                    <a:pt x="3684" y="1"/>
                    <a:pt x="3107" y="163"/>
                    <a:pt x="2596" y="474"/>
                  </a:cubicBezTo>
                  <a:cubicBezTo>
                    <a:pt x="1954" y="867"/>
                    <a:pt x="1418" y="1403"/>
                    <a:pt x="1025" y="2058"/>
                  </a:cubicBezTo>
                  <a:cubicBezTo>
                    <a:pt x="251" y="3308"/>
                    <a:pt x="1" y="4820"/>
                    <a:pt x="358" y="6249"/>
                  </a:cubicBezTo>
                  <a:cubicBezTo>
                    <a:pt x="430" y="6618"/>
                    <a:pt x="572" y="6975"/>
                    <a:pt x="751" y="7309"/>
                  </a:cubicBezTo>
                  <a:cubicBezTo>
                    <a:pt x="918" y="7618"/>
                    <a:pt x="1144" y="7892"/>
                    <a:pt x="1418" y="8106"/>
                  </a:cubicBezTo>
                  <a:lnTo>
                    <a:pt x="1703" y="8321"/>
                  </a:lnTo>
                  <a:cubicBezTo>
                    <a:pt x="1727" y="8344"/>
                    <a:pt x="1763" y="8380"/>
                    <a:pt x="1787" y="8404"/>
                  </a:cubicBezTo>
                  <a:cubicBezTo>
                    <a:pt x="1811" y="8416"/>
                    <a:pt x="1834" y="8440"/>
                    <a:pt x="1858" y="8463"/>
                  </a:cubicBezTo>
                  <a:cubicBezTo>
                    <a:pt x="1918" y="8511"/>
                    <a:pt x="1989" y="8535"/>
                    <a:pt x="2061" y="8547"/>
                  </a:cubicBezTo>
                  <a:lnTo>
                    <a:pt x="2168" y="8571"/>
                  </a:lnTo>
                  <a:cubicBezTo>
                    <a:pt x="2585" y="8773"/>
                    <a:pt x="3037" y="8928"/>
                    <a:pt x="3501" y="9011"/>
                  </a:cubicBezTo>
                  <a:cubicBezTo>
                    <a:pt x="3608" y="9023"/>
                    <a:pt x="3704" y="9047"/>
                    <a:pt x="3811" y="9083"/>
                  </a:cubicBezTo>
                  <a:cubicBezTo>
                    <a:pt x="3906" y="9118"/>
                    <a:pt x="4013" y="9142"/>
                    <a:pt x="4120" y="9154"/>
                  </a:cubicBezTo>
                  <a:cubicBezTo>
                    <a:pt x="4783" y="9266"/>
                    <a:pt x="5454" y="9326"/>
                    <a:pt x="6126" y="9326"/>
                  </a:cubicBezTo>
                  <a:cubicBezTo>
                    <a:pt x="6239" y="9326"/>
                    <a:pt x="6353" y="9324"/>
                    <a:pt x="6466" y="9321"/>
                  </a:cubicBezTo>
                  <a:cubicBezTo>
                    <a:pt x="7335" y="9214"/>
                    <a:pt x="8026" y="8880"/>
                    <a:pt x="8526" y="8321"/>
                  </a:cubicBezTo>
                  <a:lnTo>
                    <a:pt x="8633" y="8285"/>
                  </a:lnTo>
                  <a:lnTo>
                    <a:pt x="8692" y="8213"/>
                  </a:lnTo>
                  <a:cubicBezTo>
                    <a:pt x="8704" y="8213"/>
                    <a:pt x="8728" y="8190"/>
                    <a:pt x="8776" y="8142"/>
                  </a:cubicBezTo>
                  <a:lnTo>
                    <a:pt x="8954" y="7928"/>
                  </a:lnTo>
                  <a:cubicBezTo>
                    <a:pt x="9502" y="7201"/>
                    <a:pt x="9859" y="6344"/>
                    <a:pt x="9978" y="5439"/>
                  </a:cubicBezTo>
                  <a:cubicBezTo>
                    <a:pt x="10121" y="4606"/>
                    <a:pt x="10050" y="3760"/>
                    <a:pt x="9788" y="2963"/>
                  </a:cubicBezTo>
                  <a:cubicBezTo>
                    <a:pt x="9526" y="2308"/>
                    <a:pt x="9050" y="1665"/>
                    <a:pt x="8359" y="1046"/>
                  </a:cubicBezTo>
                  <a:cubicBezTo>
                    <a:pt x="8002" y="772"/>
                    <a:pt x="7585" y="570"/>
                    <a:pt x="7157" y="451"/>
                  </a:cubicBezTo>
                  <a:cubicBezTo>
                    <a:pt x="6633" y="331"/>
                    <a:pt x="6037" y="212"/>
                    <a:pt x="5359" y="117"/>
                  </a:cubicBezTo>
                  <a:lnTo>
                    <a:pt x="5311" y="117"/>
                  </a:lnTo>
                  <a:cubicBezTo>
                    <a:pt x="5287" y="117"/>
                    <a:pt x="5263" y="129"/>
                    <a:pt x="5263" y="141"/>
                  </a:cubicBezTo>
                  <a:cubicBezTo>
                    <a:pt x="5085" y="93"/>
                    <a:pt x="4906" y="58"/>
                    <a:pt x="4728" y="34"/>
                  </a:cubicBezTo>
                  <a:cubicBezTo>
                    <a:pt x="4575" y="12"/>
                    <a:pt x="4422" y="1"/>
                    <a:pt x="427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905462" y="796977"/>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2068575" flipH="1">
              <a:off x="586078" y="50990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4"/>
          <p:cNvSpPr txBox="1">
            <a:spLocks noGrp="1"/>
          </p:cNvSpPr>
          <p:nvPr>
            <p:ph type="body" idx="1"/>
          </p:nvPr>
        </p:nvSpPr>
        <p:spPr>
          <a:xfrm>
            <a:off x="796650" y="1021575"/>
            <a:ext cx="7550700" cy="3664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AutoNum type="arabicPeriod"/>
              <a:defRPr sz="1200"/>
            </a:lvl1pPr>
            <a:lvl2pPr marL="914400" lvl="1" indent="-317500" rtl="0">
              <a:spcBef>
                <a:spcPts val="0"/>
              </a:spcBef>
              <a:spcAft>
                <a:spcPts val="0"/>
              </a:spcAft>
              <a:buSzPts val="1400"/>
              <a:buAutoNum type="alphaLcPeriod"/>
              <a:defRPr/>
            </a:lvl2pPr>
            <a:lvl3pPr marL="1371600" lvl="2" indent="-317500" rtl="0">
              <a:spcBef>
                <a:spcPts val="0"/>
              </a:spcBef>
              <a:spcAft>
                <a:spcPts val="0"/>
              </a:spcAft>
              <a:buSzPts val="1400"/>
              <a:buAutoNum type="romanLcPeriod"/>
              <a:defRPr/>
            </a:lvl3pPr>
            <a:lvl4pPr marL="1828800" lvl="3" indent="-317500" rtl="0">
              <a:spcBef>
                <a:spcPts val="0"/>
              </a:spcBef>
              <a:spcAft>
                <a:spcPts val="0"/>
              </a:spcAft>
              <a:buSzPts val="1400"/>
              <a:buAutoNum type="arabicPeriod"/>
              <a:defRPr/>
            </a:lvl4pPr>
            <a:lvl5pPr marL="2286000" lvl="4" indent="-317500" rtl="0">
              <a:spcBef>
                <a:spcPts val="0"/>
              </a:spcBef>
              <a:spcAft>
                <a:spcPts val="0"/>
              </a:spcAft>
              <a:buSzPts val="1400"/>
              <a:buAutoNum type="alphaLcPeriod"/>
              <a:defRPr/>
            </a:lvl5pPr>
            <a:lvl6pPr marL="2743200" lvl="5" indent="-317500" rtl="0">
              <a:spcBef>
                <a:spcPts val="0"/>
              </a:spcBef>
              <a:spcAft>
                <a:spcPts val="0"/>
              </a:spcAft>
              <a:buSzPts val="1400"/>
              <a:buAutoNum type="romanLcPeriod"/>
              <a:defRPr/>
            </a:lvl6pPr>
            <a:lvl7pPr marL="3200400" lvl="6" indent="-317500" rtl="0">
              <a:spcBef>
                <a:spcPts val="0"/>
              </a:spcBef>
              <a:spcAft>
                <a:spcPts val="0"/>
              </a:spcAft>
              <a:buSzPts val="1400"/>
              <a:buAutoNum type="arabicPeriod"/>
              <a:defRPr/>
            </a:lvl7pPr>
            <a:lvl8pPr marL="3657600" lvl="7" indent="-317500" rtl="0">
              <a:spcBef>
                <a:spcPts val="0"/>
              </a:spcBef>
              <a:spcAft>
                <a:spcPts val="0"/>
              </a:spcAft>
              <a:buSzPts val="1400"/>
              <a:buAutoNum type="alphaLcPeriod"/>
              <a:defRPr/>
            </a:lvl8pPr>
            <a:lvl9pPr marL="4114800" lvl="8" indent="-317500" rtl="0">
              <a:spcBef>
                <a:spcPts val="0"/>
              </a:spcBef>
              <a:spcAft>
                <a:spcPts val="0"/>
              </a:spcAft>
              <a:buSzPts val="1400"/>
              <a:buAutoNum type="romanLcPeriod"/>
              <a:defRPr/>
            </a:lvl9pPr>
          </a:lstStyle>
          <a:p>
            <a:endParaRPr/>
          </a:p>
        </p:txBody>
      </p:sp>
      <p:sp>
        <p:nvSpPr>
          <p:cNvPr id="140" name="Google Shape;140;p4"/>
          <p:cNvSpPr txBox="1">
            <a:spLocks noGrp="1"/>
          </p:cNvSpPr>
          <p:nvPr>
            <p:ph type="title"/>
          </p:nvPr>
        </p:nvSpPr>
        <p:spPr>
          <a:xfrm>
            <a:off x="796638" y="4151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218343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51267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302331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16453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52714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8"/>
        <p:cNvGrpSpPr/>
        <p:nvPr/>
      </p:nvGrpSpPr>
      <p:grpSpPr>
        <a:xfrm>
          <a:off x="0" y="0"/>
          <a:ext cx="0" cy="0"/>
          <a:chOff x="0" y="0"/>
          <a:chExt cx="0" cy="0"/>
        </a:xfrm>
      </p:grpSpPr>
      <p:grpSp>
        <p:nvGrpSpPr>
          <p:cNvPr id="319" name="Google Shape;319;p9"/>
          <p:cNvGrpSpPr/>
          <p:nvPr/>
        </p:nvGrpSpPr>
        <p:grpSpPr>
          <a:xfrm>
            <a:off x="-257609" y="-345724"/>
            <a:ext cx="9777451" cy="5792704"/>
            <a:chOff x="-257609" y="-345724"/>
            <a:chExt cx="9777451" cy="5792704"/>
          </a:xfrm>
        </p:grpSpPr>
        <p:sp>
          <p:nvSpPr>
            <p:cNvPr id="320" name="Google Shape;320;p9"/>
            <p:cNvSpPr/>
            <p:nvPr/>
          </p:nvSpPr>
          <p:spPr>
            <a:xfrm>
              <a:off x="-36050" y="-55975"/>
              <a:ext cx="9180235" cy="5235278"/>
            </a:xfrm>
            <a:custGeom>
              <a:avLst/>
              <a:gdLst/>
              <a:ahLst/>
              <a:cxnLst/>
              <a:rect l="l" t="t" r="r" b="b"/>
              <a:pathLst>
                <a:path w="268880" h="155615" extrusionOk="0">
                  <a:moveTo>
                    <a:pt x="1" y="0"/>
                  </a:moveTo>
                  <a:lnTo>
                    <a:pt x="1" y="155615"/>
                  </a:lnTo>
                  <a:lnTo>
                    <a:pt x="268879" y="155615"/>
                  </a:lnTo>
                  <a:lnTo>
                    <a:pt x="268879" y="0"/>
                  </a:lnTo>
                  <a:close/>
                </a:path>
              </a:pathLst>
            </a:custGeom>
            <a:solidFill>
              <a:srgbClr val="A1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8871928" y="175790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rot="1935653">
              <a:off x="8808919" y="861763"/>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6457944" y="-6"/>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219104" y="1778093"/>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rot="866194">
              <a:off x="8678266" y="96918"/>
              <a:ext cx="451099" cy="442817"/>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rot="6768672">
              <a:off x="3066038" y="4800513"/>
              <a:ext cx="545735" cy="530358"/>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rot="-1846715">
              <a:off x="3845623" y="-261381"/>
              <a:ext cx="469280" cy="507316"/>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rot="-2476663">
              <a:off x="4639714" y="-114314"/>
              <a:ext cx="508131" cy="464973"/>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7084646" y="-164508"/>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257609" y="1068170"/>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5344499" y="-97265"/>
              <a:ext cx="405103" cy="40630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8651485" y="2676547"/>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174875" y="4118134"/>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859684" y="4585606"/>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5304128" y="4865785"/>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124034" y="2560767"/>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2370512" y="-165163"/>
              <a:ext cx="350732" cy="396172"/>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6483515" y="4797185"/>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8761892" y="4797349"/>
              <a:ext cx="350737" cy="404705"/>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124058" y="461198"/>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4048048" y="4759263"/>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7218308" y="48706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rot="2700000">
              <a:off x="7907160" y="-176466"/>
              <a:ext cx="570030" cy="548334"/>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219109" y="3110225"/>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5725568" y="4653371"/>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1056799" y="4820612"/>
              <a:ext cx="527609" cy="490170"/>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8724672" y="4106555"/>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2148908" y="4870660"/>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4701948" y="4964642"/>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187209" y="472743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3024739" y="-235260"/>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1661926" y="-104262"/>
              <a:ext cx="405086" cy="403933"/>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111665" y="-87100"/>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471779" y="-23638"/>
              <a:ext cx="375956" cy="346391"/>
            </a:xfrm>
            <a:custGeom>
              <a:avLst/>
              <a:gdLst/>
              <a:ahLst/>
              <a:cxnLst/>
              <a:rect l="l" t="t" r="r" b="b"/>
              <a:pathLst>
                <a:path w="10122" h="9326" extrusionOk="0">
                  <a:moveTo>
                    <a:pt x="5668" y="1866"/>
                  </a:moveTo>
                  <a:cubicBezTo>
                    <a:pt x="5676" y="1866"/>
                    <a:pt x="5684" y="1866"/>
                    <a:pt x="5692" y="1867"/>
                  </a:cubicBezTo>
                  <a:cubicBezTo>
                    <a:pt x="5740" y="1879"/>
                    <a:pt x="5799" y="1939"/>
                    <a:pt x="5871" y="2070"/>
                  </a:cubicBezTo>
                  <a:cubicBezTo>
                    <a:pt x="5930" y="2391"/>
                    <a:pt x="5942" y="2713"/>
                    <a:pt x="5906" y="3034"/>
                  </a:cubicBezTo>
                  <a:cubicBezTo>
                    <a:pt x="5894" y="3344"/>
                    <a:pt x="5871" y="3641"/>
                    <a:pt x="5823" y="3939"/>
                  </a:cubicBezTo>
                  <a:lnTo>
                    <a:pt x="5811" y="4058"/>
                  </a:lnTo>
                  <a:lnTo>
                    <a:pt x="5764" y="4392"/>
                  </a:lnTo>
                  <a:cubicBezTo>
                    <a:pt x="5740" y="4546"/>
                    <a:pt x="5656" y="4951"/>
                    <a:pt x="5525" y="5606"/>
                  </a:cubicBezTo>
                  <a:cubicBezTo>
                    <a:pt x="5490" y="5868"/>
                    <a:pt x="5406" y="6142"/>
                    <a:pt x="5335" y="6439"/>
                  </a:cubicBezTo>
                  <a:cubicBezTo>
                    <a:pt x="5263" y="6725"/>
                    <a:pt x="5204" y="6916"/>
                    <a:pt x="5192" y="7011"/>
                  </a:cubicBezTo>
                  <a:cubicBezTo>
                    <a:pt x="5037" y="7499"/>
                    <a:pt x="4894" y="7821"/>
                    <a:pt x="4751" y="7975"/>
                  </a:cubicBezTo>
                  <a:cubicBezTo>
                    <a:pt x="4719" y="8061"/>
                    <a:pt x="4639" y="8108"/>
                    <a:pt x="4545" y="8108"/>
                  </a:cubicBezTo>
                  <a:cubicBezTo>
                    <a:pt x="4535" y="8108"/>
                    <a:pt x="4524" y="8107"/>
                    <a:pt x="4513" y="8106"/>
                  </a:cubicBezTo>
                  <a:cubicBezTo>
                    <a:pt x="4478" y="8106"/>
                    <a:pt x="4430" y="8082"/>
                    <a:pt x="4406" y="8059"/>
                  </a:cubicBezTo>
                  <a:cubicBezTo>
                    <a:pt x="4359" y="8047"/>
                    <a:pt x="4335" y="8011"/>
                    <a:pt x="4335" y="7963"/>
                  </a:cubicBezTo>
                  <a:lnTo>
                    <a:pt x="4251" y="7404"/>
                  </a:lnTo>
                  <a:cubicBezTo>
                    <a:pt x="4240" y="7332"/>
                    <a:pt x="4240" y="7261"/>
                    <a:pt x="4251" y="7201"/>
                  </a:cubicBezTo>
                  <a:lnTo>
                    <a:pt x="4275" y="6725"/>
                  </a:lnTo>
                  <a:lnTo>
                    <a:pt x="4287" y="6380"/>
                  </a:lnTo>
                  <a:cubicBezTo>
                    <a:pt x="4311" y="6249"/>
                    <a:pt x="4335" y="5975"/>
                    <a:pt x="4359" y="5570"/>
                  </a:cubicBezTo>
                  <a:lnTo>
                    <a:pt x="4394" y="5380"/>
                  </a:lnTo>
                  <a:lnTo>
                    <a:pt x="4430" y="5094"/>
                  </a:lnTo>
                  <a:lnTo>
                    <a:pt x="5073" y="2820"/>
                  </a:lnTo>
                  <a:cubicBezTo>
                    <a:pt x="5121" y="2546"/>
                    <a:pt x="5228" y="2284"/>
                    <a:pt x="5383" y="2046"/>
                  </a:cubicBezTo>
                  <a:cubicBezTo>
                    <a:pt x="5481" y="1926"/>
                    <a:pt x="5579" y="1866"/>
                    <a:pt x="5668" y="1866"/>
                  </a:cubicBezTo>
                  <a:close/>
                  <a:moveTo>
                    <a:pt x="4270" y="1"/>
                  </a:moveTo>
                  <a:cubicBezTo>
                    <a:pt x="3684" y="1"/>
                    <a:pt x="3107" y="163"/>
                    <a:pt x="2596" y="474"/>
                  </a:cubicBezTo>
                  <a:cubicBezTo>
                    <a:pt x="1954" y="867"/>
                    <a:pt x="1418" y="1403"/>
                    <a:pt x="1025" y="2058"/>
                  </a:cubicBezTo>
                  <a:cubicBezTo>
                    <a:pt x="251" y="3308"/>
                    <a:pt x="1" y="4820"/>
                    <a:pt x="358" y="6249"/>
                  </a:cubicBezTo>
                  <a:cubicBezTo>
                    <a:pt x="430" y="6618"/>
                    <a:pt x="572" y="6975"/>
                    <a:pt x="751" y="7309"/>
                  </a:cubicBezTo>
                  <a:cubicBezTo>
                    <a:pt x="918" y="7618"/>
                    <a:pt x="1144" y="7892"/>
                    <a:pt x="1418" y="8106"/>
                  </a:cubicBezTo>
                  <a:lnTo>
                    <a:pt x="1703" y="8321"/>
                  </a:lnTo>
                  <a:cubicBezTo>
                    <a:pt x="1727" y="8344"/>
                    <a:pt x="1763" y="8380"/>
                    <a:pt x="1787" y="8404"/>
                  </a:cubicBezTo>
                  <a:cubicBezTo>
                    <a:pt x="1811" y="8416"/>
                    <a:pt x="1834" y="8440"/>
                    <a:pt x="1858" y="8463"/>
                  </a:cubicBezTo>
                  <a:cubicBezTo>
                    <a:pt x="1918" y="8511"/>
                    <a:pt x="1989" y="8535"/>
                    <a:pt x="2061" y="8547"/>
                  </a:cubicBezTo>
                  <a:lnTo>
                    <a:pt x="2168" y="8571"/>
                  </a:lnTo>
                  <a:cubicBezTo>
                    <a:pt x="2585" y="8773"/>
                    <a:pt x="3037" y="8928"/>
                    <a:pt x="3501" y="9011"/>
                  </a:cubicBezTo>
                  <a:cubicBezTo>
                    <a:pt x="3608" y="9023"/>
                    <a:pt x="3704" y="9047"/>
                    <a:pt x="3811" y="9083"/>
                  </a:cubicBezTo>
                  <a:cubicBezTo>
                    <a:pt x="3906" y="9118"/>
                    <a:pt x="4013" y="9142"/>
                    <a:pt x="4120" y="9154"/>
                  </a:cubicBezTo>
                  <a:cubicBezTo>
                    <a:pt x="4783" y="9266"/>
                    <a:pt x="5454" y="9326"/>
                    <a:pt x="6126" y="9326"/>
                  </a:cubicBezTo>
                  <a:cubicBezTo>
                    <a:pt x="6239" y="9326"/>
                    <a:pt x="6353" y="9324"/>
                    <a:pt x="6466" y="9321"/>
                  </a:cubicBezTo>
                  <a:cubicBezTo>
                    <a:pt x="7335" y="9214"/>
                    <a:pt x="8026" y="8880"/>
                    <a:pt x="8526" y="8321"/>
                  </a:cubicBezTo>
                  <a:lnTo>
                    <a:pt x="8633" y="8285"/>
                  </a:lnTo>
                  <a:lnTo>
                    <a:pt x="8692" y="8213"/>
                  </a:lnTo>
                  <a:cubicBezTo>
                    <a:pt x="8704" y="8213"/>
                    <a:pt x="8728" y="8190"/>
                    <a:pt x="8776" y="8142"/>
                  </a:cubicBezTo>
                  <a:lnTo>
                    <a:pt x="8954" y="7928"/>
                  </a:lnTo>
                  <a:cubicBezTo>
                    <a:pt x="9502" y="7201"/>
                    <a:pt x="9859" y="6344"/>
                    <a:pt x="9978" y="5439"/>
                  </a:cubicBezTo>
                  <a:cubicBezTo>
                    <a:pt x="10121" y="4606"/>
                    <a:pt x="10050" y="3760"/>
                    <a:pt x="9788" y="2963"/>
                  </a:cubicBezTo>
                  <a:cubicBezTo>
                    <a:pt x="9526" y="2308"/>
                    <a:pt x="9050" y="1665"/>
                    <a:pt x="8359" y="1046"/>
                  </a:cubicBezTo>
                  <a:cubicBezTo>
                    <a:pt x="8002" y="772"/>
                    <a:pt x="7585" y="570"/>
                    <a:pt x="7157" y="451"/>
                  </a:cubicBezTo>
                  <a:cubicBezTo>
                    <a:pt x="6633" y="331"/>
                    <a:pt x="6037" y="212"/>
                    <a:pt x="5359" y="117"/>
                  </a:cubicBezTo>
                  <a:lnTo>
                    <a:pt x="5311" y="117"/>
                  </a:lnTo>
                  <a:cubicBezTo>
                    <a:pt x="5287" y="117"/>
                    <a:pt x="5263" y="129"/>
                    <a:pt x="5263" y="141"/>
                  </a:cubicBezTo>
                  <a:cubicBezTo>
                    <a:pt x="5085" y="93"/>
                    <a:pt x="4906" y="58"/>
                    <a:pt x="4728" y="34"/>
                  </a:cubicBezTo>
                  <a:cubicBezTo>
                    <a:pt x="4575" y="12"/>
                    <a:pt x="4422" y="1"/>
                    <a:pt x="427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1015550" y="-220723"/>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rot="-2068575">
              <a:off x="8133425" y="49466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9024727" y="3434303"/>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5966602" y="-174547"/>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9"/>
          <p:cNvSpPr txBox="1">
            <a:spLocks noGrp="1"/>
          </p:cNvSpPr>
          <p:nvPr>
            <p:ph type="title"/>
          </p:nvPr>
        </p:nvSpPr>
        <p:spPr>
          <a:xfrm>
            <a:off x="4007275" y="1740725"/>
            <a:ext cx="4378500" cy="570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3500">
                <a:solidFill>
                  <a:schemeClr val="accent3"/>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61" name="Google Shape;361;p9"/>
          <p:cNvSpPr txBox="1">
            <a:spLocks noGrp="1"/>
          </p:cNvSpPr>
          <p:nvPr>
            <p:ph type="subTitle" idx="1"/>
          </p:nvPr>
        </p:nvSpPr>
        <p:spPr>
          <a:xfrm>
            <a:off x="4007275" y="2379500"/>
            <a:ext cx="4338600" cy="1164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465"/>
        <p:cNvGrpSpPr/>
        <p:nvPr/>
      </p:nvGrpSpPr>
      <p:grpSpPr>
        <a:xfrm>
          <a:off x="0" y="0"/>
          <a:ext cx="0" cy="0"/>
          <a:chOff x="0" y="0"/>
          <a:chExt cx="0" cy="0"/>
        </a:xfrm>
      </p:grpSpPr>
      <p:grpSp>
        <p:nvGrpSpPr>
          <p:cNvPr id="466" name="Google Shape;466;p14"/>
          <p:cNvGrpSpPr/>
          <p:nvPr/>
        </p:nvGrpSpPr>
        <p:grpSpPr>
          <a:xfrm>
            <a:off x="-337647" y="-352810"/>
            <a:ext cx="9857489" cy="5798923"/>
            <a:chOff x="-337647" y="-352810"/>
            <a:chExt cx="9857489" cy="5798923"/>
          </a:xfrm>
        </p:grpSpPr>
        <p:sp>
          <p:nvSpPr>
            <p:cNvPr id="467" name="Google Shape;467;p14"/>
            <p:cNvSpPr/>
            <p:nvPr/>
          </p:nvSpPr>
          <p:spPr>
            <a:xfrm>
              <a:off x="-18118" y="-45889"/>
              <a:ext cx="9180235" cy="5235278"/>
            </a:xfrm>
            <a:custGeom>
              <a:avLst/>
              <a:gdLst/>
              <a:ahLst/>
              <a:cxnLst/>
              <a:rect l="l" t="t" r="r" b="b"/>
              <a:pathLst>
                <a:path w="268880" h="155615" extrusionOk="0">
                  <a:moveTo>
                    <a:pt x="1" y="0"/>
                  </a:moveTo>
                  <a:lnTo>
                    <a:pt x="1" y="155615"/>
                  </a:lnTo>
                  <a:lnTo>
                    <a:pt x="268879" y="155615"/>
                  </a:lnTo>
                  <a:lnTo>
                    <a:pt x="268879" y="0"/>
                  </a:lnTo>
                  <a:close/>
                </a:path>
              </a:pathLst>
            </a:custGeom>
            <a:solidFill>
              <a:srgbClr val="A1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8871928" y="175790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rot="1935653">
              <a:off x="8688194" y="66613"/>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6215094" y="-120631"/>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8660111" y="2667420"/>
              <a:ext cx="451096" cy="442813"/>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5509780" y="-3784"/>
              <a:ext cx="508147" cy="464987"/>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6759921" y="-47871"/>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rot="-1129731">
              <a:off x="8903990" y="873966"/>
              <a:ext cx="486940" cy="557808"/>
            </a:xfrm>
            <a:custGeom>
              <a:avLst/>
              <a:gdLst/>
              <a:ahLst/>
              <a:cxnLst/>
              <a:rect l="l" t="t" r="r" b="b"/>
              <a:pathLst>
                <a:path w="13110" h="15018" extrusionOk="0">
                  <a:moveTo>
                    <a:pt x="7323" y="0"/>
                  </a:moveTo>
                  <a:cubicBezTo>
                    <a:pt x="6480" y="0"/>
                    <a:pt x="5682" y="108"/>
                    <a:pt x="4930" y="322"/>
                  </a:cubicBezTo>
                  <a:cubicBezTo>
                    <a:pt x="4025" y="561"/>
                    <a:pt x="3179" y="989"/>
                    <a:pt x="2453" y="1573"/>
                  </a:cubicBezTo>
                  <a:cubicBezTo>
                    <a:pt x="1739" y="2132"/>
                    <a:pt x="1155" y="2835"/>
                    <a:pt x="739" y="3632"/>
                  </a:cubicBezTo>
                  <a:cubicBezTo>
                    <a:pt x="310" y="4513"/>
                    <a:pt x="72" y="5466"/>
                    <a:pt x="36" y="6442"/>
                  </a:cubicBezTo>
                  <a:cubicBezTo>
                    <a:pt x="0" y="7573"/>
                    <a:pt x="143" y="8704"/>
                    <a:pt x="477" y="9788"/>
                  </a:cubicBezTo>
                  <a:cubicBezTo>
                    <a:pt x="1024" y="11740"/>
                    <a:pt x="1810" y="13122"/>
                    <a:pt x="2822" y="13943"/>
                  </a:cubicBezTo>
                  <a:cubicBezTo>
                    <a:pt x="3688" y="14638"/>
                    <a:pt x="4772" y="15017"/>
                    <a:pt x="5886" y="15017"/>
                  </a:cubicBezTo>
                  <a:cubicBezTo>
                    <a:pt x="5936" y="15017"/>
                    <a:pt x="5987" y="15016"/>
                    <a:pt x="6037" y="15015"/>
                  </a:cubicBezTo>
                  <a:cubicBezTo>
                    <a:pt x="6977" y="15015"/>
                    <a:pt x="8120" y="14824"/>
                    <a:pt x="9442" y="14443"/>
                  </a:cubicBezTo>
                  <a:cubicBezTo>
                    <a:pt x="10192" y="14229"/>
                    <a:pt x="10883" y="13872"/>
                    <a:pt x="11490" y="13372"/>
                  </a:cubicBezTo>
                  <a:cubicBezTo>
                    <a:pt x="12133" y="12907"/>
                    <a:pt x="12692" y="12312"/>
                    <a:pt x="13109" y="11621"/>
                  </a:cubicBezTo>
                  <a:lnTo>
                    <a:pt x="11954" y="8442"/>
                  </a:lnTo>
                  <a:cubicBezTo>
                    <a:pt x="11609" y="8871"/>
                    <a:pt x="11228" y="9264"/>
                    <a:pt x="10811" y="9633"/>
                  </a:cubicBezTo>
                  <a:cubicBezTo>
                    <a:pt x="10478" y="9966"/>
                    <a:pt x="10085" y="10216"/>
                    <a:pt x="9644" y="10371"/>
                  </a:cubicBezTo>
                  <a:cubicBezTo>
                    <a:pt x="9508" y="10409"/>
                    <a:pt x="9370" y="10428"/>
                    <a:pt x="9233" y="10428"/>
                  </a:cubicBezTo>
                  <a:cubicBezTo>
                    <a:pt x="8853" y="10428"/>
                    <a:pt x="8484" y="10285"/>
                    <a:pt x="8204" y="10014"/>
                  </a:cubicBezTo>
                  <a:cubicBezTo>
                    <a:pt x="7727" y="9538"/>
                    <a:pt x="7335" y="8740"/>
                    <a:pt x="7013" y="7633"/>
                  </a:cubicBezTo>
                  <a:cubicBezTo>
                    <a:pt x="6632" y="6276"/>
                    <a:pt x="6584" y="5228"/>
                    <a:pt x="6858" y="4490"/>
                  </a:cubicBezTo>
                  <a:cubicBezTo>
                    <a:pt x="7073" y="3894"/>
                    <a:pt x="7537" y="3501"/>
                    <a:pt x="8251" y="3299"/>
                  </a:cubicBezTo>
                  <a:cubicBezTo>
                    <a:pt x="8632" y="3192"/>
                    <a:pt x="9025" y="3132"/>
                    <a:pt x="9406" y="3108"/>
                  </a:cubicBezTo>
                  <a:cubicBezTo>
                    <a:pt x="9847" y="3085"/>
                    <a:pt x="10097" y="3073"/>
                    <a:pt x="10168" y="3073"/>
                  </a:cubicBezTo>
                  <a:lnTo>
                    <a:pt x="10728" y="3037"/>
                  </a:lnTo>
                  <a:lnTo>
                    <a:pt x="10287" y="394"/>
                  </a:lnTo>
                  <a:cubicBezTo>
                    <a:pt x="9243" y="131"/>
                    <a:pt x="8255" y="0"/>
                    <a:pt x="7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8853358" y="3333107"/>
              <a:ext cx="443147" cy="467624"/>
            </a:xfrm>
            <a:custGeom>
              <a:avLst/>
              <a:gdLst/>
              <a:ahLst/>
              <a:cxnLst/>
              <a:rect l="l" t="t" r="r" b="b"/>
              <a:pathLst>
                <a:path w="11931" h="12590" extrusionOk="0">
                  <a:moveTo>
                    <a:pt x="6356" y="0"/>
                  </a:moveTo>
                  <a:cubicBezTo>
                    <a:pt x="6186" y="0"/>
                    <a:pt x="6016" y="8"/>
                    <a:pt x="5846" y="23"/>
                  </a:cubicBezTo>
                  <a:cubicBezTo>
                    <a:pt x="5084" y="83"/>
                    <a:pt x="4346" y="309"/>
                    <a:pt x="3679" y="678"/>
                  </a:cubicBezTo>
                  <a:cubicBezTo>
                    <a:pt x="2965" y="1095"/>
                    <a:pt x="2346" y="1666"/>
                    <a:pt x="1870" y="2333"/>
                  </a:cubicBezTo>
                  <a:cubicBezTo>
                    <a:pt x="1310" y="3119"/>
                    <a:pt x="893" y="3988"/>
                    <a:pt x="619" y="4905"/>
                  </a:cubicBezTo>
                  <a:cubicBezTo>
                    <a:pt x="96" y="6536"/>
                    <a:pt x="0" y="7869"/>
                    <a:pt x="334" y="8917"/>
                  </a:cubicBezTo>
                  <a:cubicBezTo>
                    <a:pt x="631" y="9858"/>
                    <a:pt x="1262" y="10667"/>
                    <a:pt x="2108" y="11191"/>
                  </a:cubicBezTo>
                  <a:cubicBezTo>
                    <a:pt x="2763" y="11620"/>
                    <a:pt x="3667" y="12013"/>
                    <a:pt x="4799" y="12370"/>
                  </a:cubicBezTo>
                  <a:cubicBezTo>
                    <a:pt x="5251" y="12518"/>
                    <a:pt x="5722" y="12589"/>
                    <a:pt x="6199" y="12589"/>
                  </a:cubicBezTo>
                  <a:cubicBezTo>
                    <a:pt x="6374" y="12589"/>
                    <a:pt x="6551" y="12580"/>
                    <a:pt x="6727" y="12560"/>
                  </a:cubicBezTo>
                  <a:cubicBezTo>
                    <a:pt x="7406" y="12537"/>
                    <a:pt x="8073" y="12370"/>
                    <a:pt x="8692" y="12084"/>
                  </a:cubicBezTo>
                  <a:lnTo>
                    <a:pt x="9359" y="9310"/>
                  </a:lnTo>
                  <a:lnTo>
                    <a:pt x="9359" y="9310"/>
                  </a:lnTo>
                  <a:cubicBezTo>
                    <a:pt x="8906" y="9441"/>
                    <a:pt x="8454" y="9548"/>
                    <a:pt x="8001" y="9608"/>
                  </a:cubicBezTo>
                  <a:cubicBezTo>
                    <a:pt x="7824" y="9645"/>
                    <a:pt x="7645" y="9663"/>
                    <a:pt x="7467" y="9663"/>
                  </a:cubicBezTo>
                  <a:cubicBezTo>
                    <a:pt x="7249" y="9663"/>
                    <a:pt x="7032" y="9636"/>
                    <a:pt x="6823" y="9584"/>
                  </a:cubicBezTo>
                  <a:cubicBezTo>
                    <a:pt x="6394" y="9453"/>
                    <a:pt x="6073" y="9096"/>
                    <a:pt x="5977" y="8655"/>
                  </a:cubicBezTo>
                  <a:cubicBezTo>
                    <a:pt x="5858" y="8096"/>
                    <a:pt x="5942" y="7357"/>
                    <a:pt x="6239" y="6429"/>
                  </a:cubicBezTo>
                  <a:cubicBezTo>
                    <a:pt x="6596" y="5286"/>
                    <a:pt x="7049" y="4524"/>
                    <a:pt x="7597" y="4131"/>
                  </a:cubicBezTo>
                  <a:cubicBezTo>
                    <a:pt x="7862" y="3939"/>
                    <a:pt x="8159" y="3843"/>
                    <a:pt x="8488" y="3843"/>
                  </a:cubicBezTo>
                  <a:cubicBezTo>
                    <a:pt x="8691" y="3843"/>
                    <a:pt x="8906" y="3880"/>
                    <a:pt x="9132" y="3952"/>
                  </a:cubicBezTo>
                  <a:cubicBezTo>
                    <a:pt x="9454" y="4047"/>
                    <a:pt x="9752" y="4190"/>
                    <a:pt x="10037" y="4357"/>
                  </a:cubicBezTo>
                  <a:cubicBezTo>
                    <a:pt x="10359" y="4547"/>
                    <a:pt x="10537" y="4655"/>
                    <a:pt x="10585" y="4678"/>
                  </a:cubicBezTo>
                  <a:lnTo>
                    <a:pt x="11002" y="4917"/>
                  </a:lnTo>
                  <a:lnTo>
                    <a:pt x="11930" y="2845"/>
                  </a:lnTo>
                  <a:cubicBezTo>
                    <a:pt x="10752" y="1571"/>
                    <a:pt x="9513" y="714"/>
                    <a:pt x="8180" y="297"/>
                  </a:cubicBezTo>
                  <a:cubicBezTo>
                    <a:pt x="7592" y="101"/>
                    <a:pt x="6974" y="0"/>
                    <a:pt x="63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7291897" y="4780434"/>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6636978" y="4803398"/>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9098342" y="4077087"/>
              <a:ext cx="350737" cy="404705"/>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8706983" y="47177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7372159" y="-39115"/>
              <a:ext cx="392299" cy="377368"/>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5805193" y="4754633"/>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7960197" y="-135620"/>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rot="-2068575">
              <a:off x="8133425" y="49466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48746" y="2706968"/>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rot="2700000">
              <a:off x="3194701" y="4800507"/>
              <a:ext cx="545710" cy="530333"/>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4055323" y="-220727"/>
              <a:ext cx="469258" cy="507292"/>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37647" y="2165120"/>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4754473" y="-166426"/>
              <a:ext cx="550600" cy="55223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79400" y="-5016"/>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710409" y="4824781"/>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5362953" y="4995323"/>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124047" y="4202142"/>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414115" y="-134522"/>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1338342" y="-164952"/>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4048048" y="4759263"/>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285909" y="3346775"/>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87351" y="4838487"/>
              <a:ext cx="527609" cy="490170"/>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4807483" y="4870635"/>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2346510" y="4991729"/>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1259209" y="482288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2131252" y="-352810"/>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266447" y="1388641"/>
              <a:ext cx="509038" cy="507589"/>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572035" y="-172338"/>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109450" y="796977"/>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2761191" y="-171600"/>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7" name="Google Shape;507;p14"/>
          <p:cNvSpPr txBox="1">
            <a:spLocks noGrp="1"/>
          </p:cNvSpPr>
          <p:nvPr>
            <p:ph type="title"/>
          </p:nvPr>
        </p:nvSpPr>
        <p:spPr>
          <a:xfrm>
            <a:off x="2184300" y="2976125"/>
            <a:ext cx="4775400" cy="55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8" name="Google Shape;508;p14"/>
          <p:cNvSpPr txBox="1">
            <a:spLocks noGrp="1"/>
          </p:cNvSpPr>
          <p:nvPr>
            <p:ph type="subTitle" idx="1"/>
          </p:nvPr>
        </p:nvSpPr>
        <p:spPr>
          <a:xfrm>
            <a:off x="1666050" y="1609063"/>
            <a:ext cx="5811900" cy="121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684"/>
        <p:cNvGrpSpPr/>
        <p:nvPr/>
      </p:nvGrpSpPr>
      <p:grpSpPr>
        <a:xfrm>
          <a:off x="0" y="0"/>
          <a:ext cx="0" cy="0"/>
          <a:chOff x="0" y="0"/>
          <a:chExt cx="0" cy="0"/>
        </a:xfrm>
      </p:grpSpPr>
      <p:grpSp>
        <p:nvGrpSpPr>
          <p:cNvPr id="685" name="Google Shape;685;p19"/>
          <p:cNvGrpSpPr/>
          <p:nvPr/>
        </p:nvGrpSpPr>
        <p:grpSpPr>
          <a:xfrm>
            <a:off x="-337647" y="-352810"/>
            <a:ext cx="9857489" cy="5798923"/>
            <a:chOff x="-337647" y="-352810"/>
            <a:chExt cx="9857489" cy="5798923"/>
          </a:xfrm>
        </p:grpSpPr>
        <p:sp>
          <p:nvSpPr>
            <p:cNvPr id="686" name="Google Shape;686;p19"/>
            <p:cNvSpPr/>
            <p:nvPr/>
          </p:nvSpPr>
          <p:spPr>
            <a:xfrm>
              <a:off x="-18118" y="-45889"/>
              <a:ext cx="9180235" cy="5235278"/>
            </a:xfrm>
            <a:custGeom>
              <a:avLst/>
              <a:gdLst/>
              <a:ahLst/>
              <a:cxnLst/>
              <a:rect l="l" t="t" r="r" b="b"/>
              <a:pathLst>
                <a:path w="268880" h="155615" extrusionOk="0">
                  <a:moveTo>
                    <a:pt x="1" y="0"/>
                  </a:moveTo>
                  <a:lnTo>
                    <a:pt x="1" y="155615"/>
                  </a:lnTo>
                  <a:lnTo>
                    <a:pt x="268879" y="155615"/>
                  </a:lnTo>
                  <a:lnTo>
                    <a:pt x="268879" y="0"/>
                  </a:lnTo>
                  <a:close/>
                </a:path>
              </a:pathLst>
            </a:custGeom>
            <a:solidFill>
              <a:srgbClr val="A1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8871928" y="175790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rot="1935653">
              <a:off x="8688194" y="66613"/>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6215094" y="-120631"/>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8660111" y="2667420"/>
              <a:ext cx="451096" cy="442813"/>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5509780" y="-3784"/>
              <a:ext cx="508147" cy="464987"/>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6759921" y="-47871"/>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rot="-1129731">
              <a:off x="8903990" y="873966"/>
              <a:ext cx="486940" cy="557808"/>
            </a:xfrm>
            <a:custGeom>
              <a:avLst/>
              <a:gdLst/>
              <a:ahLst/>
              <a:cxnLst/>
              <a:rect l="l" t="t" r="r" b="b"/>
              <a:pathLst>
                <a:path w="13110" h="15018" extrusionOk="0">
                  <a:moveTo>
                    <a:pt x="7323" y="0"/>
                  </a:moveTo>
                  <a:cubicBezTo>
                    <a:pt x="6480" y="0"/>
                    <a:pt x="5682" y="108"/>
                    <a:pt x="4930" y="322"/>
                  </a:cubicBezTo>
                  <a:cubicBezTo>
                    <a:pt x="4025" y="561"/>
                    <a:pt x="3179" y="989"/>
                    <a:pt x="2453" y="1573"/>
                  </a:cubicBezTo>
                  <a:cubicBezTo>
                    <a:pt x="1739" y="2132"/>
                    <a:pt x="1155" y="2835"/>
                    <a:pt x="739" y="3632"/>
                  </a:cubicBezTo>
                  <a:cubicBezTo>
                    <a:pt x="310" y="4513"/>
                    <a:pt x="72" y="5466"/>
                    <a:pt x="36" y="6442"/>
                  </a:cubicBezTo>
                  <a:cubicBezTo>
                    <a:pt x="0" y="7573"/>
                    <a:pt x="143" y="8704"/>
                    <a:pt x="477" y="9788"/>
                  </a:cubicBezTo>
                  <a:cubicBezTo>
                    <a:pt x="1024" y="11740"/>
                    <a:pt x="1810" y="13122"/>
                    <a:pt x="2822" y="13943"/>
                  </a:cubicBezTo>
                  <a:cubicBezTo>
                    <a:pt x="3688" y="14638"/>
                    <a:pt x="4772" y="15017"/>
                    <a:pt x="5886" y="15017"/>
                  </a:cubicBezTo>
                  <a:cubicBezTo>
                    <a:pt x="5936" y="15017"/>
                    <a:pt x="5987" y="15016"/>
                    <a:pt x="6037" y="15015"/>
                  </a:cubicBezTo>
                  <a:cubicBezTo>
                    <a:pt x="6977" y="15015"/>
                    <a:pt x="8120" y="14824"/>
                    <a:pt x="9442" y="14443"/>
                  </a:cubicBezTo>
                  <a:cubicBezTo>
                    <a:pt x="10192" y="14229"/>
                    <a:pt x="10883" y="13872"/>
                    <a:pt x="11490" y="13372"/>
                  </a:cubicBezTo>
                  <a:cubicBezTo>
                    <a:pt x="12133" y="12907"/>
                    <a:pt x="12692" y="12312"/>
                    <a:pt x="13109" y="11621"/>
                  </a:cubicBezTo>
                  <a:lnTo>
                    <a:pt x="11954" y="8442"/>
                  </a:lnTo>
                  <a:cubicBezTo>
                    <a:pt x="11609" y="8871"/>
                    <a:pt x="11228" y="9264"/>
                    <a:pt x="10811" y="9633"/>
                  </a:cubicBezTo>
                  <a:cubicBezTo>
                    <a:pt x="10478" y="9966"/>
                    <a:pt x="10085" y="10216"/>
                    <a:pt x="9644" y="10371"/>
                  </a:cubicBezTo>
                  <a:cubicBezTo>
                    <a:pt x="9508" y="10409"/>
                    <a:pt x="9370" y="10428"/>
                    <a:pt x="9233" y="10428"/>
                  </a:cubicBezTo>
                  <a:cubicBezTo>
                    <a:pt x="8853" y="10428"/>
                    <a:pt x="8484" y="10285"/>
                    <a:pt x="8204" y="10014"/>
                  </a:cubicBezTo>
                  <a:cubicBezTo>
                    <a:pt x="7727" y="9538"/>
                    <a:pt x="7335" y="8740"/>
                    <a:pt x="7013" y="7633"/>
                  </a:cubicBezTo>
                  <a:cubicBezTo>
                    <a:pt x="6632" y="6276"/>
                    <a:pt x="6584" y="5228"/>
                    <a:pt x="6858" y="4490"/>
                  </a:cubicBezTo>
                  <a:cubicBezTo>
                    <a:pt x="7073" y="3894"/>
                    <a:pt x="7537" y="3501"/>
                    <a:pt x="8251" y="3299"/>
                  </a:cubicBezTo>
                  <a:cubicBezTo>
                    <a:pt x="8632" y="3192"/>
                    <a:pt x="9025" y="3132"/>
                    <a:pt x="9406" y="3108"/>
                  </a:cubicBezTo>
                  <a:cubicBezTo>
                    <a:pt x="9847" y="3085"/>
                    <a:pt x="10097" y="3073"/>
                    <a:pt x="10168" y="3073"/>
                  </a:cubicBezTo>
                  <a:lnTo>
                    <a:pt x="10728" y="3037"/>
                  </a:lnTo>
                  <a:lnTo>
                    <a:pt x="10287" y="394"/>
                  </a:lnTo>
                  <a:cubicBezTo>
                    <a:pt x="9243" y="131"/>
                    <a:pt x="8255" y="0"/>
                    <a:pt x="7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8853358" y="3333107"/>
              <a:ext cx="443147" cy="467624"/>
            </a:xfrm>
            <a:custGeom>
              <a:avLst/>
              <a:gdLst/>
              <a:ahLst/>
              <a:cxnLst/>
              <a:rect l="l" t="t" r="r" b="b"/>
              <a:pathLst>
                <a:path w="11931" h="12590" extrusionOk="0">
                  <a:moveTo>
                    <a:pt x="6356" y="0"/>
                  </a:moveTo>
                  <a:cubicBezTo>
                    <a:pt x="6186" y="0"/>
                    <a:pt x="6016" y="8"/>
                    <a:pt x="5846" y="23"/>
                  </a:cubicBezTo>
                  <a:cubicBezTo>
                    <a:pt x="5084" y="83"/>
                    <a:pt x="4346" y="309"/>
                    <a:pt x="3679" y="678"/>
                  </a:cubicBezTo>
                  <a:cubicBezTo>
                    <a:pt x="2965" y="1095"/>
                    <a:pt x="2346" y="1666"/>
                    <a:pt x="1870" y="2333"/>
                  </a:cubicBezTo>
                  <a:cubicBezTo>
                    <a:pt x="1310" y="3119"/>
                    <a:pt x="893" y="3988"/>
                    <a:pt x="619" y="4905"/>
                  </a:cubicBezTo>
                  <a:cubicBezTo>
                    <a:pt x="96" y="6536"/>
                    <a:pt x="0" y="7869"/>
                    <a:pt x="334" y="8917"/>
                  </a:cubicBezTo>
                  <a:cubicBezTo>
                    <a:pt x="631" y="9858"/>
                    <a:pt x="1262" y="10667"/>
                    <a:pt x="2108" y="11191"/>
                  </a:cubicBezTo>
                  <a:cubicBezTo>
                    <a:pt x="2763" y="11620"/>
                    <a:pt x="3667" y="12013"/>
                    <a:pt x="4799" y="12370"/>
                  </a:cubicBezTo>
                  <a:cubicBezTo>
                    <a:pt x="5251" y="12518"/>
                    <a:pt x="5722" y="12589"/>
                    <a:pt x="6199" y="12589"/>
                  </a:cubicBezTo>
                  <a:cubicBezTo>
                    <a:pt x="6374" y="12589"/>
                    <a:pt x="6551" y="12580"/>
                    <a:pt x="6727" y="12560"/>
                  </a:cubicBezTo>
                  <a:cubicBezTo>
                    <a:pt x="7406" y="12537"/>
                    <a:pt x="8073" y="12370"/>
                    <a:pt x="8692" y="12084"/>
                  </a:cubicBezTo>
                  <a:lnTo>
                    <a:pt x="9359" y="9310"/>
                  </a:lnTo>
                  <a:lnTo>
                    <a:pt x="9359" y="9310"/>
                  </a:lnTo>
                  <a:cubicBezTo>
                    <a:pt x="8906" y="9441"/>
                    <a:pt x="8454" y="9548"/>
                    <a:pt x="8001" y="9608"/>
                  </a:cubicBezTo>
                  <a:cubicBezTo>
                    <a:pt x="7824" y="9645"/>
                    <a:pt x="7645" y="9663"/>
                    <a:pt x="7467" y="9663"/>
                  </a:cubicBezTo>
                  <a:cubicBezTo>
                    <a:pt x="7249" y="9663"/>
                    <a:pt x="7032" y="9636"/>
                    <a:pt x="6823" y="9584"/>
                  </a:cubicBezTo>
                  <a:cubicBezTo>
                    <a:pt x="6394" y="9453"/>
                    <a:pt x="6073" y="9096"/>
                    <a:pt x="5977" y="8655"/>
                  </a:cubicBezTo>
                  <a:cubicBezTo>
                    <a:pt x="5858" y="8096"/>
                    <a:pt x="5942" y="7357"/>
                    <a:pt x="6239" y="6429"/>
                  </a:cubicBezTo>
                  <a:cubicBezTo>
                    <a:pt x="6596" y="5286"/>
                    <a:pt x="7049" y="4524"/>
                    <a:pt x="7597" y="4131"/>
                  </a:cubicBezTo>
                  <a:cubicBezTo>
                    <a:pt x="7862" y="3939"/>
                    <a:pt x="8159" y="3843"/>
                    <a:pt x="8488" y="3843"/>
                  </a:cubicBezTo>
                  <a:cubicBezTo>
                    <a:pt x="8691" y="3843"/>
                    <a:pt x="8906" y="3880"/>
                    <a:pt x="9132" y="3952"/>
                  </a:cubicBezTo>
                  <a:cubicBezTo>
                    <a:pt x="9454" y="4047"/>
                    <a:pt x="9752" y="4190"/>
                    <a:pt x="10037" y="4357"/>
                  </a:cubicBezTo>
                  <a:cubicBezTo>
                    <a:pt x="10359" y="4547"/>
                    <a:pt x="10537" y="4655"/>
                    <a:pt x="10585" y="4678"/>
                  </a:cubicBezTo>
                  <a:lnTo>
                    <a:pt x="11002" y="4917"/>
                  </a:lnTo>
                  <a:lnTo>
                    <a:pt x="11930" y="2845"/>
                  </a:lnTo>
                  <a:cubicBezTo>
                    <a:pt x="10752" y="1571"/>
                    <a:pt x="9513" y="714"/>
                    <a:pt x="8180" y="297"/>
                  </a:cubicBezTo>
                  <a:cubicBezTo>
                    <a:pt x="7592" y="101"/>
                    <a:pt x="6974" y="0"/>
                    <a:pt x="63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7291897" y="4780434"/>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6636978" y="4803398"/>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9098342" y="4077087"/>
              <a:ext cx="350737" cy="404705"/>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8706983" y="47177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7372159" y="-39115"/>
              <a:ext cx="392299" cy="377368"/>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5805193" y="4754633"/>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7960197" y="-135620"/>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rot="-2068575">
              <a:off x="8133425" y="49466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48746" y="2706968"/>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rot="2700000">
              <a:off x="3194701" y="4800507"/>
              <a:ext cx="545710" cy="530333"/>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4055323" y="-220727"/>
              <a:ext cx="469258" cy="507292"/>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9"/>
            <p:cNvSpPr/>
            <p:nvPr/>
          </p:nvSpPr>
          <p:spPr>
            <a:xfrm>
              <a:off x="-337647" y="2165120"/>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9"/>
            <p:cNvSpPr/>
            <p:nvPr/>
          </p:nvSpPr>
          <p:spPr>
            <a:xfrm>
              <a:off x="4754473" y="-166426"/>
              <a:ext cx="550600" cy="55223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9"/>
            <p:cNvSpPr/>
            <p:nvPr/>
          </p:nvSpPr>
          <p:spPr>
            <a:xfrm>
              <a:off x="-79400" y="-5016"/>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9"/>
            <p:cNvSpPr/>
            <p:nvPr/>
          </p:nvSpPr>
          <p:spPr>
            <a:xfrm>
              <a:off x="710409" y="4824781"/>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9"/>
            <p:cNvSpPr/>
            <p:nvPr/>
          </p:nvSpPr>
          <p:spPr>
            <a:xfrm>
              <a:off x="5362953" y="4995323"/>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9"/>
            <p:cNvSpPr/>
            <p:nvPr/>
          </p:nvSpPr>
          <p:spPr>
            <a:xfrm>
              <a:off x="-124047" y="4202142"/>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9"/>
            <p:cNvSpPr/>
            <p:nvPr/>
          </p:nvSpPr>
          <p:spPr>
            <a:xfrm>
              <a:off x="3414115" y="-134522"/>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a:off x="1338342" y="-164952"/>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a:off x="4048048" y="4759263"/>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a:off x="-285909" y="3346775"/>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9"/>
            <p:cNvSpPr/>
            <p:nvPr/>
          </p:nvSpPr>
          <p:spPr>
            <a:xfrm>
              <a:off x="-87351" y="4838487"/>
              <a:ext cx="527609" cy="490170"/>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9"/>
            <p:cNvSpPr/>
            <p:nvPr/>
          </p:nvSpPr>
          <p:spPr>
            <a:xfrm>
              <a:off x="4807483" y="4870635"/>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9"/>
            <p:cNvSpPr/>
            <p:nvPr/>
          </p:nvSpPr>
          <p:spPr>
            <a:xfrm>
              <a:off x="2346510" y="4991729"/>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1259209" y="482288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2131252" y="-352810"/>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266447" y="1388641"/>
              <a:ext cx="509038" cy="507589"/>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9"/>
            <p:cNvSpPr/>
            <p:nvPr/>
          </p:nvSpPr>
          <p:spPr>
            <a:xfrm>
              <a:off x="572035" y="-172338"/>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9"/>
            <p:cNvSpPr/>
            <p:nvPr/>
          </p:nvSpPr>
          <p:spPr>
            <a:xfrm>
              <a:off x="-109450" y="796977"/>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9"/>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9"/>
            <p:cNvSpPr/>
            <p:nvPr/>
          </p:nvSpPr>
          <p:spPr>
            <a:xfrm>
              <a:off x="2761191" y="-171600"/>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19"/>
          <p:cNvSpPr txBox="1">
            <a:spLocks noGrp="1"/>
          </p:cNvSpPr>
          <p:nvPr>
            <p:ph type="title"/>
          </p:nvPr>
        </p:nvSpPr>
        <p:spPr>
          <a:xfrm>
            <a:off x="796638" y="4151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727"/>
        <p:cNvGrpSpPr/>
        <p:nvPr/>
      </p:nvGrpSpPr>
      <p:grpSpPr>
        <a:xfrm>
          <a:off x="0" y="0"/>
          <a:ext cx="0" cy="0"/>
          <a:chOff x="0" y="0"/>
          <a:chExt cx="0" cy="0"/>
        </a:xfrm>
      </p:grpSpPr>
      <p:grpSp>
        <p:nvGrpSpPr>
          <p:cNvPr id="728" name="Google Shape;728;p20"/>
          <p:cNvGrpSpPr/>
          <p:nvPr/>
        </p:nvGrpSpPr>
        <p:grpSpPr>
          <a:xfrm>
            <a:off x="-399650" y="-347635"/>
            <a:ext cx="9857489" cy="5898530"/>
            <a:chOff x="-399650" y="-347635"/>
            <a:chExt cx="9857489" cy="5898530"/>
          </a:xfrm>
        </p:grpSpPr>
        <p:sp>
          <p:nvSpPr>
            <p:cNvPr id="729" name="Google Shape;729;p20"/>
            <p:cNvSpPr/>
            <p:nvPr/>
          </p:nvSpPr>
          <p:spPr>
            <a:xfrm flipH="1">
              <a:off x="-18118" y="-45888"/>
              <a:ext cx="9180235" cy="5235278"/>
            </a:xfrm>
            <a:custGeom>
              <a:avLst/>
              <a:gdLst/>
              <a:ahLst/>
              <a:cxnLst/>
              <a:rect l="l" t="t" r="r" b="b"/>
              <a:pathLst>
                <a:path w="268880" h="155615" extrusionOk="0">
                  <a:moveTo>
                    <a:pt x="1" y="0"/>
                  </a:moveTo>
                  <a:lnTo>
                    <a:pt x="1" y="155615"/>
                  </a:lnTo>
                  <a:lnTo>
                    <a:pt x="268879" y="155615"/>
                  </a:lnTo>
                  <a:lnTo>
                    <a:pt x="268879" y="0"/>
                  </a:lnTo>
                  <a:close/>
                </a:path>
              </a:pathLst>
            </a:custGeom>
            <a:solidFill>
              <a:srgbClr val="A1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0"/>
            <p:cNvSpPr/>
            <p:nvPr/>
          </p:nvSpPr>
          <p:spPr>
            <a:xfrm flipH="1">
              <a:off x="-399650" y="175790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0"/>
            <p:cNvSpPr/>
            <p:nvPr/>
          </p:nvSpPr>
          <p:spPr>
            <a:xfrm rot="1935653">
              <a:off x="-85711" y="59838"/>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0"/>
            <p:cNvSpPr/>
            <p:nvPr/>
          </p:nvSpPr>
          <p:spPr>
            <a:xfrm>
              <a:off x="3934941" y="-273031"/>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0"/>
            <p:cNvSpPr/>
            <p:nvPr/>
          </p:nvSpPr>
          <p:spPr>
            <a:xfrm>
              <a:off x="8548159" y="2666343"/>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0"/>
            <p:cNvSpPr/>
            <p:nvPr/>
          </p:nvSpPr>
          <p:spPr>
            <a:xfrm rot="9344795" flipH="1">
              <a:off x="8990" y="2667411"/>
              <a:ext cx="451106" cy="442823"/>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0"/>
            <p:cNvSpPr/>
            <p:nvPr/>
          </p:nvSpPr>
          <p:spPr>
            <a:xfrm rot="-5890588" flipH="1">
              <a:off x="4981243" y="4785952"/>
              <a:ext cx="545736" cy="530359"/>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0"/>
            <p:cNvSpPr/>
            <p:nvPr/>
          </p:nvSpPr>
          <p:spPr>
            <a:xfrm flipH="1">
              <a:off x="4547748" y="-296364"/>
              <a:ext cx="469258" cy="507292"/>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0"/>
            <p:cNvSpPr/>
            <p:nvPr/>
          </p:nvSpPr>
          <p:spPr>
            <a:xfrm flipH="1">
              <a:off x="3102266" y="-156184"/>
              <a:ext cx="508147" cy="464987"/>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0"/>
            <p:cNvSpPr/>
            <p:nvPr/>
          </p:nvSpPr>
          <p:spPr>
            <a:xfrm flipH="1">
              <a:off x="1908620" y="-133196"/>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0"/>
            <p:cNvSpPr/>
            <p:nvPr/>
          </p:nvSpPr>
          <p:spPr>
            <a:xfrm flipH="1">
              <a:off x="8945681" y="2165120"/>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0"/>
            <p:cNvSpPr/>
            <p:nvPr/>
          </p:nvSpPr>
          <p:spPr>
            <a:xfrm rot="8722696" flipH="1">
              <a:off x="-270732" y="873975"/>
              <a:ext cx="486933" cy="557800"/>
            </a:xfrm>
            <a:custGeom>
              <a:avLst/>
              <a:gdLst/>
              <a:ahLst/>
              <a:cxnLst/>
              <a:rect l="l" t="t" r="r" b="b"/>
              <a:pathLst>
                <a:path w="13110" h="15018" extrusionOk="0">
                  <a:moveTo>
                    <a:pt x="7323" y="0"/>
                  </a:moveTo>
                  <a:cubicBezTo>
                    <a:pt x="6480" y="0"/>
                    <a:pt x="5682" y="108"/>
                    <a:pt x="4930" y="322"/>
                  </a:cubicBezTo>
                  <a:cubicBezTo>
                    <a:pt x="4025" y="561"/>
                    <a:pt x="3179" y="989"/>
                    <a:pt x="2453" y="1573"/>
                  </a:cubicBezTo>
                  <a:cubicBezTo>
                    <a:pt x="1739" y="2132"/>
                    <a:pt x="1155" y="2835"/>
                    <a:pt x="739" y="3632"/>
                  </a:cubicBezTo>
                  <a:cubicBezTo>
                    <a:pt x="310" y="4513"/>
                    <a:pt x="72" y="5466"/>
                    <a:pt x="36" y="6442"/>
                  </a:cubicBezTo>
                  <a:cubicBezTo>
                    <a:pt x="0" y="7573"/>
                    <a:pt x="143" y="8704"/>
                    <a:pt x="477" y="9788"/>
                  </a:cubicBezTo>
                  <a:cubicBezTo>
                    <a:pt x="1024" y="11740"/>
                    <a:pt x="1810" y="13122"/>
                    <a:pt x="2822" y="13943"/>
                  </a:cubicBezTo>
                  <a:cubicBezTo>
                    <a:pt x="3688" y="14638"/>
                    <a:pt x="4772" y="15017"/>
                    <a:pt x="5886" y="15017"/>
                  </a:cubicBezTo>
                  <a:cubicBezTo>
                    <a:pt x="5936" y="15017"/>
                    <a:pt x="5987" y="15016"/>
                    <a:pt x="6037" y="15015"/>
                  </a:cubicBezTo>
                  <a:cubicBezTo>
                    <a:pt x="6977" y="15015"/>
                    <a:pt x="8120" y="14824"/>
                    <a:pt x="9442" y="14443"/>
                  </a:cubicBezTo>
                  <a:cubicBezTo>
                    <a:pt x="10192" y="14229"/>
                    <a:pt x="10883" y="13872"/>
                    <a:pt x="11490" y="13372"/>
                  </a:cubicBezTo>
                  <a:cubicBezTo>
                    <a:pt x="12133" y="12907"/>
                    <a:pt x="12692" y="12312"/>
                    <a:pt x="13109" y="11621"/>
                  </a:cubicBezTo>
                  <a:lnTo>
                    <a:pt x="11954" y="8442"/>
                  </a:lnTo>
                  <a:cubicBezTo>
                    <a:pt x="11609" y="8871"/>
                    <a:pt x="11228" y="9264"/>
                    <a:pt x="10811" y="9633"/>
                  </a:cubicBezTo>
                  <a:cubicBezTo>
                    <a:pt x="10478" y="9966"/>
                    <a:pt x="10085" y="10216"/>
                    <a:pt x="9644" y="10371"/>
                  </a:cubicBezTo>
                  <a:cubicBezTo>
                    <a:pt x="9508" y="10409"/>
                    <a:pt x="9370" y="10428"/>
                    <a:pt x="9233" y="10428"/>
                  </a:cubicBezTo>
                  <a:cubicBezTo>
                    <a:pt x="8853" y="10428"/>
                    <a:pt x="8484" y="10285"/>
                    <a:pt x="8204" y="10014"/>
                  </a:cubicBezTo>
                  <a:cubicBezTo>
                    <a:pt x="7727" y="9538"/>
                    <a:pt x="7335" y="8740"/>
                    <a:pt x="7013" y="7633"/>
                  </a:cubicBezTo>
                  <a:cubicBezTo>
                    <a:pt x="6632" y="6276"/>
                    <a:pt x="6584" y="5228"/>
                    <a:pt x="6858" y="4490"/>
                  </a:cubicBezTo>
                  <a:cubicBezTo>
                    <a:pt x="7073" y="3894"/>
                    <a:pt x="7537" y="3501"/>
                    <a:pt x="8251" y="3299"/>
                  </a:cubicBezTo>
                  <a:cubicBezTo>
                    <a:pt x="8632" y="3192"/>
                    <a:pt x="9025" y="3132"/>
                    <a:pt x="9406" y="3108"/>
                  </a:cubicBezTo>
                  <a:cubicBezTo>
                    <a:pt x="9847" y="3085"/>
                    <a:pt x="10097" y="3073"/>
                    <a:pt x="10168" y="3073"/>
                  </a:cubicBezTo>
                  <a:lnTo>
                    <a:pt x="10728" y="3037"/>
                  </a:lnTo>
                  <a:lnTo>
                    <a:pt x="10287" y="394"/>
                  </a:lnTo>
                  <a:cubicBezTo>
                    <a:pt x="9243" y="131"/>
                    <a:pt x="8255" y="0"/>
                    <a:pt x="7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0"/>
            <p:cNvSpPr/>
            <p:nvPr/>
          </p:nvSpPr>
          <p:spPr>
            <a:xfrm>
              <a:off x="2474319" y="-318826"/>
              <a:ext cx="550600" cy="55223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0"/>
            <p:cNvSpPr/>
            <p:nvPr/>
          </p:nvSpPr>
          <p:spPr>
            <a:xfrm>
              <a:off x="-205925" y="3436244"/>
              <a:ext cx="443147" cy="467624"/>
            </a:xfrm>
            <a:custGeom>
              <a:avLst/>
              <a:gdLst/>
              <a:ahLst/>
              <a:cxnLst/>
              <a:rect l="l" t="t" r="r" b="b"/>
              <a:pathLst>
                <a:path w="11931" h="12590" extrusionOk="0">
                  <a:moveTo>
                    <a:pt x="6356" y="0"/>
                  </a:moveTo>
                  <a:cubicBezTo>
                    <a:pt x="6186" y="0"/>
                    <a:pt x="6016" y="8"/>
                    <a:pt x="5846" y="23"/>
                  </a:cubicBezTo>
                  <a:cubicBezTo>
                    <a:pt x="5084" y="83"/>
                    <a:pt x="4346" y="309"/>
                    <a:pt x="3679" y="678"/>
                  </a:cubicBezTo>
                  <a:cubicBezTo>
                    <a:pt x="2965" y="1095"/>
                    <a:pt x="2346" y="1666"/>
                    <a:pt x="1870" y="2333"/>
                  </a:cubicBezTo>
                  <a:cubicBezTo>
                    <a:pt x="1310" y="3119"/>
                    <a:pt x="893" y="3988"/>
                    <a:pt x="619" y="4905"/>
                  </a:cubicBezTo>
                  <a:cubicBezTo>
                    <a:pt x="96" y="6536"/>
                    <a:pt x="0" y="7869"/>
                    <a:pt x="334" y="8917"/>
                  </a:cubicBezTo>
                  <a:cubicBezTo>
                    <a:pt x="631" y="9858"/>
                    <a:pt x="1262" y="10667"/>
                    <a:pt x="2108" y="11191"/>
                  </a:cubicBezTo>
                  <a:cubicBezTo>
                    <a:pt x="2763" y="11620"/>
                    <a:pt x="3667" y="12013"/>
                    <a:pt x="4799" y="12370"/>
                  </a:cubicBezTo>
                  <a:cubicBezTo>
                    <a:pt x="5251" y="12518"/>
                    <a:pt x="5722" y="12589"/>
                    <a:pt x="6199" y="12589"/>
                  </a:cubicBezTo>
                  <a:cubicBezTo>
                    <a:pt x="6374" y="12589"/>
                    <a:pt x="6551" y="12580"/>
                    <a:pt x="6727" y="12560"/>
                  </a:cubicBezTo>
                  <a:cubicBezTo>
                    <a:pt x="7406" y="12537"/>
                    <a:pt x="8073" y="12370"/>
                    <a:pt x="8692" y="12084"/>
                  </a:cubicBezTo>
                  <a:lnTo>
                    <a:pt x="9359" y="9310"/>
                  </a:lnTo>
                  <a:lnTo>
                    <a:pt x="9359" y="9310"/>
                  </a:lnTo>
                  <a:cubicBezTo>
                    <a:pt x="8906" y="9441"/>
                    <a:pt x="8454" y="9548"/>
                    <a:pt x="8001" y="9608"/>
                  </a:cubicBezTo>
                  <a:cubicBezTo>
                    <a:pt x="7824" y="9645"/>
                    <a:pt x="7645" y="9663"/>
                    <a:pt x="7467" y="9663"/>
                  </a:cubicBezTo>
                  <a:cubicBezTo>
                    <a:pt x="7249" y="9663"/>
                    <a:pt x="7032" y="9636"/>
                    <a:pt x="6823" y="9584"/>
                  </a:cubicBezTo>
                  <a:cubicBezTo>
                    <a:pt x="6394" y="9453"/>
                    <a:pt x="6073" y="9096"/>
                    <a:pt x="5977" y="8655"/>
                  </a:cubicBezTo>
                  <a:cubicBezTo>
                    <a:pt x="5858" y="8096"/>
                    <a:pt x="5942" y="7357"/>
                    <a:pt x="6239" y="6429"/>
                  </a:cubicBezTo>
                  <a:cubicBezTo>
                    <a:pt x="6596" y="5286"/>
                    <a:pt x="7049" y="4524"/>
                    <a:pt x="7597" y="4131"/>
                  </a:cubicBezTo>
                  <a:cubicBezTo>
                    <a:pt x="7862" y="3939"/>
                    <a:pt x="8159" y="3843"/>
                    <a:pt x="8488" y="3843"/>
                  </a:cubicBezTo>
                  <a:cubicBezTo>
                    <a:pt x="8691" y="3843"/>
                    <a:pt x="8906" y="3880"/>
                    <a:pt x="9132" y="3952"/>
                  </a:cubicBezTo>
                  <a:cubicBezTo>
                    <a:pt x="9454" y="4047"/>
                    <a:pt x="9752" y="4190"/>
                    <a:pt x="10037" y="4357"/>
                  </a:cubicBezTo>
                  <a:cubicBezTo>
                    <a:pt x="10359" y="4547"/>
                    <a:pt x="10537" y="4655"/>
                    <a:pt x="10585" y="4678"/>
                  </a:cubicBezTo>
                  <a:lnTo>
                    <a:pt x="11002" y="4917"/>
                  </a:lnTo>
                  <a:lnTo>
                    <a:pt x="11930" y="2845"/>
                  </a:lnTo>
                  <a:cubicBezTo>
                    <a:pt x="10752" y="1571"/>
                    <a:pt x="9513" y="714"/>
                    <a:pt x="8180" y="297"/>
                  </a:cubicBezTo>
                  <a:cubicBezTo>
                    <a:pt x="7592" y="101"/>
                    <a:pt x="6974" y="0"/>
                    <a:pt x="63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0"/>
            <p:cNvSpPr/>
            <p:nvPr/>
          </p:nvSpPr>
          <p:spPr>
            <a:xfrm flipH="1">
              <a:off x="1159619" y="4932834"/>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0"/>
            <p:cNvSpPr/>
            <p:nvPr/>
          </p:nvSpPr>
          <p:spPr>
            <a:xfrm>
              <a:off x="8980182" y="-157416"/>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0"/>
            <p:cNvSpPr/>
            <p:nvPr/>
          </p:nvSpPr>
          <p:spPr>
            <a:xfrm>
              <a:off x="2285940" y="4977181"/>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0"/>
            <p:cNvSpPr/>
            <p:nvPr/>
          </p:nvSpPr>
          <p:spPr>
            <a:xfrm flipH="1">
              <a:off x="5871316" y="4887235"/>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0"/>
            <p:cNvSpPr/>
            <p:nvPr/>
          </p:nvSpPr>
          <p:spPr>
            <a:xfrm flipH="1">
              <a:off x="8999210" y="4202142"/>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0"/>
            <p:cNvSpPr/>
            <p:nvPr/>
          </p:nvSpPr>
          <p:spPr>
            <a:xfrm flipH="1">
              <a:off x="5410646" y="-286922"/>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0"/>
            <p:cNvSpPr/>
            <p:nvPr/>
          </p:nvSpPr>
          <p:spPr>
            <a:xfrm>
              <a:off x="8059047" y="4949585"/>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0"/>
            <p:cNvSpPr/>
            <p:nvPr/>
          </p:nvSpPr>
          <p:spPr>
            <a:xfrm>
              <a:off x="-205937" y="4256937"/>
              <a:ext cx="350737" cy="404705"/>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0"/>
            <p:cNvSpPr/>
            <p:nvPr/>
          </p:nvSpPr>
          <p:spPr>
            <a:xfrm>
              <a:off x="7650298" y="-240590"/>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0"/>
            <p:cNvSpPr/>
            <p:nvPr/>
          </p:nvSpPr>
          <p:spPr>
            <a:xfrm flipH="1">
              <a:off x="4161607" y="4731588"/>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0"/>
            <p:cNvSpPr/>
            <p:nvPr/>
          </p:nvSpPr>
          <p:spPr>
            <a:xfrm flipH="1">
              <a:off x="-165249" y="48701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0"/>
            <p:cNvSpPr/>
            <p:nvPr/>
          </p:nvSpPr>
          <p:spPr>
            <a:xfrm flipH="1">
              <a:off x="1355734" y="-191515"/>
              <a:ext cx="392299" cy="377368"/>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0"/>
            <p:cNvSpPr/>
            <p:nvPr/>
          </p:nvSpPr>
          <p:spPr>
            <a:xfrm flipH="1">
              <a:off x="8874480" y="3346775"/>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0"/>
            <p:cNvSpPr/>
            <p:nvPr/>
          </p:nvSpPr>
          <p:spPr>
            <a:xfrm flipH="1">
              <a:off x="2852415" y="4806071"/>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0"/>
            <p:cNvSpPr/>
            <p:nvPr/>
          </p:nvSpPr>
          <p:spPr>
            <a:xfrm flipH="1">
              <a:off x="8679934" y="4990887"/>
              <a:ext cx="527609" cy="490170"/>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0"/>
            <p:cNvSpPr/>
            <p:nvPr/>
          </p:nvSpPr>
          <p:spPr>
            <a:xfrm rot="-5400000" flipH="1">
              <a:off x="637697" y="-288020"/>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0"/>
            <p:cNvSpPr/>
            <p:nvPr/>
          </p:nvSpPr>
          <p:spPr>
            <a:xfrm>
              <a:off x="3519254" y="4856098"/>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0"/>
            <p:cNvSpPr/>
            <p:nvPr/>
          </p:nvSpPr>
          <p:spPr>
            <a:xfrm flipH="1">
              <a:off x="6233138" y="4999429"/>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0"/>
            <p:cNvSpPr/>
            <p:nvPr/>
          </p:nvSpPr>
          <p:spPr>
            <a:xfrm flipH="1">
              <a:off x="7240963" y="497528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0"/>
            <p:cNvSpPr/>
            <p:nvPr/>
          </p:nvSpPr>
          <p:spPr>
            <a:xfrm flipH="1">
              <a:off x="6343207" y="-347635"/>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0"/>
            <p:cNvSpPr/>
            <p:nvPr/>
          </p:nvSpPr>
          <p:spPr>
            <a:xfrm>
              <a:off x="8877601" y="1388641"/>
              <a:ext cx="509038" cy="507589"/>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0"/>
            <p:cNvSpPr/>
            <p:nvPr/>
          </p:nvSpPr>
          <p:spPr>
            <a:xfrm flipH="1">
              <a:off x="8390533" y="-324738"/>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0"/>
            <p:cNvSpPr/>
            <p:nvPr/>
          </p:nvSpPr>
          <p:spPr>
            <a:xfrm flipH="1">
              <a:off x="8613494" y="268187"/>
              <a:ext cx="375956" cy="346391"/>
            </a:xfrm>
            <a:custGeom>
              <a:avLst/>
              <a:gdLst/>
              <a:ahLst/>
              <a:cxnLst/>
              <a:rect l="l" t="t" r="r" b="b"/>
              <a:pathLst>
                <a:path w="10122" h="9326" extrusionOk="0">
                  <a:moveTo>
                    <a:pt x="5668" y="1866"/>
                  </a:moveTo>
                  <a:cubicBezTo>
                    <a:pt x="5676" y="1866"/>
                    <a:pt x="5684" y="1866"/>
                    <a:pt x="5692" y="1867"/>
                  </a:cubicBezTo>
                  <a:cubicBezTo>
                    <a:pt x="5740" y="1879"/>
                    <a:pt x="5799" y="1939"/>
                    <a:pt x="5871" y="2070"/>
                  </a:cubicBezTo>
                  <a:cubicBezTo>
                    <a:pt x="5930" y="2391"/>
                    <a:pt x="5942" y="2713"/>
                    <a:pt x="5906" y="3034"/>
                  </a:cubicBezTo>
                  <a:cubicBezTo>
                    <a:pt x="5894" y="3344"/>
                    <a:pt x="5871" y="3641"/>
                    <a:pt x="5823" y="3939"/>
                  </a:cubicBezTo>
                  <a:lnTo>
                    <a:pt x="5811" y="4058"/>
                  </a:lnTo>
                  <a:lnTo>
                    <a:pt x="5764" y="4392"/>
                  </a:lnTo>
                  <a:cubicBezTo>
                    <a:pt x="5740" y="4546"/>
                    <a:pt x="5656" y="4951"/>
                    <a:pt x="5525" y="5606"/>
                  </a:cubicBezTo>
                  <a:cubicBezTo>
                    <a:pt x="5490" y="5868"/>
                    <a:pt x="5406" y="6142"/>
                    <a:pt x="5335" y="6439"/>
                  </a:cubicBezTo>
                  <a:cubicBezTo>
                    <a:pt x="5263" y="6725"/>
                    <a:pt x="5204" y="6916"/>
                    <a:pt x="5192" y="7011"/>
                  </a:cubicBezTo>
                  <a:cubicBezTo>
                    <a:pt x="5037" y="7499"/>
                    <a:pt x="4894" y="7821"/>
                    <a:pt x="4751" y="7975"/>
                  </a:cubicBezTo>
                  <a:cubicBezTo>
                    <a:pt x="4719" y="8061"/>
                    <a:pt x="4639" y="8108"/>
                    <a:pt x="4545" y="8108"/>
                  </a:cubicBezTo>
                  <a:cubicBezTo>
                    <a:pt x="4535" y="8108"/>
                    <a:pt x="4524" y="8107"/>
                    <a:pt x="4513" y="8106"/>
                  </a:cubicBezTo>
                  <a:cubicBezTo>
                    <a:pt x="4478" y="8106"/>
                    <a:pt x="4430" y="8082"/>
                    <a:pt x="4406" y="8059"/>
                  </a:cubicBezTo>
                  <a:cubicBezTo>
                    <a:pt x="4359" y="8047"/>
                    <a:pt x="4335" y="8011"/>
                    <a:pt x="4335" y="7963"/>
                  </a:cubicBezTo>
                  <a:lnTo>
                    <a:pt x="4251" y="7404"/>
                  </a:lnTo>
                  <a:cubicBezTo>
                    <a:pt x="4240" y="7332"/>
                    <a:pt x="4240" y="7261"/>
                    <a:pt x="4251" y="7201"/>
                  </a:cubicBezTo>
                  <a:lnTo>
                    <a:pt x="4275" y="6725"/>
                  </a:lnTo>
                  <a:lnTo>
                    <a:pt x="4287" y="6380"/>
                  </a:lnTo>
                  <a:cubicBezTo>
                    <a:pt x="4311" y="6249"/>
                    <a:pt x="4335" y="5975"/>
                    <a:pt x="4359" y="5570"/>
                  </a:cubicBezTo>
                  <a:lnTo>
                    <a:pt x="4394" y="5380"/>
                  </a:lnTo>
                  <a:lnTo>
                    <a:pt x="4430" y="5094"/>
                  </a:lnTo>
                  <a:lnTo>
                    <a:pt x="5073" y="2820"/>
                  </a:lnTo>
                  <a:cubicBezTo>
                    <a:pt x="5121" y="2546"/>
                    <a:pt x="5228" y="2284"/>
                    <a:pt x="5383" y="2046"/>
                  </a:cubicBezTo>
                  <a:cubicBezTo>
                    <a:pt x="5481" y="1926"/>
                    <a:pt x="5579" y="1866"/>
                    <a:pt x="5668" y="1866"/>
                  </a:cubicBezTo>
                  <a:close/>
                  <a:moveTo>
                    <a:pt x="4270" y="1"/>
                  </a:moveTo>
                  <a:cubicBezTo>
                    <a:pt x="3684" y="1"/>
                    <a:pt x="3107" y="163"/>
                    <a:pt x="2596" y="474"/>
                  </a:cubicBezTo>
                  <a:cubicBezTo>
                    <a:pt x="1954" y="867"/>
                    <a:pt x="1418" y="1403"/>
                    <a:pt x="1025" y="2058"/>
                  </a:cubicBezTo>
                  <a:cubicBezTo>
                    <a:pt x="251" y="3308"/>
                    <a:pt x="1" y="4820"/>
                    <a:pt x="358" y="6249"/>
                  </a:cubicBezTo>
                  <a:cubicBezTo>
                    <a:pt x="430" y="6618"/>
                    <a:pt x="572" y="6975"/>
                    <a:pt x="751" y="7309"/>
                  </a:cubicBezTo>
                  <a:cubicBezTo>
                    <a:pt x="918" y="7618"/>
                    <a:pt x="1144" y="7892"/>
                    <a:pt x="1418" y="8106"/>
                  </a:cubicBezTo>
                  <a:lnTo>
                    <a:pt x="1703" y="8321"/>
                  </a:lnTo>
                  <a:cubicBezTo>
                    <a:pt x="1727" y="8344"/>
                    <a:pt x="1763" y="8380"/>
                    <a:pt x="1787" y="8404"/>
                  </a:cubicBezTo>
                  <a:cubicBezTo>
                    <a:pt x="1811" y="8416"/>
                    <a:pt x="1834" y="8440"/>
                    <a:pt x="1858" y="8463"/>
                  </a:cubicBezTo>
                  <a:cubicBezTo>
                    <a:pt x="1918" y="8511"/>
                    <a:pt x="1989" y="8535"/>
                    <a:pt x="2061" y="8547"/>
                  </a:cubicBezTo>
                  <a:lnTo>
                    <a:pt x="2168" y="8571"/>
                  </a:lnTo>
                  <a:cubicBezTo>
                    <a:pt x="2585" y="8773"/>
                    <a:pt x="3037" y="8928"/>
                    <a:pt x="3501" y="9011"/>
                  </a:cubicBezTo>
                  <a:cubicBezTo>
                    <a:pt x="3608" y="9023"/>
                    <a:pt x="3704" y="9047"/>
                    <a:pt x="3811" y="9083"/>
                  </a:cubicBezTo>
                  <a:cubicBezTo>
                    <a:pt x="3906" y="9118"/>
                    <a:pt x="4013" y="9142"/>
                    <a:pt x="4120" y="9154"/>
                  </a:cubicBezTo>
                  <a:cubicBezTo>
                    <a:pt x="4783" y="9266"/>
                    <a:pt x="5454" y="9326"/>
                    <a:pt x="6126" y="9326"/>
                  </a:cubicBezTo>
                  <a:cubicBezTo>
                    <a:pt x="6239" y="9326"/>
                    <a:pt x="6353" y="9324"/>
                    <a:pt x="6466" y="9321"/>
                  </a:cubicBezTo>
                  <a:cubicBezTo>
                    <a:pt x="7335" y="9214"/>
                    <a:pt x="8026" y="8880"/>
                    <a:pt x="8526" y="8321"/>
                  </a:cubicBezTo>
                  <a:lnTo>
                    <a:pt x="8633" y="8285"/>
                  </a:lnTo>
                  <a:lnTo>
                    <a:pt x="8692" y="8213"/>
                  </a:lnTo>
                  <a:cubicBezTo>
                    <a:pt x="8704" y="8213"/>
                    <a:pt x="8728" y="8190"/>
                    <a:pt x="8776" y="8142"/>
                  </a:cubicBezTo>
                  <a:lnTo>
                    <a:pt x="8954" y="7928"/>
                  </a:lnTo>
                  <a:cubicBezTo>
                    <a:pt x="9502" y="7201"/>
                    <a:pt x="9859" y="6344"/>
                    <a:pt x="9978" y="5439"/>
                  </a:cubicBezTo>
                  <a:cubicBezTo>
                    <a:pt x="10121" y="4606"/>
                    <a:pt x="10050" y="3760"/>
                    <a:pt x="9788" y="2963"/>
                  </a:cubicBezTo>
                  <a:cubicBezTo>
                    <a:pt x="9526" y="2308"/>
                    <a:pt x="9050" y="1665"/>
                    <a:pt x="8359" y="1046"/>
                  </a:cubicBezTo>
                  <a:cubicBezTo>
                    <a:pt x="8002" y="772"/>
                    <a:pt x="7585" y="570"/>
                    <a:pt x="7157" y="451"/>
                  </a:cubicBezTo>
                  <a:cubicBezTo>
                    <a:pt x="6633" y="331"/>
                    <a:pt x="6037" y="212"/>
                    <a:pt x="5359" y="117"/>
                  </a:cubicBezTo>
                  <a:lnTo>
                    <a:pt x="5311" y="117"/>
                  </a:lnTo>
                  <a:cubicBezTo>
                    <a:pt x="5287" y="117"/>
                    <a:pt x="5263" y="129"/>
                    <a:pt x="5263" y="141"/>
                  </a:cubicBezTo>
                  <a:cubicBezTo>
                    <a:pt x="5085" y="93"/>
                    <a:pt x="4906" y="58"/>
                    <a:pt x="4728" y="34"/>
                  </a:cubicBezTo>
                  <a:cubicBezTo>
                    <a:pt x="4575" y="12"/>
                    <a:pt x="4422" y="1"/>
                    <a:pt x="427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0"/>
            <p:cNvSpPr/>
            <p:nvPr/>
          </p:nvSpPr>
          <p:spPr>
            <a:xfrm>
              <a:off x="8905462" y="796977"/>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0"/>
            <p:cNvSpPr/>
            <p:nvPr/>
          </p:nvSpPr>
          <p:spPr>
            <a:xfrm rot="2068575" flipH="1">
              <a:off x="586078" y="50990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0"/>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20"/>
          <p:cNvSpPr txBox="1">
            <a:spLocks noGrp="1"/>
          </p:cNvSpPr>
          <p:nvPr>
            <p:ph type="subTitle" idx="1"/>
          </p:nvPr>
        </p:nvSpPr>
        <p:spPr>
          <a:xfrm>
            <a:off x="3406650" y="309985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770" name="Google Shape;770;p20"/>
          <p:cNvSpPr txBox="1">
            <a:spLocks noGrp="1"/>
          </p:cNvSpPr>
          <p:nvPr>
            <p:ph type="subTitle" idx="2"/>
          </p:nvPr>
        </p:nvSpPr>
        <p:spPr>
          <a:xfrm>
            <a:off x="5858600" y="309985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771" name="Google Shape;771;p20"/>
          <p:cNvSpPr txBox="1">
            <a:spLocks noGrp="1"/>
          </p:cNvSpPr>
          <p:nvPr>
            <p:ph type="subTitle" idx="3"/>
          </p:nvPr>
        </p:nvSpPr>
        <p:spPr>
          <a:xfrm>
            <a:off x="5858600" y="2674625"/>
            <a:ext cx="2330700" cy="45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000">
                <a:solidFill>
                  <a:schemeClr val="accent3"/>
                </a:solidFill>
                <a:latin typeface="Sigmar One"/>
                <a:ea typeface="Sigmar One"/>
                <a:cs typeface="Sigmar One"/>
                <a:sym typeface="Sigmar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772" name="Google Shape;772;p20"/>
          <p:cNvSpPr txBox="1">
            <a:spLocks noGrp="1"/>
          </p:cNvSpPr>
          <p:nvPr>
            <p:ph type="subTitle" idx="4"/>
          </p:nvPr>
        </p:nvSpPr>
        <p:spPr>
          <a:xfrm>
            <a:off x="954700" y="309985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773" name="Google Shape;773;p20"/>
          <p:cNvSpPr txBox="1">
            <a:spLocks noGrp="1"/>
          </p:cNvSpPr>
          <p:nvPr>
            <p:ph type="subTitle" idx="5"/>
          </p:nvPr>
        </p:nvSpPr>
        <p:spPr>
          <a:xfrm>
            <a:off x="954700" y="2674625"/>
            <a:ext cx="2330700" cy="45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000">
                <a:solidFill>
                  <a:schemeClr val="accent3"/>
                </a:solidFill>
                <a:latin typeface="Sigmar One"/>
                <a:ea typeface="Sigmar One"/>
                <a:cs typeface="Sigmar One"/>
                <a:sym typeface="Sigmar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774" name="Google Shape;774;p20"/>
          <p:cNvSpPr txBox="1">
            <a:spLocks noGrp="1"/>
          </p:cNvSpPr>
          <p:nvPr>
            <p:ph type="subTitle" idx="6"/>
          </p:nvPr>
        </p:nvSpPr>
        <p:spPr>
          <a:xfrm>
            <a:off x="3406650" y="2674625"/>
            <a:ext cx="2330700" cy="45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000">
                <a:solidFill>
                  <a:schemeClr val="accent3"/>
                </a:solidFill>
                <a:latin typeface="Sigmar One"/>
                <a:ea typeface="Sigmar One"/>
                <a:cs typeface="Sigmar One"/>
                <a:sym typeface="Sigmar One"/>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775" name="Google Shape;775;p20"/>
          <p:cNvSpPr txBox="1">
            <a:spLocks noGrp="1"/>
          </p:cNvSpPr>
          <p:nvPr>
            <p:ph type="title"/>
          </p:nvPr>
        </p:nvSpPr>
        <p:spPr>
          <a:xfrm>
            <a:off x="796638" y="4151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1341"/>
        <p:cNvGrpSpPr/>
        <p:nvPr/>
      </p:nvGrpSpPr>
      <p:grpSpPr>
        <a:xfrm>
          <a:off x="0" y="0"/>
          <a:ext cx="0" cy="0"/>
          <a:chOff x="0" y="0"/>
          <a:chExt cx="0" cy="0"/>
        </a:xfrm>
      </p:grpSpPr>
      <p:grpSp>
        <p:nvGrpSpPr>
          <p:cNvPr id="1342" name="Google Shape;1342;p33"/>
          <p:cNvGrpSpPr/>
          <p:nvPr/>
        </p:nvGrpSpPr>
        <p:grpSpPr>
          <a:xfrm>
            <a:off x="-337647" y="-352810"/>
            <a:ext cx="9857489" cy="5798923"/>
            <a:chOff x="-337647" y="-352810"/>
            <a:chExt cx="9857489" cy="5798923"/>
          </a:xfrm>
        </p:grpSpPr>
        <p:sp>
          <p:nvSpPr>
            <p:cNvPr id="1343" name="Google Shape;1343;p33"/>
            <p:cNvSpPr/>
            <p:nvPr/>
          </p:nvSpPr>
          <p:spPr>
            <a:xfrm>
              <a:off x="-18118" y="-45889"/>
              <a:ext cx="9180235" cy="5235278"/>
            </a:xfrm>
            <a:custGeom>
              <a:avLst/>
              <a:gdLst/>
              <a:ahLst/>
              <a:cxnLst/>
              <a:rect l="l" t="t" r="r" b="b"/>
              <a:pathLst>
                <a:path w="268880" h="155615" extrusionOk="0">
                  <a:moveTo>
                    <a:pt x="1" y="0"/>
                  </a:moveTo>
                  <a:lnTo>
                    <a:pt x="1" y="155615"/>
                  </a:lnTo>
                  <a:lnTo>
                    <a:pt x="268879" y="155615"/>
                  </a:lnTo>
                  <a:lnTo>
                    <a:pt x="268879" y="0"/>
                  </a:lnTo>
                  <a:close/>
                </a:path>
              </a:pathLst>
            </a:custGeom>
            <a:solidFill>
              <a:srgbClr val="A1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3"/>
            <p:cNvSpPr/>
            <p:nvPr/>
          </p:nvSpPr>
          <p:spPr>
            <a:xfrm>
              <a:off x="8871928" y="1757901"/>
              <a:ext cx="647914" cy="647059"/>
            </a:xfrm>
            <a:custGeom>
              <a:avLst/>
              <a:gdLst/>
              <a:ahLst/>
              <a:cxnLst/>
              <a:rect l="l" t="t" r="r" b="b"/>
              <a:pathLst>
                <a:path w="17444" h="17421" extrusionOk="0">
                  <a:moveTo>
                    <a:pt x="6632" y="4656"/>
                  </a:moveTo>
                  <a:lnTo>
                    <a:pt x="6692" y="4763"/>
                  </a:lnTo>
                  <a:cubicBezTo>
                    <a:pt x="6716" y="4822"/>
                    <a:pt x="6763" y="4870"/>
                    <a:pt x="6823" y="4906"/>
                  </a:cubicBezTo>
                  <a:lnTo>
                    <a:pt x="6942" y="5144"/>
                  </a:lnTo>
                  <a:cubicBezTo>
                    <a:pt x="7061" y="5311"/>
                    <a:pt x="7180" y="5513"/>
                    <a:pt x="7323" y="5739"/>
                  </a:cubicBezTo>
                  <a:lnTo>
                    <a:pt x="7859" y="6561"/>
                  </a:lnTo>
                  <a:cubicBezTo>
                    <a:pt x="8180" y="7073"/>
                    <a:pt x="8382" y="7370"/>
                    <a:pt x="8466" y="7489"/>
                  </a:cubicBezTo>
                  <a:cubicBezTo>
                    <a:pt x="8751" y="7930"/>
                    <a:pt x="8942" y="8228"/>
                    <a:pt x="9061" y="8382"/>
                  </a:cubicBezTo>
                  <a:lnTo>
                    <a:pt x="9573" y="9240"/>
                  </a:lnTo>
                  <a:lnTo>
                    <a:pt x="9430" y="9240"/>
                  </a:lnTo>
                  <a:cubicBezTo>
                    <a:pt x="9383" y="9240"/>
                    <a:pt x="9335" y="9251"/>
                    <a:pt x="9287" y="9275"/>
                  </a:cubicBezTo>
                  <a:cubicBezTo>
                    <a:pt x="9168" y="9287"/>
                    <a:pt x="9049" y="9323"/>
                    <a:pt x="8942" y="9382"/>
                  </a:cubicBezTo>
                  <a:lnTo>
                    <a:pt x="8906" y="9394"/>
                  </a:lnTo>
                  <a:lnTo>
                    <a:pt x="8787" y="9490"/>
                  </a:lnTo>
                  <a:lnTo>
                    <a:pt x="7847" y="9883"/>
                  </a:lnTo>
                  <a:lnTo>
                    <a:pt x="7632" y="8978"/>
                  </a:lnTo>
                  <a:cubicBezTo>
                    <a:pt x="7585" y="8835"/>
                    <a:pt x="7561" y="8692"/>
                    <a:pt x="7537" y="8549"/>
                  </a:cubicBezTo>
                  <a:cubicBezTo>
                    <a:pt x="7478" y="8263"/>
                    <a:pt x="7418" y="8049"/>
                    <a:pt x="7370" y="7906"/>
                  </a:cubicBezTo>
                  <a:cubicBezTo>
                    <a:pt x="7347" y="7775"/>
                    <a:pt x="7239" y="7287"/>
                    <a:pt x="7037" y="6454"/>
                  </a:cubicBezTo>
                  <a:lnTo>
                    <a:pt x="6906" y="5894"/>
                  </a:lnTo>
                  <a:cubicBezTo>
                    <a:pt x="6882" y="5763"/>
                    <a:pt x="6858" y="5632"/>
                    <a:pt x="6835" y="5525"/>
                  </a:cubicBezTo>
                  <a:cubicBezTo>
                    <a:pt x="6799" y="5418"/>
                    <a:pt x="6775" y="5311"/>
                    <a:pt x="6751" y="5215"/>
                  </a:cubicBezTo>
                  <a:lnTo>
                    <a:pt x="6692" y="4965"/>
                  </a:lnTo>
                  <a:lnTo>
                    <a:pt x="6656" y="4894"/>
                  </a:lnTo>
                  <a:cubicBezTo>
                    <a:pt x="6680" y="4870"/>
                    <a:pt x="6680" y="4822"/>
                    <a:pt x="6656" y="4775"/>
                  </a:cubicBezTo>
                  <a:cubicBezTo>
                    <a:pt x="6644" y="4739"/>
                    <a:pt x="6632" y="4703"/>
                    <a:pt x="6632" y="4656"/>
                  </a:cubicBezTo>
                  <a:close/>
                  <a:moveTo>
                    <a:pt x="9597" y="0"/>
                  </a:moveTo>
                  <a:lnTo>
                    <a:pt x="9537" y="24"/>
                  </a:lnTo>
                  <a:lnTo>
                    <a:pt x="9454" y="84"/>
                  </a:lnTo>
                  <a:cubicBezTo>
                    <a:pt x="9385" y="113"/>
                    <a:pt x="9309" y="134"/>
                    <a:pt x="9237" y="134"/>
                  </a:cubicBezTo>
                  <a:cubicBezTo>
                    <a:pt x="9222" y="134"/>
                    <a:pt x="9207" y="133"/>
                    <a:pt x="9192" y="131"/>
                  </a:cubicBezTo>
                  <a:cubicBezTo>
                    <a:pt x="9109" y="131"/>
                    <a:pt x="9025" y="143"/>
                    <a:pt x="8942" y="179"/>
                  </a:cubicBezTo>
                  <a:cubicBezTo>
                    <a:pt x="8775" y="250"/>
                    <a:pt x="8621" y="334"/>
                    <a:pt x="8466" y="441"/>
                  </a:cubicBezTo>
                  <a:cubicBezTo>
                    <a:pt x="8382" y="477"/>
                    <a:pt x="8311" y="512"/>
                    <a:pt x="8240" y="560"/>
                  </a:cubicBezTo>
                  <a:cubicBezTo>
                    <a:pt x="8156" y="608"/>
                    <a:pt x="8073" y="655"/>
                    <a:pt x="7989" y="691"/>
                  </a:cubicBezTo>
                  <a:cubicBezTo>
                    <a:pt x="7978" y="679"/>
                    <a:pt x="7960" y="673"/>
                    <a:pt x="7936" y="673"/>
                  </a:cubicBezTo>
                  <a:cubicBezTo>
                    <a:pt x="7912" y="673"/>
                    <a:pt x="7882" y="679"/>
                    <a:pt x="7847" y="691"/>
                  </a:cubicBezTo>
                  <a:cubicBezTo>
                    <a:pt x="7775" y="715"/>
                    <a:pt x="7716" y="727"/>
                    <a:pt x="7680" y="750"/>
                  </a:cubicBezTo>
                  <a:cubicBezTo>
                    <a:pt x="7454" y="810"/>
                    <a:pt x="6989" y="1000"/>
                    <a:pt x="6299" y="1298"/>
                  </a:cubicBezTo>
                  <a:lnTo>
                    <a:pt x="5525" y="1620"/>
                  </a:lnTo>
                  <a:lnTo>
                    <a:pt x="4894" y="1893"/>
                  </a:lnTo>
                  <a:lnTo>
                    <a:pt x="4596" y="2012"/>
                  </a:lnTo>
                  <a:cubicBezTo>
                    <a:pt x="4608" y="2024"/>
                    <a:pt x="4560" y="2060"/>
                    <a:pt x="4453" y="2096"/>
                  </a:cubicBezTo>
                  <a:cubicBezTo>
                    <a:pt x="4346" y="2143"/>
                    <a:pt x="4251" y="2191"/>
                    <a:pt x="4156" y="2251"/>
                  </a:cubicBezTo>
                  <a:lnTo>
                    <a:pt x="3715" y="2453"/>
                  </a:lnTo>
                  <a:lnTo>
                    <a:pt x="3287" y="2632"/>
                  </a:lnTo>
                  <a:lnTo>
                    <a:pt x="2953" y="2786"/>
                  </a:lnTo>
                  <a:cubicBezTo>
                    <a:pt x="2917" y="2834"/>
                    <a:pt x="2858" y="2870"/>
                    <a:pt x="2810" y="2894"/>
                  </a:cubicBezTo>
                  <a:cubicBezTo>
                    <a:pt x="2655" y="2953"/>
                    <a:pt x="2513" y="3013"/>
                    <a:pt x="2370" y="3048"/>
                  </a:cubicBezTo>
                  <a:cubicBezTo>
                    <a:pt x="2227" y="3096"/>
                    <a:pt x="2108" y="3144"/>
                    <a:pt x="2001" y="3191"/>
                  </a:cubicBezTo>
                  <a:cubicBezTo>
                    <a:pt x="1727" y="3263"/>
                    <a:pt x="1465" y="3346"/>
                    <a:pt x="1215" y="3453"/>
                  </a:cubicBezTo>
                  <a:cubicBezTo>
                    <a:pt x="1048" y="3536"/>
                    <a:pt x="881" y="3620"/>
                    <a:pt x="739" y="3727"/>
                  </a:cubicBezTo>
                  <a:cubicBezTo>
                    <a:pt x="584" y="3834"/>
                    <a:pt x="429" y="3917"/>
                    <a:pt x="262" y="3989"/>
                  </a:cubicBezTo>
                  <a:cubicBezTo>
                    <a:pt x="244" y="3995"/>
                    <a:pt x="230" y="3998"/>
                    <a:pt x="219" y="3998"/>
                  </a:cubicBezTo>
                  <a:cubicBezTo>
                    <a:pt x="209" y="3998"/>
                    <a:pt x="203" y="3995"/>
                    <a:pt x="203" y="3989"/>
                  </a:cubicBezTo>
                  <a:lnTo>
                    <a:pt x="108" y="4037"/>
                  </a:lnTo>
                  <a:cubicBezTo>
                    <a:pt x="60" y="4072"/>
                    <a:pt x="24" y="4120"/>
                    <a:pt x="12" y="4179"/>
                  </a:cubicBezTo>
                  <a:cubicBezTo>
                    <a:pt x="0" y="4227"/>
                    <a:pt x="0" y="4275"/>
                    <a:pt x="12" y="4310"/>
                  </a:cubicBezTo>
                  <a:lnTo>
                    <a:pt x="1203" y="10716"/>
                  </a:lnTo>
                  <a:cubicBezTo>
                    <a:pt x="1405" y="12192"/>
                    <a:pt x="1691" y="13871"/>
                    <a:pt x="2060" y="15764"/>
                  </a:cubicBezTo>
                  <a:cubicBezTo>
                    <a:pt x="2072" y="15824"/>
                    <a:pt x="2084" y="15895"/>
                    <a:pt x="2108" y="16002"/>
                  </a:cubicBezTo>
                  <a:cubicBezTo>
                    <a:pt x="2132" y="16098"/>
                    <a:pt x="2155" y="16240"/>
                    <a:pt x="2203" y="16407"/>
                  </a:cubicBezTo>
                  <a:cubicBezTo>
                    <a:pt x="2239" y="16610"/>
                    <a:pt x="2298" y="16800"/>
                    <a:pt x="2370" y="16991"/>
                  </a:cubicBezTo>
                  <a:cubicBezTo>
                    <a:pt x="2394" y="17050"/>
                    <a:pt x="2417" y="17110"/>
                    <a:pt x="2465" y="17169"/>
                  </a:cubicBezTo>
                  <a:cubicBezTo>
                    <a:pt x="2592" y="17333"/>
                    <a:pt x="2713" y="17420"/>
                    <a:pt x="2832" y="17420"/>
                  </a:cubicBezTo>
                  <a:cubicBezTo>
                    <a:pt x="2868" y="17420"/>
                    <a:pt x="2905" y="17412"/>
                    <a:pt x="2941" y="17395"/>
                  </a:cubicBezTo>
                  <a:lnTo>
                    <a:pt x="3167" y="17300"/>
                  </a:lnTo>
                  <a:cubicBezTo>
                    <a:pt x="3310" y="17241"/>
                    <a:pt x="3441" y="17169"/>
                    <a:pt x="3584" y="17098"/>
                  </a:cubicBezTo>
                  <a:lnTo>
                    <a:pt x="4060" y="16895"/>
                  </a:lnTo>
                  <a:cubicBezTo>
                    <a:pt x="4477" y="16717"/>
                    <a:pt x="4763" y="16598"/>
                    <a:pt x="4882" y="16526"/>
                  </a:cubicBezTo>
                  <a:lnTo>
                    <a:pt x="5049" y="16455"/>
                  </a:lnTo>
                  <a:lnTo>
                    <a:pt x="6751" y="15728"/>
                  </a:lnTo>
                  <a:lnTo>
                    <a:pt x="6835" y="15693"/>
                  </a:lnTo>
                  <a:cubicBezTo>
                    <a:pt x="6894" y="15669"/>
                    <a:pt x="6954" y="15633"/>
                    <a:pt x="7001" y="15586"/>
                  </a:cubicBezTo>
                  <a:lnTo>
                    <a:pt x="7275" y="15467"/>
                  </a:lnTo>
                  <a:lnTo>
                    <a:pt x="7573" y="15336"/>
                  </a:lnTo>
                  <a:lnTo>
                    <a:pt x="8394" y="14943"/>
                  </a:lnTo>
                  <a:cubicBezTo>
                    <a:pt x="8412" y="14937"/>
                    <a:pt x="8430" y="14934"/>
                    <a:pt x="8448" y="14934"/>
                  </a:cubicBezTo>
                  <a:cubicBezTo>
                    <a:pt x="8466" y="14934"/>
                    <a:pt x="8484" y="14937"/>
                    <a:pt x="8501" y="14943"/>
                  </a:cubicBezTo>
                  <a:cubicBezTo>
                    <a:pt x="8517" y="14946"/>
                    <a:pt x="8533" y="14947"/>
                    <a:pt x="8549" y="14947"/>
                  </a:cubicBezTo>
                  <a:cubicBezTo>
                    <a:pt x="8593" y="14947"/>
                    <a:pt x="8636" y="14936"/>
                    <a:pt x="8680" y="14919"/>
                  </a:cubicBezTo>
                  <a:lnTo>
                    <a:pt x="8751" y="14883"/>
                  </a:lnTo>
                  <a:cubicBezTo>
                    <a:pt x="8787" y="14859"/>
                    <a:pt x="8811" y="14835"/>
                    <a:pt x="8835" y="14800"/>
                  </a:cubicBezTo>
                  <a:cubicBezTo>
                    <a:pt x="8882" y="14764"/>
                    <a:pt x="8942" y="14716"/>
                    <a:pt x="9002" y="14693"/>
                  </a:cubicBezTo>
                  <a:cubicBezTo>
                    <a:pt x="9013" y="14454"/>
                    <a:pt x="8930" y="13895"/>
                    <a:pt x="8740" y="13014"/>
                  </a:cubicBezTo>
                  <a:lnTo>
                    <a:pt x="8621" y="12359"/>
                  </a:lnTo>
                  <a:lnTo>
                    <a:pt x="9156" y="12133"/>
                  </a:lnTo>
                  <a:lnTo>
                    <a:pt x="9728" y="11895"/>
                  </a:lnTo>
                  <a:cubicBezTo>
                    <a:pt x="10073" y="11752"/>
                    <a:pt x="10406" y="11585"/>
                    <a:pt x="10716" y="11383"/>
                  </a:cubicBezTo>
                  <a:cubicBezTo>
                    <a:pt x="10811" y="11502"/>
                    <a:pt x="10895" y="11633"/>
                    <a:pt x="10966" y="11764"/>
                  </a:cubicBezTo>
                  <a:cubicBezTo>
                    <a:pt x="11228" y="12133"/>
                    <a:pt x="11466" y="12466"/>
                    <a:pt x="11680" y="12764"/>
                  </a:cubicBezTo>
                  <a:cubicBezTo>
                    <a:pt x="11823" y="12978"/>
                    <a:pt x="12002" y="13169"/>
                    <a:pt x="12204" y="13335"/>
                  </a:cubicBezTo>
                  <a:cubicBezTo>
                    <a:pt x="12407" y="13240"/>
                    <a:pt x="12704" y="13133"/>
                    <a:pt x="13085" y="13002"/>
                  </a:cubicBezTo>
                  <a:cubicBezTo>
                    <a:pt x="13204" y="12942"/>
                    <a:pt x="13335" y="12895"/>
                    <a:pt x="13466" y="12883"/>
                  </a:cubicBezTo>
                  <a:lnTo>
                    <a:pt x="13621" y="12811"/>
                  </a:lnTo>
                  <a:lnTo>
                    <a:pt x="13669" y="12788"/>
                  </a:lnTo>
                  <a:cubicBezTo>
                    <a:pt x="13693" y="12788"/>
                    <a:pt x="13704" y="12764"/>
                    <a:pt x="13693" y="12740"/>
                  </a:cubicBezTo>
                  <a:lnTo>
                    <a:pt x="13716" y="12680"/>
                  </a:lnTo>
                  <a:cubicBezTo>
                    <a:pt x="13776" y="12657"/>
                    <a:pt x="13847" y="12645"/>
                    <a:pt x="13919" y="12645"/>
                  </a:cubicBezTo>
                  <a:lnTo>
                    <a:pt x="13931" y="12680"/>
                  </a:lnTo>
                  <a:lnTo>
                    <a:pt x="15098" y="12180"/>
                  </a:lnTo>
                  <a:cubicBezTo>
                    <a:pt x="15101" y="12187"/>
                    <a:pt x="15107" y="12190"/>
                    <a:pt x="15116" y="12190"/>
                  </a:cubicBezTo>
                  <a:cubicBezTo>
                    <a:pt x="15140" y="12190"/>
                    <a:pt x="15184" y="12170"/>
                    <a:pt x="15252" y="12145"/>
                  </a:cubicBezTo>
                  <a:lnTo>
                    <a:pt x="15621" y="11990"/>
                  </a:lnTo>
                  <a:lnTo>
                    <a:pt x="16086" y="11788"/>
                  </a:lnTo>
                  <a:lnTo>
                    <a:pt x="16562" y="11585"/>
                  </a:lnTo>
                  <a:cubicBezTo>
                    <a:pt x="16717" y="11537"/>
                    <a:pt x="16860" y="11490"/>
                    <a:pt x="17003" y="11418"/>
                  </a:cubicBezTo>
                  <a:lnTo>
                    <a:pt x="17241" y="11323"/>
                  </a:lnTo>
                  <a:cubicBezTo>
                    <a:pt x="17324" y="11287"/>
                    <a:pt x="17395" y="11204"/>
                    <a:pt x="17419" y="11109"/>
                  </a:cubicBezTo>
                  <a:cubicBezTo>
                    <a:pt x="17443" y="10954"/>
                    <a:pt x="17419" y="10787"/>
                    <a:pt x="17348" y="10645"/>
                  </a:cubicBezTo>
                  <a:cubicBezTo>
                    <a:pt x="17312" y="10573"/>
                    <a:pt x="17276" y="10514"/>
                    <a:pt x="17241" y="10442"/>
                  </a:cubicBezTo>
                  <a:cubicBezTo>
                    <a:pt x="17181" y="10323"/>
                    <a:pt x="17122" y="10204"/>
                    <a:pt x="17050" y="10097"/>
                  </a:cubicBezTo>
                  <a:cubicBezTo>
                    <a:pt x="16955" y="9954"/>
                    <a:pt x="16895" y="9847"/>
                    <a:pt x="16836" y="9763"/>
                  </a:cubicBezTo>
                  <a:cubicBezTo>
                    <a:pt x="16764" y="9716"/>
                    <a:pt x="16705" y="9644"/>
                    <a:pt x="16669" y="9561"/>
                  </a:cubicBezTo>
                  <a:cubicBezTo>
                    <a:pt x="15657" y="8073"/>
                    <a:pt x="14645" y="6704"/>
                    <a:pt x="13645" y="5430"/>
                  </a:cubicBezTo>
                  <a:lnTo>
                    <a:pt x="9871" y="131"/>
                  </a:lnTo>
                  <a:cubicBezTo>
                    <a:pt x="9859" y="107"/>
                    <a:pt x="9823" y="84"/>
                    <a:pt x="9752" y="60"/>
                  </a:cubicBezTo>
                  <a:cubicBezTo>
                    <a:pt x="9704" y="36"/>
                    <a:pt x="9644" y="24"/>
                    <a:pt x="9597"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3"/>
            <p:cNvSpPr/>
            <p:nvPr/>
          </p:nvSpPr>
          <p:spPr>
            <a:xfrm rot="1935653">
              <a:off x="8688194" y="66613"/>
              <a:ext cx="532009" cy="469538"/>
            </a:xfrm>
            <a:custGeom>
              <a:avLst/>
              <a:gdLst/>
              <a:ahLst/>
              <a:cxnLst/>
              <a:rect l="l" t="t" r="r" b="b"/>
              <a:pathLst>
                <a:path w="14324" h="12642" extrusionOk="0">
                  <a:moveTo>
                    <a:pt x="1384" y="0"/>
                  </a:moveTo>
                  <a:cubicBezTo>
                    <a:pt x="1090" y="0"/>
                    <a:pt x="937" y="78"/>
                    <a:pt x="917" y="247"/>
                  </a:cubicBezTo>
                  <a:cubicBezTo>
                    <a:pt x="905" y="378"/>
                    <a:pt x="905" y="509"/>
                    <a:pt x="917" y="628"/>
                  </a:cubicBezTo>
                  <a:cubicBezTo>
                    <a:pt x="929" y="747"/>
                    <a:pt x="917" y="878"/>
                    <a:pt x="905" y="997"/>
                  </a:cubicBezTo>
                  <a:cubicBezTo>
                    <a:pt x="858" y="1438"/>
                    <a:pt x="810" y="1819"/>
                    <a:pt x="774" y="2152"/>
                  </a:cubicBezTo>
                  <a:lnTo>
                    <a:pt x="655" y="2890"/>
                  </a:lnTo>
                  <a:cubicBezTo>
                    <a:pt x="631" y="3176"/>
                    <a:pt x="572" y="3569"/>
                    <a:pt x="489" y="4045"/>
                  </a:cubicBezTo>
                  <a:cubicBezTo>
                    <a:pt x="477" y="4093"/>
                    <a:pt x="477" y="4141"/>
                    <a:pt x="465" y="4176"/>
                  </a:cubicBezTo>
                  <a:cubicBezTo>
                    <a:pt x="453" y="4200"/>
                    <a:pt x="441" y="4224"/>
                    <a:pt x="441" y="4236"/>
                  </a:cubicBezTo>
                  <a:lnTo>
                    <a:pt x="370" y="4379"/>
                  </a:lnTo>
                  <a:lnTo>
                    <a:pt x="346" y="4569"/>
                  </a:lnTo>
                  <a:lnTo>
                    <a:pt x="310" y="4938"/>
                  </a:lnTo>
                  <a:lnTo>
                    <a:pt x="274" y="5331"/>
                  </a:lnTo>
                  <a:cubicBezTo>
                    <a:pt x="250" y="5426"/>
                    <a:pt x="239" y="5522"/>
                    <a:pt x="227" y="5617"/>
                  </a:cubicBezTo>
                  <a:lnTo>
                    <a:pt x="143" y="6486"/>
                  </a:lnTo>
                  <a:cubicBezTo>
                    <a:pt x="36" y="7260"/>
                    <a:pt x="0" y="8046"/>
                    <a:pt x="36" y="8820"/>
                  </a:cubicBezTo>
                  <a:cubicBezTo>
                    <a:pt x="96" y="9701"/>
                    <a:pt x="310" y="10427"/>
                    <a:pt x="691" y="11011"/>
                  </a:cubicBezTo>
                  <a:cubicBezTo>
                    <a:pt x="858" y="11261"/>
                    <a:pt x="1072" y="11475"/>
                    <a:pt x="1334" y="11642"/>
                  </a:cubicBezTo>
                  <a:cubicBezTo>
                    <a:pt x="1584" y="11784"/>
                    <a:pt x="1858" y="11903"/>
                    <a:pt x="2144" y="11999"/>
                  </a:cubicBezTo>
                  <a:cubicBezTo>
                    <a:pt x="2596" y="12094"/>
                    <a:pt x="3048" y="12154"/>
                    <a:pt x="3513" y="12165"/>
                  </a:cubicBezTo>
                  <a:cubicBezTo>
                    <a:pt x="3656" y="12177"/>
                    <a:pt x="3882" y="12189"/>
                    <a:pt x="4191" y="12213"/>
                  </a:cubicBezTo>
                  <a:cubicBezTo>
                    <a:pt x="4314" y="12227"/>
                    <a:pt x="4436" y="12234"/>
                    <a:pt x="4558" y="12234"/>
                  </a:cubicBezTo>
                  <a:cubicBezTo>
                    <a:pt x="4745" y="12234"/>
                    <a:pt x="4933" y="12218"/>
                    <a:pt x="5120" y="12189"/>
                  </a:cubicBezTo>
                  <a:cubicBezTo>
                    <a:pt x="5584" y="12154"/>
                    <a:pt x="6025" y="12046"/>
                    <a:pt x="6442" y="11880"/>
                  </a:cubicBezTo>
                  <a:cubicBezTo>
                    <a:pt x="6525" y="11808"/>
                    <a:pt x="6597" y="11749"/>
                    <a:pt x="6692" y="11701"/>
                  </a:cubicBezTo>
                  <a:cubicBezTo>
                    <a:pt x="6727" y="11653"/>
                    <a:pt x="6775" y="11630"/>
                    <a:pt x="6823" y="11594"/>
                  </a:cubicBezTo>
                  <a:cubicBezTo>
                    <a:pt x="6870" y="11570"/>
                    <a:pt x="6906" y="11546"/>
                    <a:pt x="6942" y="11522"/>
                  </a:cubicBezTo>
                  <a:cubicBezTo>
                    <a:pt x="7108" y="11415"/>
                    <a:pt x="7287" y="11356"/>
                    <a:pt x="7466" y="11344"/>
                  </a:cubicBezTo>
                  <a:cubicBezTo>
                    <a:pt x="7513" y="11356"/>
                    <a:pt x="7537" y="11392"/>
                    <a:pt x="7561" y="11463"/>
                  </a:cubicBezTo>
                  <a:cubicBezTo>
                    <a:pt x="7597" y="11534"/>
                    <a:pt x="7609" y="11618"/>
                    <a:pt x="7620" y="11701"/>
                  </a:cubicBezTo>
                  <a:cubicBezTo>
                    <a:pt x="7656" y="11903"/>
                    <a:pt x="7740" y="12082"/>
                    <a:pt x="7870" y="12237"/>
                  </a:cubicBezTo>
                  <a:cubicBezTo>
                    <a:pt x="8144" y="12320"/>
                    <a:pt x="8442" y="12380"/>
                    <a:pt x="8740" y="12404"/>
                  </a:cubicBezTo>
                  <a:lnTo>
                    <a:pt x="9621" y="12487"/>
                  </a:lnTo>
                  <a:cubicBezTo>
                    <a:pt x="10246" y="12567"/>
                    <a:pt x="10878" y="12607"/>
                    <a:pt x="11511" y="12607"/>
                  </a:cubicBezTo>
                  <a:cubicBezTo>
                    <a:pt x="11722" y="12607"/>
                    <a:pt x="11933" y="12603"/>
                    <a:pt x="12145" y="12594"/>
                  </a:cubicBezTo>
                  <a:cubicBezTo>
                    <a:pt x="12181" y="12594"/>
                    <a:pt x="12204" y="12582"/>
                    <a:pt x="12228" y="12570"/>
                  </a:cubicBezTo>
                  <a:lnTo>
                    <a:pt x="12300" y="12535"/>
                  </a:lnTo>
                  <a:cubicBezTo>
                    <a:pt x="12359" y="12535"/>
                    <a:pt x="12431" y="12558"/>
                    <a:pt x="12490" y="12582"/>
                  </a:cubicBezTo>
                  <a:cubicBezTo>
                    <a:pt x="12538" y="12594"/>
                    <a:pt x="12585" y="12618"/>
                    <a:pt x="12633" y="12642"/>
                  </a:cubicBezTo>
                  <a:cubicBezTo>
                    <a:pt x="12645" y="12630"/>
                    <a:pt x="12669" y="12618"/>
                    <a:pt x="12693" y="12606"/>
                  </a:cubicBezTo>
                  <a:cubicBezTo>
                    <a:pt x="12716" y="12594"/>
                    <a:pt x="12740" y="12582"/>
                    <a:pt x="12752" y="12558"/>
                  </a:cubicBezTo>
                  <a:cubicBezTo>
                    <a:pt x="12812" y="12511"/>
                    <a:pt x="12859" y="12463"/>
                    <a:pt x="12907" y="12404"/>
                  </a:cubicBezTo>
                  <a:cubicBezTo>
                    <a:pt x="13002" y="12332"/>
                    <a:pt x="13062" y="12237"/>
                    <a:pt x="13097" y="12118"/>
                  </a:cubicBezTo>
                  <a:cubicBezTo>
                    <a:pt x="13347" y="10558"/>
                    <a:pt x="13562" y="9010"/>
                    <a:pt x="13728" y="7474"/>
                  </a:cubicBezTo>
                  <a:cubicBezTo>
                    <a:pt x="13895" y="5938"/>
                    <a:pt x="14086" y="3998"/>
                    <a:pt x="14324" y="1664"/>
                  </a:cubicBezTo>
                  <a:cubicBezTo>
                    <a:pt x="14324" y="1605"/>
                    <a:pt x="14312" y="1557"/>
                    <a:pt x="14264" y="1557"/>
                  </a:cubicBezTo>
                  <a:cubicBezTo>
                    <a:pt x="14240" y="1557"/>
                    <a:pt x="14217" y="1569"/>
                    <a:pt x="14205" y="1593"/>
                  </a:cubicBezTo>
                  <a:lnTo>
                    <a:pt x="14109" y="1605"/>
                  </a:lnTo>
                  <a:cubicBezTo>
                    <a:pt x="14109" y="1569"/>
                    <a:pt x="14121" y="1545"/>
                    <a:pt x="14133" y="1545"/>
                  </a:cubicBezTo>
                  <a:lnTo>
                    <a:pt x="14145" y="1450"/>
                  </a:lnTo>
                  <a:cubicBezTo>
                    <a:pt x="14145" y="1426"/>
                    <a:pt x="14133" y="1402"/>
                    <a:pt x="14121" y="1402"/>
                  </a:cubicBezTo>
                  <a:cubicBezTo>
                    <a:pt x="14121" y="1390"/>
                    <a:pt x="14109" y="1366"/>
                    <a:pt x="14097" y="1366"/>
                  </a:cubicBezTo>
                  <a:cubicBezTo>
                    <a:pt x="14074" y="1343"/>
                    <a:pt x="14050" y="1343"/>
                    <a:pt x="14026" y="1331"/>
                  </a:cubicBezTo>
                  <a:lnTo>
                    <a:pt x="11931" y="1069"/>
                  </a:lnTo>
                  <a:lnTo>
                    <a:pt x="11561" y="1033"/>
                  </a:lnTo>
                  <a:lnTo>
                    <a:pt x="11240" y="997"/>
                  </a:lnTo>
                  <a:lnTo>
                    <a:pt x="10740" y="950"/>
                  </a:lnTo>
                  <a:cubicBezTo>
                    <a:pt x="10335" y="914"/>
                    <a:pt x="9930" y="890"/>
                    <a:pt x="9537" y="890"/>
                  </a:cubicBezTo>
                  <a:cubicBezTo>
                    <a:pt x="9470" y="888"/>
                    <a:pt x="9404" y="886"/>
                    <a:pt x="9337" y="886"/>
                  </a:cubicBezTo>
                  <a:cubicBezTo>
                    <a:pt x="9107" y="886"/>
                    <a:pt x="8878" y="904"/>
                    <a:pt x="8656" y="950"/>
                  </a:cubicBezTo>
                  <a:lnTo>
                    <a:pt x="8656" y="914"/>
                  </a:lnTo>
                  <a:cubicBezTo>
                    <a:pt x="8656" y="878"/>
                    <a:pt x="8644" y="855"/>
                    <a:pt x="8621" y="831"/>
                  </a:cubicBezTo>
                  <a:cubicBezTo>
                    <a:pt x="8609" y="819"/>
                    <a:pt x="8573" y="795"/>
                    <a:pt x="8549" y="795"/>
                  </a:cubicBezTo>
                  <a:cubicBezTo>
                    <a:pt x="8524" y="792"/>
                    <a:pt x="8501" y="791"/>
                    <a:pt x="8479" y="791"/>
                  </a:cubicBezTo>
                  <a:cubicBezTo>
                    <a:pt x="8411" y="791"/>
                    <a:pt x="8365" y="806"/>
                    <a:pt x="8347" y="843"/>
                  </a:cubicBezTo>
                  <a:cubicBezTo>
                    <a:pt x="8251" y="926"/>
                    <a:pt x="8204" y="1045"/>
                    <a:pt x="8204" y="1164"/>
                  </a:cubicBezTo>
                  <a:lnTo>
                    <a:pt x="8192" y="1366"/>
                  </a:lnTo>
                  <a:lnTo>
                    <a:pt x="8156" y="1664"/>
                  </a:lnTo>
                  <a:cubicBezTo>
                    <a:pt x="8144" y="1759"/>
                    <a:pt x="8144" y="1867"/>
                    <a:pt x="8144" y="1962"/>
                  </a:cubicBezTo>
                  <a:cubicBezTo>
                    <a:pt x="8132" y="2188"/>
                    <a:pt x="8132" y="2402"/>
                    <a:pt x="8144" y="2629"/>
                  </a:cubicBezTo>
                  <a:lnTo>
                    <a:pt x="7501" y="9213"/>
                  </a:lnTo>
                  <a:cubicBezTo>
                    <a:pt x="7501" y="9260"/>
                    <a:pt x="7430" y="9308"/>
                    <a:pt x="7287" y="9344"/>
                  </a:cubicBezTo>
                  <a:lnTo>
                    <a:pt x="6787" y="9546"/>
                  </a:lnTo>
                  <a:cubicBezTo>
                    <a:pt x="6477" y="9641"/>
                    <a:pt x="6168" y="9713"/>
                    <a:pt x="5858" y="9748"/>
                  </a:cubicBezTo>
                  <a:cubicBezTo>
                    <a:pt x="5799" y="9748"/>
                    <a:pt x="5751" y="9689"/>
                    <a:pt x="5692" y="9570"/>
                  </a:cubicBezTo>
                  <a:cubicBezTo>
                    <a:pt x="5656" y="9308"/>
                    <a:pt x="5656" y="9046"/>
                    <a:pt x="5692" y="8784"/>
                  </a:cubicBezTo>
                  <a:lnTo>
                    <a:pt x="5715" y="8486"/>
                  </a:lnTo>
                  <a:lnTo>
                    <a:pt x="5751" y="8189"/>
                  </a:lnTo>
                  <a:cubicBezTo>
                    <a:pt x="5763" y="7974"/>
                    <a:pt x="5799" y="7760"/>
                    <a:pt x="5858" y="7558"/>
                  </a:cubicBezTo>
                  <a:lnTo>
                    <a:pt x="5942" y="6700"/>
                  </a:lnTo>
                  <a:lnTo>
                    <a:pt x="6049" y="5736"/>
                  </a:lnTo>
                  <a:cubicBezTo>
                    <a:pt x="6168" y="4855"/>
                    <a:pt x="6251" y="4224"/>
                    <a:pt x="6323" y="3843"/>
                  </a:cubicBezTo>
                  <a:lnTo>
                    <a:pt x="6335" y="3641"/>
                  </a:lnTo>
                  <a:cubicBezTo>
                    <a:pt x="6370" y="3355"/>
                    <a:pt x="6382" y="3057"/>
                    <a:pt x="6382" y="2759"/>
                  </a:cubicBezTo>
                  <a:cubicBezTo>
                    <a:pt x="6394" y="2390"/>
                    <a:pt x="6406" y="2093"/>
                    <a:pt x="6430" y="1878"/>
                  </a:cubicBezTo>
                  <a:cubicBezTo>
                    <a:pt x="6466" y="1617"/>
                    <a:pt x="6466" y="1366"/>
                    <a:pt x="6418" y="1105"/>
                  </a:cubicBezTo>
                  <a:cubicBezTo>
                    <a:pt x="6382" y="938"/>
                    <a:pt x="6299" y="783"/>
                    <a:pt x="6168" y="664"/>
                  </a:cubicBezTo>
                  <a:cubicBezTo>
                    <a:pt x="5977" y="509"/>
                    <a:pt x="5537" y="402"/>
                    <a:pt x="4846" y="331"/>
                  </a:cubicBezTo>
                  <a:lnTo>
                    <a:pt x="4680" y="378"/>
                  </a:lnTo>
                  <a:cubicBezTo>
                    <a:pt x="4668" y="378"/>
                    <a:pt x="4644" y="354"/>
                    <a:pt x="4608" y="307"/>
                  </a:cubicBezTo>
                  <a:lnTo>
                    <a:pt x="2167" y="33"/>
                  </a:lnTo>
                  <a:cubicBezTo>
                    <a:pt x="2114" y="45"/>
                    <a:pt x="2060" y="51"/>
                    <a:pt x="2007" y="51"/>
                  </a:cubicBezTo>
                  <a:cubicBezTo>
                    <a:pt x="1953" y="51"/>
                    <a:pt x="1900" y="45"/>
                    <a:pt x="1846" y="33"/>
                  </a:cubicBezTo>
                  <a:lnTo>
                    <a:pt x="1572" y="9"/>
                  </a:lnTo>
                  <a:cubicBezTo>
                    <a:pt x="1504" y="3"/>
                    <a:pt x="1441" y="0"/>
                    <a:pt x="138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3"/>
            <p:cNvSpPr/>
            <p:nvPr/>
          </p:nvSpPr>
          <p:spPr>
            <a:xfrm>
              <a:off x="6215094" y="-120631"/>
              <a:ext cx="430779" cy="477578"/>
            </a:xfrm>
            <a:custGeom>
              <a:avLst/>
              <a:gdLst/>
              <a:ahLst/>
              <a:cxnLst/>
              <a:rect l="l" t="t" r="r" b="b"/>
              <a:pathLst>
                <a:path w="11598" h="12858" extrusionOk="0">
                  <a:moveTo>
                    <a:pt x="6646" y="1"/>
                  </a:moveTo>
                  <a:cubicBezTo>
                    <a:pt x="5497" y="1"/>
                    <a:pt x="4464" y="198"/>
                    <a:pt x="3549" y="591"/>
                  </a:cubicBezTo>
                  <a:cubicBezTo>
                    <a:pt x="2811" y="889"/>
                    <a:pt x="2144" y="1330"/>
                    <a:pt x="1584" y="1901"/>
                  </a:cubicBezTo>
                  <a:cubicBezTo>
                    <a:pt x="1060" y="2437"/>
                    <a:pt x="644" y="3092"/>
                    <a:pt x="370" y="3806"/>
                  </a:cubicBezTo>
                  <a:cubicBezTo>
                    <a:pt x="96" y="4592"/>
                    <a:pt x="1" y="5413"/>
                    <a:pt x="72" y="6247"/>
                  </a:cubicBezTo>
                  <a:cubicBezTo>
                    <a:pt x="167" y="7199"/>
                    <a:pt x="405" y="8128"/>
                    <a:pt x="786" y="9009"/>
                  </a:cubicBezTo>
                  <a:cubicBezTo>
                    <a:pt x="1465" y="10581"/>
                    <a:pt x="2263" y="11664"/>
                    <a:pt x="3192" y="12248"/>
                  </a:cubicBezTo>
                  <a:cubicBezTo>
                    <a:pt x="3851" y="12647"/>
                    <a:pt x="4605" y="12858"/>
                    <a:pt x="5368" y="12858"/>
                  </a:cubicBezTo>
                  <a:cubicBezTo>
                    <a:pt x="5583" y="12858"/>
                    <a:pt x="5799" y="12841"/>
                    <a:pt x="6013" y="12807"/>
                  </a:cubicBezTo>
                  <a:cubicBezTo>
                    <a:pt x="6799" y="12712"/>
                    <a:pt x="7728" y="12426"/>
                    <a:pt x="8823" y="11974"/>
                  </a:cubicBezTo>
                  <a:cubicBezTo>
                    <a:pt x="9418" y="11712"/>
                    <a:pt x="9966" y="11331"/>
                    <a:pt x="10419" y="10855"/>
                  </a:cubicBezTo>
                  <a:cubicBezTo>
                    <a:pt x="10919" y="10390"/>
                    <a:pt x="11323" y="9831"/>
                    <a:pt x="11597" y="9211"/>
                  </a:cubicBezTo>
                  <a:lnTo>
                    <a:pt x="10300" y="6664"/>
                  </a:lnTo>
                  <a:cubicBezTo>
                    <a:pt x="10050" y="7056"/>
                    <a:pt x="9776" y="7437"/>
                    <a:pt x="9466" y="7783"/>
                  </a:cubicBezTo>
                  <a:cubicBezTo>
                    <a:pt x="9228" y="8092"/>
                    <a:pt x="8907" y="8354"/>
                    <a:pt x="8549" y="8521"/>
                  </a:cubicBezTo>
                  <a:cubicBezTo>
                    <a:pt x="8393" y="8590"/>
                    <a:pt x="8226" y="8623"/>
                    <a:pt x="8059" y="8623"/>
                  </a:cubicBezTo>
                  <a:cubicBezTo>
                    <a:pt x="7794" y="8623"/>
                    <a:pt x="7530" y="8539"/>
                    <a:pt x="7311" y="8378"/>
                  </a:cubicBezTo>
                  <a:cubicBezTo>
                    <a:pt x="6859" y="8021"/>
                    <a:pt x="6442" y="7402"/>
                    <a:pt x="6061" y="6509"/>
                  </a:cubicBezTo>
                  <a:cubicBezTo>
                    <a:pt x="5597" y="5401"/>
                    <a:pt x="5442" y="4532"/>
                    <a:pt x="5597" y="3877"/>
                  </a:cubicBezTo>
                  <a:cubicBezTo>
                    <a:pt x="5716" y="3366"/>
                    <a:pt x="6061" y="2985"/>
                    <a:pt x="6644" y="2746"/>
                  </a:cubicBezTo>
                  <a:cubicBezTo>
                    <a:pt x="6954" y="2615"/>
                    <a:pt x="7275" y="2520"/>
                    <a:pt x="7597" y="2473"/>
                  </a:cubicBezTo>
                  <a:cubicBezTo>
                    <a:pt x="7966" y="2401"/>
                    <a:pt x="8168" y="2365"/>
                    <a:pt x="8228" y="2353"/>
                  </a:cubicBezTo>
                  <a:lnTo>
                    <a:pt x="8692" y="2270"/>
                  </a:lnTo>
                  <a:lnTo>
                    <a:pt x="8049" y="91"/>
                  </a:lnTo>
                  <a:cubicBezTo>
                    <a:pt x="7564" y="31"/>
                    <a:pt x="7096" y="1"/>
                    <a:pt x="66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3"/>
            <p:cNvSpPr/>
            <p:nvPr/>
          </p:nvSpPr>
          <p:spPr>
            <a:xfrm>
              <a:off x="8660111" y="2667420"/>
              <a:ext cx="451096" cy="442813"/>
            </a:xfrm>
            <a:custGeom>
              <a:avLst/>
              <a:gdLst/>
              <a:ahLst/>
              <a:cxnLst/>
              <a:rect l="l" t="t" r="r" b="b"/>
              <a:pathLst>
                <a:path w="12145" h="11922" extrusionOk="0">
                  <a:moveTo>
                    <a:pt x="6549" y="2813"/>
                  </a:moveTo>
                  <a:cubicBezTo>
                    <a:pt x="6811" y="2813"/>
                    <a:pt x="7085" y="2849"/>
                    <a:pt x="7346" y="2909"/>
                  </a:cubicBezTo>
                  <a:cubicBezTo>
                    <a:pt x="7513" y="2956"/>
                    <a:pt x="7668" y="3016"/>
                    <a:pt x="7823" y="3087"/>
                  </a:cubicBezTo>
                  <a:cubicBezTo>
                    <a:pt x="7918" y="3135"/>
                    <a:pt x="8001" y="3194"/>
                    <a:pt x="8049" y="3290"/>
                  </a:cubicBezTo>
                  <a:lnTo>
                    <a:pt x="7847" y="3397"/>
                  </a:lnTo>
                  <a:cubicBezTo>
                    <a:pt x="7823" y="3397"/>
                    <a:pt x="7799" y="3397"/>
                    <a:pt x="7775" y="3409"/>
                  </a:cubicBezTo>
                  <a:cubicBezTo>
                    <a:pt x="7727" y="3432"/>
                    <a:pt x="7692" y="3456"/>
                    <a:pt x="7644" y="3492"/>
                  </a:cubicBezTo>
                  <a:cubicBezTo>
                    <a:pt x="7406" y="3599"/>
                    <a:pt x="7251" y="3671"/>
                    <a:pt x="7168" y="3718"/>
                  </a:cubicBezTo>
                  <a:lnTo>
                    <a:pt x="6715" y="3909"/>
                  </a:lnTo>
                  <a:cubicBezTo>
                    <a:pt x="6465" y="4040"/>
                    <a:pt x="6263" y="4123"/>
                    <a:pt x="6096" y="4194"/>
                  </a:cubicBezTo>
                  <a:cubicBezTo>
                    <a:pt x="6061" y="4206"/>
                    <a:pt x="6037" y="4218"/>
                    <a:pt x="6001" y="4218"/>
                  </a:cubicBezTo>
                  <a:lnTo>
                    <a:pt x="5858" y="4218"/>
                  </a:lnTo>
                  <a:cubicBezTo>
                    <a:pt x="5834" y="4218"/>
                    <a:pt x="5799" y="4206"/>
                    <a:pt x="5787" y="4194"/>
                  </a:cubicBezTo>
                  <a:cubicBezTo>
                    <a:pt x="5763" y="4171"/>
                    <a:pt x="5763" y="4147"/>
                    <a:pt x="5763" y="4123"/>
                  </a:cubicBezTo>
                  <a:lnTo>
                    <a:pt x="5763" y="4052"/>
                  </a:lnTo>
                  <a:cubicBezTo>
                    <a:pt x="5739" y="3754"/>
                    <a:pt x="5775" y="3456"/>
                    <a:pt x="5858" y="3171"/>
                  </a:cubicBezTo>
                  <a:cubicBezTo>
                    <a:pt x="5953" y="2932"/>
                    <a:pt x="6180" y="2813"/>
                    <a:pt x="6549" y="2813"/>
                  </a:cubicBezTo>
                  <a:close/>
                  <a:moveTo>
                    <a:pt x="6370" y="7373"/>
                  </a:moveTo>
                  <a:cubicBezTo>
                    <a:pt x="6537" y="7373"/>
                    <a:pt x="6692" y="7385"/>
                    <a:pt x="6858" y="7397"/>
                  </a:cubicBezTo>
                  <a:cubicBezTo>
                    <a:pt x="6989" y="7421"/>
                    <a:pt x="7120" y="7421"/>
                    <a:pt x="7263" y="7433"/>
                  </a:cubicBezTo>
                  <a:cubicBezTo>
                    <a:pt x="7418" y="7469"/>
                    <a:pt x="7573" y="7504"/>
                    <a:pt x="7739" y="7516"/>
                  </a:cubicBezTo>
                  <a:cubicBezTo>
                    <a:pt x="7894" y="7540"/>
                    <a:pt x="8049" y="7564"/>
                    <a:pt x="8204" y="7588"/>
                  </a:cubicBezTo>
                  <a:lnTo>
                    <a:pt x="8358" y="7671"/>
                  </a:lnTo>
                  <a:cubicBezTo>
                    <a:pt x="8418" y="7671"/>
                    <a:pt x="8478" y="7683"/>
                    <a:pt x="8525" y="7707"/>
                  </a:cubicBezTo>
                  <a:lnTo>
                    <a:pt x="8370" y="7838"/>
                  </a:lnTo>
                  <a:lnTo>
                    <a:pt x="5691" y="9076"/>
                  </a:lnTo>
                  <a:cubicBezTo>
                    <a:pt x="5691" y="9100"/>
                    <a:pt x="5691" y="9100"/>
                    <a:pt x="5680" y="9100"/>
                  </a:cubicBezTo>
                  <a:lnTo>
                    <a:pt x="5656" y="9100"/>
                  </a:lnTo>
                  <a:cubicBezTo>
                    <a:pt x="5584" y="9100"/>
                    <a:pt x="5549" y="9064"/>
                    <a:pt x="5549" y="9016"/>
                  </a:cubicBezTo>
                  <a:lnTo>
                    <a:pt x="5549" y="7635"/>
                  </a:lnTo>
                  <a:cubicBezTo>
                    <a:pt x="5549" y="7457"/>
                    <a:pt x="5608" y="7373"/>
                    <a:pt x="5715" y="7373"/>
                  </a:cubicBezTo>
                  <a:close/>
                  <a:moveTo>
                    <a:pt x="3589" y="0"/>
                  </a:moveTo>
                  <a:cubicBezTo>
                    <a:pt x="3194" y="0"/>
                    <a:pt x="2800" y="24"/>
                    <a:pt x="2405" y="63"/>
                  </a:cubicBezTo>
                  <a:cubicBezTo>
                    <a:pt x="2286" y="75"/>
                    <a:pt x="2132" y="75"/>
                    <a:pt x="1965" y="99"/>
                  </a:cubicBezTo>
                  <a:cubicBezTo>
                    <a:pt x="1798" y="123"/>
                    <a:pt x="1596" y="123"/>
                    <a:pt x="1370" y="123"/>
                  </a:cubicBezTo>
                  <a:cubicBezTo>
                    <a:pt x="1227" y="123"/>
                    <a:pt x="1084" y="111"/>
                    <a:pt x="941" y="99"/>
                  </a:cubicBezTo>
                  <a:cubicBezTo>
                    <a:pt x="917" y="158"/>
                    <a:pt x="869" y="206"/>
                    <a:pt x="822" y="242"/>
                  </a:cubicBezTo>
                  <a:cubicBezTo>
                    <a:pt x="786" y="265"/>
                    <a:pt x="750" y="289"/>
                    <a:pt x="715" y="325"/>
                  </a:cubicBezTo>
                  <a:cubicBezTo>
                    <a:pt x="679" y="349"/>
                    <a:pt x="643" y="373"/>
                    <a:pt x="608" y="396"/>
                  </a:cubicBezTo>
                  <a:cubicBezTo>
                    <a:pt x="512" y="480"/>
                    <a:pt x="441" y="539"/>
                    <a:pt x="405" y="587"/>
                  </a:cubicBezTo>
                  <a:cubicBezTo>
                    <a:pt x="228" y="731"/>
                    <a:pt x="144" y="802"/>
                    <a:pt x="142" y="802"/>
                  </a:cubicBezTo>
                  <a:cubicBezTo>
                    <a:pt x="142" y="802"/>
                    <a:pt x="142" y="802"/>
                    <a:pt x="143" y="801"/>
                  </a:cubicBezTo>
                  <a:lnTo>
                    <a:pt x="143" y="801"/>
                  </a:lnTo>
                  <a:cubicBezTo>
                    <a:pt x="119" y="825"/>
                    <a:pt x="107" y="837"/>
                    <a:pt x="96" y="861"/>
                  </a:cubicBezTo>
                  <a:cubicBezTo>
                    <a:pt x="84" y="885"/>
                    <a:pt x="72" y="908"/>
                    <a:pt x="60" y="908"/>
                  </a:cubicBezTo>
                  <a:cubicBezTo>
                    <a:pt x="36" y="1170"/>
                    <a:pt x="24" y="1349"/>
                    <a:pt x="24" y="1444"/>
                  </a:cubicBezTo>
                  <a:cubicBezTo>
                    <a:pt x="0" y="1599"/>
                    <a:pt x="0" y="1754"/>
                    <a:pt x="0" y="1908"/>
                  </a:cubicBezTo>
                  <a:lnTo>
                    <a:pt x="0" y="2897"/>
                  </a:lnTo>
                  <a:cubicBezTo>
                    <a:pt x="0" y="4099"/>
                    <a:pt x="36" y="5945"/>
                    <a:pt x="119" y="8433"/>
                  </a:cubicBezTo>
                  <a:cubicBezTo>
                    <a:pt x="131" y="8552"/>
                    <a:pt x="131" y="8683"/>
                    <a:pt x="131" y="8802"/>
                  </a:cubicBezTo>
                  <a:cubicBezTo>
                    <a:pt x="119" y="8909"/>
                    <a:pt x="119" y="9005"/>
                    <a:pt x="119" y="9076"/>
                  </a:cubicBezTo>
                  <a:cubicBezTo>
                    <a:pt x="96" y="9231"/>
                    <a:pt x="96" y="9445"/>
                    <a:pt x="96" y="9743"/>
                  </a:cubicBezTo>
                  <a:cubicBezTo>
                    <a:pt x="96" y="9969"/>
                    <a:pt x="107" y="10207"/>
                    <a:pt x="119" y="10433"/>
                  </a:cubicBezTo>
                  <a:cubicBezTo>
                    <a:pt x="131" y="10648"/>
                    <a:pt x="167" y="10850"/>
                    <a:pt x="238" y="11052"/>
                  </a:cubicBezTo>
                  <a:cubicBezTo>
                    <a:pt x="262" y="11088"/>
                    <a:pt x="274" y="11136"/>
                    <a:pt x="286" y="11183"/>
                  </a:cubicBezTo>
                  <a:cubicBezTo>
                    <a:pt x="298" y="11207"/>
                    <a:pt x="298" y="11231"/>
                    <a:pt x="322" y="11255"/>
                  </a:cubicBezTo>
                  <a:cubicBezTo>
                    <a:pt x="357" y="11314"/>
                    <a:pt x="405" y="11350"/>
                    <a:pt x="441" y="11350"/>
                  </a:cubicBezTo>
                  <a:lnTo>
                    <a:pt x="572" y="11350"/>
                  </a:lnTo>
                  <a:lnTo>
                    <a:pt x="1215" y="11648"/>
                  </a:lnTo>
                  <a:cubicBezTo>
                    <a:pt x="1500" y="11731"/>
                    <a:pt x="1786" y="11791"/>
                    <a:pt x="2084" y="11814"/>
                  </a:cubicBezTo>
                  <a:cubicBezTo>
                    <a:pt x="2655" y="11886"/>
                    <a:pt x="3239" y="11922"/>
                    <a:pt x="3822" y="11922"/>
                  </a:cubicBezTo>
                  <a:lnTo>
                    <a:pt x="4751" y="11922"/>
                  </a:lnTo>
                  <a:lnTo>
                    <a:pt x="4834" y="11874"/>
                  </a:lnTo>
                  <a:lnTo>
                    <a:pt x="4906" y="11838"/>
                  </a:lnTo>
                  <a:cubicBezTo>
                    <a:pt x="5049" y="11838"/>
                    <a:pt x="5191" y="11826"/>
                    <a:pt x="5334" y="11814"/>
                  </a:cubicBezTo>
                  <a:cubicBezTo>
                    <a:pt x="5367" y="11817"/>
                    <a:pt x="5400" y="11819"/>
                    <a:pt x="5433" y="11819"/>
                  </a:cubicBezTo>
                  <a:cubicBezTo>
                    <a:pt x="5531" y="11819"/>
                    <a:pt x="5629" y="11805"/>
                    <a:pt x="5727" y="11779"/>
                  </a:cubicBezTo>
                  <a:cubicBezTo>
                    <a:pt x="5846" y="11779"/>
                    <a:pt x="6275" y="11743"/>
                    <a:pt x="7013" y="11660"/>
                  </a:cubicBezTo>
                  <a:lnTo>
                    <a:pt x="7739" y="11552"/>
                  </a:lnTo>
                  <a:cubicBezTo>
                    <a:pt x="7770" y="11555"/>
                    <a:pt x="7800" y="11556"/>
                    <a:pt x="7830" y="11556"/>
                  </a:cubicBezTo>
                  <a:cubicBezTo>
                    <a:pt x="7963" y="11556"/>
                    <a:pt x="8091" y="11536"/>
                    <a:pt x="8228" y="11517"/>
                  </a:cubicBezTo>
                  <a:cubicBezTo>
                    <a:pt x="8323" y="11469"/>
                    <a:pt x="8442" y="11422"/>
                    <a:pt x="8585" y="11374"/>
                  </a:cubicBezTo>
                  <a:cubicBezTo>
                    <a:pt x="8728" y="11314"/>
                    <a:pt x="8894" y="11255"/>
                    <a:pt x="9073" y="11183"/>
                  </a:cubicBezTo>
                  <a:cubicBezTo>
                    <a:pt x="9240" y="11136"/>
                    <a:pt x="9406" y="11064"/>
                    <a:pt x="9573" y="10993"/>
                  </a:cubicBezTo>
                  <a:cubicBezTo>
                    <a:pt x="9680" y="10945"/>
                    <a:pt x="9787" y="10898"/>
                    <a:pt x="9894" y="10850"/>
                  </a:cubicBezTo>
                  <a:cubicBezTo>
                    <a:pt x="10144" y="10767"/>
                    <a:pt x="10394" y="10683"/>
                    <a:pt x="10633" y="10576"/>
                  </a:cubicBezTo>
                  <a:cubicBezTo>
                    <a:pt x="10835" y="10481"/>
                    <a:pt x="11025" y="10350"/>
                    <a:pt x="11204" y="10207"/>
                  </a:cubicBezTo>
                  <a:lnTo>
                    <a:pt x="11442" y="10005"/>
                  </a:lnTo>
                  <a:cubicBezTo>
                    <a:pt x="11549" y="9909"/>
                    <a:pt x="11645" y="9814"/>
                    <a:pt x="11740" y="9707"/>
                  </a:cubicBezTo>
                  <a:cubicBezTo>
                    <a:pt x="11823" y="9612"/>
                    <a:pt x="11883" y="9540"/>
                    <a:pt x="11942" y="9481"/>
                  </a:cubicBezTo>
                  <a:lnTo>
                    <a:pt x="12038" y="9338"/>
                  </a:lnTo>
                  <a:lnTo>
                    <a:pt x="12097" y="9219"/>
                  </a:lnTo>
                  <a:cubicBezTo>
                    <a:pt x="12121" y="9219"/>
                    <a:pt x="12145" y="9183"/>
                    <a:pt x="12145" y="9100"/>
                  </a:cubicBezTo>
                  <a:lnTo>
                    <a:pt x="12145" y="8921"/>
                  </a:lnTo>
                  <a:cubicBezTo>
                    <a:pt x="12145" y="8123"/>
                    <a:pt x="11907" y="7481"/>
                    <a:pt x="11442" y="6969"/>
                  </a:cubicBezTo>
                  <a:cubicBezTo>
                    <a:pt x="11228" y="6742"/>
                    <a:pt x="10978" y="6552"/>
                    <a:pt x="10716" y="6409"/>
                  </a:cubicBezTo>
                  <a:cubicBezTo>
                    <a:pt x="10371" y="6218"/>
                    <a:pt x="10013" y="6040"/>
                    <a:pt x="9644" y="5885"/>
                  </a:cubicBezTo>
                  <a:lnTo>
                    <a:pt x="9573" y="5826"/>
                  </a:lnTo>
                  <a:cubicBezTo>
                    <a:pt x="9644" y="5742"/>
                    <a:pt x="9728" y="5683"/>
                    <a:pt x="9835" y="5623"/>
                  </a:cubicBezTo>
                  <a:lnTo>
                    <a:pt x="9978" y="5564"/>
                  </a:lnTo>
                  <a:lnTo>
                    <a:pt x="10085" y="5516"/>
                  </a:lnTo>
                  <a:cubicBezTo>
                    <a:pt x="10133" y="5492"/>
                    <a:pt x="10168" y="5480"/>
                    <a:pt x="10204" y="5468"/>
                  </a:cubicBezTo>
                  <a:cubicBezTo>
                    <a:pt x="10275" y="5421"/>
                    <a:pt x="10359" y="5385"/>
                    <a:pt x="10442" y="5361"/>
                  </a:cubicBezTo>
                  <a:cubicBezTo>
                    <a:pt x="10525" y="5337"/>
                    <a:pt x="10561" y="5314"/>
                    <a:pt x="10561" y="5278"/>
                  </a:cubicBezTo>
                  <a:cubicBezTo>
                    <a:pt x="10811" y="5171"/>
                    <a:pt x="11037" y="4992"/>
                    <a:pt x="11204" y="4778"/>
                  </a:cubicBezTo>
                  <a:cubicBezTo>
                    <a:pt x="11406" y="4575"/>
                    <a:pt x="11561" y="4325"/>
                    <a:pt x="11645" y="4063"/>
                  </a:cubicBezTo>
                  <a:cubicBezTo>
                    <a:pt x="11680" y="3909"/>
                    <a:pt x="11704" y="3754"/>
                    <a:pt x="11704" y="3599"/>
                  </a:cubicBezTo>
                  <a:cubicBezTo>
                    <a:pt x="11740" y="3432"/>
                    <a:pt x="11752" y="3278"/>
                    <a:pt x="11752" y="3111"/>
                  </a:cubicBezTo>
                  <a:cubicBezTo>
                    <a:pt x="11752" y="2766"/>
                    <a:pt x="11668" y="2420"/>
                    <a:pt x="11514" y="2111"/>
                  </a:cubicBezTo>
                  <a:cubicBezTo>
                    <a:pt x="11228" y="1587"/>
                    <a:pt x="10740" y="1182"/>
                    <a:pt x="10061" y="885"/>
                  </a:cubicBezTo>
                  <a:cubicBezTo>
                    <a:pt x="9418" y="611"/>
                    <a:pt x="8728" y="444"/>
                    <a:pt x="8037" y="384"/>
                  </a:cubicBezTo>
                  <a:cubicBezTo>
                    <a:pt x="7847" y="337"/>
                    <a:pt x="7656" y="313"/>
                    <a:pt x="7466" y="289"/>
                  </a:cubicBezTo>
                  <a:cubicBezTo>
                    <a:pt x="7275" y="265"/>
                    <a:pt x="7132" y="253"/>
                    <a:pt x="7049" y="242"/>
                  </a:cubicBezTo>
                  <a:cubicBezTo>
                    <a:pt x="5989" y="87"/>
                    <a:pt x="4906" y="3"/>
                    <a:pt x="3834" y="3"/>
                  </a:cubicBezTo>
                  <a:cubicBezTo>
                    <a:pt x="3752" y="1"/>
                    <a:pt x="3671" y="0"/>
                    <a:pt x="358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3"/>
            <p:cNvSpPr/>
            <p:nvPr/>
          </p:nvSpPr>
          <p:spPr>
            <a:xfrm>
              <a:off x="5509780" y="-3784"/>
              <a:ext cx="508147" cy="464987"/>
            </a:xfrm>
            <a:custGeom>
              <a:avLst/>
              <a:gdLst/>
              <a:ahLst/>
              <a:cxnLst/>
              <a:rect l="l" t="t" r="r" b="b"/>
              <a:pathLst>
                <a:path w="13681" h="12519" extrusionOk="0">
                  <a:moveTo>
                    <a:pt x="7192" y="2315"/>
                  </a:moveTo>
                  <a:cubicBezTo>
                    <a:pt x="7251" y="2315"/>
                    <a:pt x="7346" y="2398"/>
                    <a:pt x="7465" y="2553"/>
                  </a:cubicBezTo>
                  <a:cubicBezTo>
                    <a:pt x="7608" y="2970"/>
                    <a:pt x="7692" y="3410"/>
                    <a:pt x="7704" y="3863"/>
                  </a:cubicBezTo>
                  <a:cubicBezTo>
                    <a:pt x="7751" y="4280"/>
                    <a:pt x="7775" y="4684"/>
                    <a:pt x="7763" y="5101"/>
                  </a:cubicBezTo>
                  <a:lnTo>
                    <a:pt x="7763" y="5732"/>
                  </a:lnTo>
                  <a:cubicBezTo>
                    <a:pt x="7763" y="5946"/>
                    <a:pt x="7739" y="6506"/>
                    <a:pt x="7692" y="7411"/>
                  </a:cubicBezTo>
                  <a:cubicBezTo>
                    <a:pt x="7680" y="7780"/>
                    <a:pt x="7644" y="8161"/>
                    <a:pt x="7584" y="8578"/>
                  </a:cubicBezTo>
                  <a:cubicBezTo>
                    <a:pt x="7537" y="8994"/>
                    <a:pt x="7501" y="9268"/>
                    <a:pt x="7489" y="9387"/>
                  </a:cubicBezTo>
                  <a:cubicBezTo>
                    <a:pt x="7382" y="10078"/>
                    <a:pt x="7251" y="10554"/>
                    <a:pt x="7084" y="10792"/>
                  </a:cubicBezTo>
                  <a:cubicBezTo>
                    <a:pt x="7049" y="10923"/>
                    <a:pt x="6930" y="11007"/>
                    <a:pt x="6799" y="11018"/>
                  </a:cubicBezTo>
                  <a:cubicBezTo>
                    <a:pt x="6739" y="11018"/>
                    <a:pt x="6691" y="11007"/>
                    <a:pt x="6632" y="10971"/>
                  </a:cubicBezTo>
                  <a:cubicBezTo>
                    <a:pt x="6572" y="10959"/>
                    <a:pt x="6537" y="10911"/>
                    <a:pt x="6525" y="10852"/>
                  </a:cubicBezTo>
                  <a:lnTo>
                    <a:pt x="6299" y="10114"/>
                  </a:lnTo>
                  <a:cubicBezTo>
                    <a:pt x="6275" y="10018"/>
                    <a:pt x="6263" y="9923"/>
                    <a:pt x="6263" y="9828"/>
                  </a:cubicBezTo>
                  <a:lnTo>
                    <a:pt x="6203" y="9185"/>
                  </a:lnTo>
                  <a:lnTo>
                    <a:pt x="6156" y="8709"/>
                  </a:lnTo>
                  <a:cubicBezTo>
                    <a:pt x="6156" y="8530"/>
                    <a:pt x="6144" y="8161"/>
                    <a:pt x="6096" y="7601"/>
                  </a:cubicBezTo>
                  <a:lnTo>
                    <a:pt x="6096" y="6935"/>
                  </a:lnTo>
                  <a:lnTo>
                    <a:pt x="6525" y="3720"/>
                  </a:lnTo>
                  <a:cubicBezTo>
                    <a:pt x="6584" y="3184"/>
                    <a:pt x="6680" y="2803"/>
                    <a:pt x="6799" y="2613"/>
                  </a:cubicBezTo>
                  <a:cubicBezTo>
                    <a:pt x="6930" y="2410"/>
                    <a:pt x="7049" y="2315"/>
                    <a:pt x="7192" y="2315"/>
                  </a:cubicBezTo>
                  <a:close/>
                  <a:moveTo>
                    <a:pt x="5688" y="1"/>
                  </a:moveTo>
                  <a:cubicBezTo>
                    <a:pt x="5626" y="1"/>
                    <a:pt x="5563" y="2"/>
                    <a:pt x="5501" y="5"/>
                  </a:cubicBezTo>
                  <a:cubicBezTo>
                    <a:pt x="5484" y="5"/>
                    <a:pt x="5468" y="5"/>
                    <a:pt x="5451" y="5"/>
                  </a:cubicBezTo>
                  <a:cubicBezTo>
                    <a:pt x="4445" y="5"/>
                    <a:pt x="3464" y="361"/>
                    <a:pt x="2691" y="1005"/>
                  </a:cubicBezTo>
                  <a:cubicBezTo>
                    <a:pt x="1881" y="1660"/>
                    <a:pt x="1262" y="2506"/>
                    <a:pt x="857" y="3458"/>
                  </a:cubicBezTo>
                  <a:cubicBezTo>
                    <a:pt x="36" y="5315"/>
                    <a:pt x="0" y="7423"/>
                    <a:pt x="762" y="9304"/>
                  </a:cubicBezTo>
                  <a:cubicBezTo>
                    <a:pt x="941" y="9792"/>
                    <a:pt x="1191" y="10245"/>
                    <a:pt x="1500" y="10661"/>
                  </a:cubicBezTo>
                  <a:cubicBezTo>
                    <a:pt x="1786" y="11054"/>
                    <a:pt x="2155" y="11376"/>
                    <a:pt x="2572" y="11614"/>
                  </a:cubicBezTo>
                  <a:lnTo>
                    <a:pt x="2989" y="11852"/>
                  </a:lnTo>
                  <a:cubicBezTo>
                    <a:pt x="3036" y="11888"/>
                    <a:pt x="3084" y="11923"/>
                    <a:pt x="3143" y="11947"/>
                  </a:cubicBezTo>
                  <a:cubicBezTo>
                    <a:pt x="3179" y="11959"/>
                    <a:pt x="3215" y="11983"/>
                    <a:pt x="3239" y="12019"/>
                  </a:cubicBezTo>
                  <a:cubicBezTo>
                    <a:pt x="3334" y="12066"/>
                    <a:pt x="3429" y="12090"/>
                    <a:pt x="3536" y="12102"/>
                  </a:cubicBezTo>
                  <a:lnTo>
                    <a:pt x="3679" y="12102"/>
                  </a:lnTo>
                  <a:cubicBezTo>
                    <a:pt x="4298" y="12304"/>
                    <a:pt x="4929" y="12411"/>
                    <a:pt x="5572" y="12435"/>
                  </a:cubicBezTo>
                  <a:cubicBezTo>
                    <a:pt x="5727" y="12435"/>
                    <a:pt x="5870" y="12447"/>
                    <a:pt x="6025" y="12483"/>
                  </a:cubicBezTo>
                  <a:cubicBezTo>
                    <a:pt x="6156" y="12495"/>
                    <a:pt x="6299" y="12507"/>
                    <a:pt x="6441" y="12519"/>
                  </a:cubicBezTo>
                  <a:cubicBezTo>
                    <a:pt x="7811" y="12519"/>
                    <a:pt x="8882" y="12435"/>
                    <a:pt x="9656" y="12269"/>
                  </a:cubicBezTo>
                  <a:cubicBezTo>
                    <a:pt x="10823" y="11971"/>
                    <a:pt x="11692" y="11388"/>
                    <a:pt x="12264" y="10530"/>
                  </a:cubicBezTo>
                  <a:lnTo>
                    <a:pt x="12418" y="10447"/>
                  </a:lnTo>
                  <a:lnTo>
                    <a:pt x="12478" y="10340"/>
                  </a:lnTo>
                  <a:cubicBezTo>
                    <a:pt x="12490" y="10340"/>
                    <a:pt x="12526" y="10304"/>
                    <a:pt x="12573" y="10221"/>
                  </a:cubicBezTo>
                  <a:lnTo>
                    <a:pt x="12776" y="9899"/>
                  </a:lnTo>
                  <a:cubicBezTo>
                    <a:pt x="13371" y="8804"/>
                    <a:pt x="13680" y="7578"/>
                    <a:pt x="13680" y="6327"/>
                  </a:cubicBezTo>
                  <a:cubicBezTo>
                    <a:pt x="13680" y="5053"/>
                    <a:pt x="13430" y="3958"/>
                    <a:pt x="12942" y="3017"/>
                  </a:cubicBezTo>
                  <a:cubicBezTo>
                    <a:pt x="12466" y="2172"/>
                    <a:pt x="11692" y="1398"/>
                    <a:pt x="10621" y="684"/>
                  </a:cubicBezTo>
                  <a:cubicBezTo>
                    <a:pt x="10085" y="386"/>
                    <a:pt x="9489" y="196"/>
                    <a:pt x="8882" y="100"/>
                  </a:cubicBezTo>
                  <a:cubicBezTo>
                    <a:pt x="8144" y="29"/>
                    <a:pt x="7299" y="5"/>
                    <a:pt x="6370" y="5"/>
                  </a:cubicBezTo>
                  <a:lnTo>
                    <a:pt x="6310" y="5"/>
                  </a:lnTo>
                  <a:cubicBezTo>
                    <a:pt x="6263" y="5"/>
                    <a:pt x="6251" y="17"/>
                    <a:pt x="6251" y="41"/>
                  </a:cubicBezTo>
                  <a:cubicBezTo>
                    <a:pt x="6063" y="14"/>
                    <a:pt x="5876" y="1"/>
                    <a:pt x="568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3"/>
            <p:cNvSpPr/>
            <p:nvPr/>
          </p:nvSpPr>
          <p:spPr>
            <a:xfrm>
              <a:off x="6759921" y="-47871"/>
              <a:ext cx="405113" cy="394862"/>
            </a:xfrm>
            <a:custGeom>
              <a:avLst/>
              <a:gdLst/>
              <a:ahLst/>
              <a:cxnLst/>
              <a:rect l="l" t="t" r="r" b="b"/>
              <a:pathLst>
                <a:path w="10907" h="10631" extrusionOk="0">
                  <a:moveTo>
                    <a:pt x="6914" y="2546"/>
                  </a:moveTo>
                  <a:cubicBezTo>
                    <a:pt x="6945" y="2546"/>
                    <a:pt x="6974" y="2551"/>
                    <a:pt x="7001" y="2561"/>
                  </a:cubicBezTo>
                  <a:cubicBezTo>
                    <a:pt x="7049" y="2585"/>
                    <a:pt x="7084" y="2680"/>
                    <a:pt x="7120" y="2835"/>
                  </a:cubicBezTo>
                  <a:cubicBezTo>
                    <a:pt x="7072" y="3181"/>
                    <a:pt x="6989" y="3526"/>
                    <a:pt x="6846" y="3847"/>
                  </a:cubicBezTo>
                  <a:cubicBezTo>
                    <a:pt x="6739" y="4157"/>
                    <a:pt x="6608" y="4466"/>
                    <a:pt x="6465" y="4764"/>
                  </a:cubicBezTo>
                  <a:lnTo>
                    <a:pt x="6418" y="4883"/>
                  </a:lnTo>
                  <a:lnTo>
                    <a:pt x="6251" y="5205"/>
                  </a:lnTo>
                  <a:cubicBezTo>
                    <a:pt x="6179" y="5359"/>
                    <a:pt x="5977" y="5752"/>
                    <a:pt x="5620" y="6395"/>
                  </a:cubicBezTo>
                  <a:cubicBezTo>
                    <a:pt x="5489" y="6645"/>
                    <a:pt x="5334" y="6907"/>
                    <a:pt x="5156" y="7193"/>
                  </a:cubicBezTo>
                  <a:cubicBezTo>
                    <a:pt x="4977" y="7467"/>
                    <a:pt x="4858" y="7645"/>
                    <a:pt x="4810" y="7729"/>
                  </a:cubicBezTo>
                  <a:cubicBezTo>
                    <a:pt x="4501" y="8193"/>
                    <a:pt x="4239" y="8479"/>
                    <a:pt x="4036" y="8598"/>
                  </a:cubicBezTo>
                  <a:cubicBezTo>
                    <a:pt x="3987" y="8647"/>
                    <a:pt x="3922" y="8679"/>
                    <a:pt x="3854" y="8679"/>
                  </a:cubicBezTo>
                  <a:cubicBezTo>
                    <a:pt x="3823" y="8679"/>
                    <a:pt x="3792" y="8672"/>
                    <a:pt x="3763" y="8657"/>
                  </a:cubicBezTo>
                  <a:cubicBezTo>
                    <a:pt x="3727" y="8634"/>
                    <a:pt x="3691" y="8610"/>
                    <a:pt x="3655" y="8574"/>
                  </a:cubicBezTo>
                  <a:cubicBezTo>
                    <a:pt x="3620" y="8538"/>
                    <a:pt x="3608" y="8491"/>
                    <a:pt x="3620" y="8455"/>
                  </a:cubicBezTo>
                  <a:lnTo>
                    <a:pt x="3715" y="7848"/>
                  </a:lnTo>
                  <a:cubicBezTo>
                    <a:pt x="3727" y="7764"/>
                    <a:pt x="3751" y="7693"/>
                    <a:pt x="3774" y="7633"/>
                  </a:cubicBezTo>
                  <a:lnTo>
                    <a:pt x="3953" y="7145"/>
                  </a:lnTo>
                  <a:lnTo>
                    <a:pt x="4096" y="6788"/>
                  </a:lnTo>
                  <a:cubicBezTo>
                    <a:pt x="4155" y="6669"/>
                    <a:pt x="4263" y="6395"/>
                    <a:pt x="4429" y="5979"/>
                  </a:cubicBezTo>
                  <a:lnTo>
                    <a:pt x="4513" y="5788"/>
                  </a:lnTo>
                  <a:lnTo>
                    <a:pt x="4655" y="5502"/>
                  </a:lnTo>
                  <a:lnTo>
                    <a:pt x="6049" y="3347"/>
                  </a:lnTo>
                  <a:cubicBezTo>
                    <a:pt x="6191" y="3085"/>
                    <a:pt x="6394" y="2847"/>
                    <a:pt x="6632" y="2657"/>
                  </a:cubicBezTo>
                  <a:cubicBezTo>
                    <a:pt x="6743" y="2580"/>
                    <a:pt x="6835" y="2546"/>
                    <a:pt x="6914" y="2546"/>
                  </a:cubicBezTo>
                  <a:close/>
                  <a:moveTo>
                    <a:pt x="5103" y="1"/>
                  </a:moveTo>
                  <a:cubicBezTo>
                    <a:pt x="4818" y="1"/>
                    <a:pt x="4531" y="37"/>
                    <a:pt x="4251" y="109"/>
                  </a:cubicBezTo>
                  <a:cubicBezTo>
                    <a:pt x="3453" y="299"/>
                    <a:pt x="2715" y="692"/>
                    <a:pt x="2108" y="1240"/>
                  </a:cubicBezTo>
                  <a:cubicBezTo>
                    <a:pt x="881" y="2288"/>
                    <a:pt x="131" y="3776"/>
                    <a:pt x="36" y="5383"/>
                  </a:cubicBezTo>
                  <a:cubicBezTo>
                    <a:pt x="0" y="5788"/>
                    <a:pt x="24" y="6205"/>
                    <a:pt x="107" y="6610"/>
                  </a:cubicBezTo>
                  <a:cubicBezTo>
                    <a:pt x="179" y="6979"/>
                    <a:pt x="334" y="7336"/>
                    <a:pt x="548" y="7645"/>
                  </a:cubicBezTo>
                  <a:lnTo>
                    <a:pt x="762" y="7967"/>
                  </a:lnTo>
                  <a:cubicBezTo>
                    <a:pt x="786" y="8003"/>
                    <a:pt x="810" y="8038"/>
                    <a:pt x="834" y="8074"/>
                  </a:cubicBezTo>
                  <a:cubicBezTo>
                    <a:pt x="857" y="8098"/>
                    <a:pt x="869" y="8134"/>
                    <a:pt x="881" y="8169"/>
                  </a:cubicBezTo>
                  <a:cubicBezTo>
                    <a:pt x="929" y="8229"/>
                    <a:pt x="1000" y="8288"/>
                    <a:pt x="1072" y="8324"/>
                  </a:cubicBezTo>
                  <a:lnTo>
                    <a:pt x="1167" y="8372"/>
                  </a:lnTo>
                  <a:cubicBezTo>
                    <a:pt x="1536" y="8729"/>
                    <a:pt x="1953" y="9026"/>
                    <a:pt x="2405" y="9265"/>
                  </a:cubicBezTo>
                  <a:cubicBezTo>
                    <a:pt x="2512" y="9312"/>
                    <a:pt x="2608" y="9372"/>
                    <a:pt x="2703" y="9443"/>
                  </a:cubicBezTo>
                  <a:cubicBezTo>
                    <a:pt x="2798" y="9515"/>
                    <a:pt x="2905" y="9574"/>
                    <a:pt x="3012" y="9634"/>
                  </a:cubicBezTo>
                  <a:cubicBezTo>
                    <a:pt x="3774" y="10015"/>
                    <a:pt x="4572" y="10324"/>
                    <a:pt x="5394" y="10550"/>
                  </a:cubicBezTo>
                  <a:cubicBezTo>
                    <a:pt x="5676" y="10604"/>
                    <a:pt x="5947" y="10631"/>
                    <a:pt x="6208" y="10631"/>
                  </a:cubicBezTo>
                  <a:cubicBezTo>
                    <a:pt x="6816" y="10631"/>
                    <a:pt x="7367" y="10485"/>
                    <a:pt x="7858" y="10193"/>
                  </a:cubicBezTo>
                  <a:lnTo>
                    <a:pt x="7989" y="10181"/>
                  </a:lnTo>
                  <a:lnTo>
                    <a:pt x="8061" y="10134"/>
                  </a:lnTo>
                  <a:cubicBezTo>
                    <a:pt x="8073" y="10134"/>
                    <a:pt x="8108" y="10122"/>
                    <a:pt x="8180" y="10074"/>
                  </a:cubicBezTo>
                  <a:lnTo>
                    <a:pt x="8430" y="9919"/>
                  </a:lnTo>
                  <a:cubicBezTo>
                    <a:pt x="9227" y="9336"/>
                    <a:pt x="9870" y="8562"/>
                    <a:pt x="10299" y="7669"/>
                  </a:cubicBezTo>
                  <a:cubicBezTo>
                    <a:pt x="10704" y="6860"/>
                    <a:pt x="10906" y="5955"/>
                    <a:pt x="10894" y="5038"/>
                  </a:cubicBezTo>
                  <a:cubicBezTo>
                    <a:pt x="10847" y="4276"/>
                    <a:pt x="10561" y="3466"/>
                    <a:pt x="10037" y="2585"/>
                  </a:cubicBezTo>
                  <a:cubicBezTo>
                    <a:pt x="9739" y="2192"/>
                    <a:pt x="9382" y="1847"/>
                    <a:pt x="8977" y="1573"/>
                  </a:cubicBezTo>
                  <a:cubicBezTo>
                    <a:pt x="8477" y="1276"/>
                    <a:pt x="7894" y="966"/>
                    <a:pt x="7215" y="645"/>
                  </a:cubicBezTo>
                  <a:lnTo>
                    <a:pt x="7180" y="633"/>
                  </a:lnTo>
                  <a:cubicBezTo>
                    <a:pt x="7162" y="621"/>
                    <a:pt x="7150" y="615"/>
                    <a:pt x="7141" y="615"/>
                  </a:cubicBezTo>
                  <a:cubicBezTo>
                    <a:pt x="7132" y="615"/>
                    <a:pt x="7126" y="621"/>
                    <a:pt x="7120" y="633"/>
                  </a:cubicBezTo>
                  <a:cubicBezTo>
                    <a:pt x="6953" y="525"/>
                    <a:pt x="6775" y="430"/>
                    <a:pt x="6596" y="347"/>
                  </a:cubicBezTo>
                  <a:cubicBezTo>
                    <a:pt x="6129" y="117"/>
                    <a:pt x="5618" y="1"/>
                    <a:pt x="510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3"/>
            <p:cNvSpPr/>
            <p:nvPr/>
          </p:nvSpPr>
          <p:spPr>
            <a:xfrm rot="-1129731">
              <a:off x="8903990" y="873966"/>
              <a:ext cx="486940" cy="557808"/>
            </a:xfrm>
            <a:custGeom>
              <a:avLst/>
              <a:gdLst/>
              <a:ahLst/>
              <a:cxnLst/>
              <a:rect l="l" t="t" r="r" b="b"/>
              <a:pathLst>
                <a:path w="13110" h="15018" extrusionOk="0">
                  <a:moveTo>
                    <a:pt x="7323" y="0"/>
                  </a:moveTo>
                  <a:cubicBezTo>
                    <a:pt x="6480" y="0"/>
                    <a:pt x="5682" y="108"/>
                    <a:pt x="4930" y="322"/>
                  </a:cubicBezTo>
                  <a:cubicBezTo>
                    <a:pt x="4025" y="561"/>
                    <a:pt x="3179" y="989"/>
                    <a:pt x="2453" y="1573"/>
                  </a:cubicBezTo>
                  <a:cubicBezTo>
                    <a:pt x="1739" y="2132"/>
                    <a:pt x="1155" y="2835"/>
                    <a:pt x="739" y="3632"/>
                  </a:cubicBezTo>
                  <a:cubicBezTo>
                    <a:pt x="310" y="4513"/>
                    <a:pt x="72" y="5466"/>
                    <a:pt x="36" y="6442"/>
                  </a:cubicBezTo>
                  <a:cubicBezTo>
                    <a:pt x="0" y="7573"/>
                    <a:pt x="143" y="8704"/>
                    <a:pt x="477" y="9788"/>
                  </a:cubicBezTo>
                  <a:cubicBezTo>
                    <a:pt x="1024" y="11740"/>
                    <a:pt x="1810" y="13122"/>
                    <a:pt x="2822" y="13943"/>
                  </a:cubicBezTo>
                  <a:cubicBezTo>
                    <a:pt x="3688" y="14638"/>
                    <a:pt x="4772" y="15017"/>
                    <a:pt x="5886" y="15017"/>
                  </a:cubicBezTo>
                  <a:cubicBezTo>
                    <a:pt x="5936" y="15017"/>
                    <a:pt x="5987" y="15016"/>
                    <a:pt x="6037" y="15015"/>
                  </a:cubicBezTo>
                  <a:cubicBezTo>
                    <a:pt x="6977" y="15015"/>
                    <a:pt x="8120" y="14824"/>
                    <a:pt x="9442" y="14443"/>
                  </a:cubicBezTo>
                  <a:cubicBezTo>
                    <a:pt x="10192" y="14229"/>
                    <a:pt x="10883" y="13872"/>
                    <a:pt x="11490" y="13372"/>
                  </a:cubicBezTo>
                  <a:cubicBezTo>
                    <a:pt x="12133" y="12907"/>
                    <a:pt x="12692" y="12312"/>
                    <a:pt x="13109" y="11621"/>
                  </a:cubicBezTo>
                  <a:lnTo>
                    <a:pt x="11954" y="8442"/>
                  </a:lnTo>
                  <a:cubicBezTo>
                    <a:pt x="11609" y="8871"/>
                    <a:pt x="11228" y="9264"/>
                    <a:pt x="10811" y="9633"/>
                  </a:cubicBezTo>
                  <a:cubicBezTo>
                    <a:pt x="10478" y="9966"/>
                    <a:pt x="10085" y="10216"/>
                    <a:pt x="9644" y="10371"/>
                  </a:cubicBezTo>
                  <a:cubicBezTo>
                    <a:pt x="9508" y="10409"/>
                    <a:pt x="9370" y="10428"/>
                    <a:pt x="9233" y="10428"/>
                  </a:cubicBezTo>
                  <a:cubicBezTo>
                    <a:pt x="8853" y="10428"/>
                    <a:pt x="8484" y="10285"/>
                    <a:pt x="8204" y="10014"/>
                  </a:cubicBezTo>
                  <a:cubicBezTo>
                    <a:pt x="7727" y="9538"/>
                    <a:pt x="7335" y="8740"/>
                    <a:pt x="7013" y="7633"/>
                  </a:cubicBezTo>
                  <a:cubicBezTo>
                    <a:pt x="6632" y="6276"/>
                    <a:pt x="6584" y="5228"/>
                    <a:pt x="6858" y="4490"/>
                  </a:cubicBezTo>
                  <a:cubicBezTo>
                    <a:pt x="7073" y="3894"/>
                    <a:pt x="7537" y="3501"/>
                    <a:pt x="8251" y="3299"/>
                  </a:cubicBezTo>
                  <a:cubicBezTo>
                    <a:pt x="8632" y="3192"/>
                    <a:pt x="9025" y="3132"/>
                    <a:pt x="9406" y="3108"/>
                  </a:cubicBezTo>
                  <a:cubicBezTo>
                    <a:pt x="9847" y="3085"/>
                    <a:pt x="10097" y="3073"/>
                    <a:pt x="10168" y="3073"/>
                  </a:cubicBezTo>
                  <a:lnTo>
                    <a:pt x="10728" y="3037"/>
                  </a:lnTo>
                  <a:lnTo>
                    <a:pt x="10287" y="394"/>
                  </a:lnTo>
                  <a:cubicBezTo>
                    <a:pt x="9243" y="131"/>
                    <a:pt x="8255" y="0"/>
                    <a:pt x="7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3"/>
            <p:cNvSpPr/>
            <p:nvPr/>
          </p:nvSpPr>
          <p:spPr>
            <a:xfrm>
              <a:off x="8853358" y="3333107"/>
              <a:ext cx="443147" cy="467624"/>
            </a:xfrm>
            <a:custGeom>
              <a:avLst/>
              <a:gdLst/>
              <a:ahLst/>
              <a:cxnLst/>
              <a:rect l="l" t="t" r="r" b="b"/>
              <a:pathLst>
                <a:path w="11931" h="12590" extrusionOk="0">
                  <a:moveTo>
                    <a:pt x="6356" y="0"/>
                  </a:moveTo>
                  <a:cubicBezTo>
                    <a:pt x="6186" y="0"/>
                    <a:pt x="6016" y="8"/>
                    <a:pt x="5846" y="23"/>
                  </a:cubicBezTo>
                  <a:cubicBezTo>
                    <a:pt x="5084" y="83"/>
                    <a:pt x="4346" y="309"/>
                    <a:pt x="3679" y="678"/>
                  </a:cubicBezTo>
                  <a:cubicBezTo>
                    <a:pt x="2965" y="1095"/>
                    <a:pt x="2346" y="1666"/>
                    <a:pt x="1870" y="2333"/>
                  </a:cubicBezTo>
                  <a:cubicBezTo>
                    <a:pt x="1310" y="3119"/>
                    <a:pt x="893" y="3988"/>
                    <a:pt x="619" y="4905"/>
                  </a:cubicBezTo>
                  <a:cubicBezTo>
                    <a:pt x="96" y="6536"/>
                    <a:pt x="0" y="7869"/>
                    <a:pt x="334" y="8917"/>
                  </a:cubicBezTo>
                  <a:cubicBezTo>
                    <a:pt x="631" y="9858"/>
                    <a:pt x="1262" y="10667"/>
                    <a:pt x="2108" y="11191"/>
                  </a:cubicBezTo>
                  <a:cubicBezTo>
                    <a:pt x="2763" y="11620"/>
                    <a:pt x="3667" y="12013"/>
                    <a:pt x="4799" y="12370"/>
                  </a:cubicBezTo>
                  <a:cubicBezTo>
                    <a:pt x="5251" y="12518"/>
                    <a:pt x="5722" y="12589"/>
                    <a:pt x="6199" y="12589"/>
                  </a:cubicBezTo>
                  <a:cubicBezTo>
                    <a:pt x="6374" y="12589"/>
                    <a:pt x="6551" y="12580"/>
                    <a:pt x="6727" y="12560"/>
                  </a:cubicBezTo>
                  <a:cubicBezTo>
                    <a:pt x="7406" y="12537"/>
                    <a:pt x="8073" y="12370"/>
                    <a:pt x="8692" y="12084"/>
                  </a:cubicBezTo>
                  <a:lnTo>
                    <a:pt x="9359" y="9310"/>
                  </a:lnTo>
                  <a:lnTo>
                    <a:pt x="9359" y="9310"/>
                  </a:lnTo>
                  <a:cubicBezTo>
                    <a:pt x="8906" y="9441"/>
                    <a:pt x="8454" y="9548"/>
                    <a:pt x="8001" y="9608"/>
                  </a:cubicBezTo>
                  <a:cubicBezTo>
                    <a:pt x="7824" y="9645"/>
                    <a:pt x="7645" y="9663"/>
                    <a:pt x="7467" y="9663"/>
                  </a:cubicBezTo>
                  <a:cubicBezTo>
                    <a:pt x="7249" y="9663"/>
                    <a:pt x="7032" y="9636"/>
                    <a:pt x="6823" y="9584"/>
                  </a:cubicBezTo>
                  <a:cubicBezTo>
                    <a:pt x="6394" y="9453"/>
                    <a:pt x="6073" y="9096"/>
                    <a:pt x="5977" y="8655"/>
                  </a:cubicBezTo>
                  <a:cubicBezTo>
                    <a:pt x="5858" y="8096"/>
                    <a:pt x="5942" y="7357"/>
                    <a:pt x="6239" y="6429"/>
                  </a:cubicBezTo>
                  <a:cubicBezTo>
                    <a:pt x="6596" y="5286"/>
                    <a:pt x="7049" y="4524"/>
                    <a:pt x="7597" y="4131"/>
                  </a:cubicBezTo>
                  <a:cubicBezTo>
                    <a:pt x="7862" y="3939"/>
                    <a:pt x="8159" y="3843"/>
                    <a:pt x="8488" y="3843"/>
                  </a:cubicBezTo>
                  <a:cubicBezTo>
                    <a:pt x="8691" y="3843"/>
                    <a:pt x="8906" y="3880"/>
                    <a:pt x="9132" y="3952"/>
                  </a:cubicBezTo>
                  <a:cubicBezTo>
                    <a:pt x="9454" y="4047"/>
                    <a:pt x="9752" y="4190"/>
                    <a:pt x="10037" y="4357"/>
                  </a:cubicBezTo>
                  <a:cubicBezTo>
                    <a:pt x="10359" y="4547"/>
                    <a:pt x="10537" y="4655"/>
                    <a:pt x="10585" y="4678"/>
                  </a:cubicBezTo>
                  <a:lnTo>
                    <a:pt x="11002" y="4917"/>
                  </a:lnTo>
                  <a:lnTo>
                    <a:pt x="11930" y="2845"/>
                  </a:lnTo>
                  <a:cubicBezTo>
                    <a:pt x="10752" y="1571"/>
                    <a:pt x="9513" y="714"/>
                    <a:pt x="8180" y="297"/>
                  </a:cubicBezTo>
                  <a:cubicBezTo>
                    <a:pt x="7592" y="101"/>
                    <a:pt x="6974" y="0"/>
                    <a:pt x="63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3"/>
            <p:cNvSpPr/>
            <p:nvPr/>
          </p:nvSpPr>
          <p:spPr>
            <a:xfrm>
              <a:off x="7291897" y="4780434"/>
              <a:ext cx="668676" cy="570509"/>
            </a:xfrm>
            <a:custGeom>
              <a:avLst/>
              <a:gdLst/>
              <a:ahLst/>
              <a:cxnLst/>
              <a:rect l="l" t="t" r="r" b="b"/>
              <a:pathLst>
                <a:path w="18003" h="15360" extrusionOk="0">
                  <a:moveTo>
                    <a:pt x="3798" y="0"/>
                  </a:moveTo>
                  <a:cubicBezTo>
                    <a:pt x="3465" y="0"/>
                    <a:pt x="3263" y="84"/>
                    <a:pt x="3203" y="274"/>
                  </a:cubicBezTo>
                  <a:cubicBezTo>
                    <a:pt x="3191" y="334"/>
                    <a:pt x="3191" y="381"/>
                    <a:pt x="3215" y="429"/>
                  </a:cubicBezTo>
                  <a:lnTo>
                    <a:pt x="3084" y="870"/>
                  </a:lnTo>
                  <a:lnTo>
                    <a:pt x="2953" y="1346"/>
                  </a:lnTo>
                  <a:lnTo>
                    <a:pt x="2620" y="2346"/>
                  </a:lnTo>
                  <a:cubicBezTo>
                    <a:pt x="2489" y="2620"/>
                    <a:pt x="2370" y="2906"/>
                    <a:pt x="2286" y="3191"/>
                  </a:cubicBezTo>
                  <a:lnTo>
                    <a:pt x="2263" y="3310"/>
                  </a:lnTo>
                  <a:lnTo>
                    <a:pt x="2203" y="3513"/>
                  </a:lnTo>
                  <a:cubicBezTo>
                    <a:pt x="2203" y="3620"/>
                    <a:pt x="2179" y="3739"/>
                    <a:pt x="2143" y="3846"/>
                  </a:cubicBezTo>
                  <a:cubicBezTo>
                    <a:pt x="1893" y="4632"/>
                    <a:pt x="1691" y="5203"/>
                    <a:pt x="1560" y="5561"/>
                  </a:cubicBezTo>
                  <a:cubicBezTo>
                    <a:pt x="1346" y="6096"/>
                    <a:pt x="1143" y="6656"/>
                    <a:pt x="965" y="7239"/>
                  </a:cubicBezTo>
                  <a:cubicBezTo>
                    <a:pt x="881" y="7489"/>
                    <a:pt x="834" y="7680"/>
                    <a:pt x="798" y="7823"/>
                  </a:cubicBezTo>
                  <a:lnTo>
                    <a:pt x="358" y="9287"/>
                  </a:lnTo>
                  <a:cubicBezTo>
                    <a:pt x="298" y="9490"/>
                    <a:pt x="238" y="9692"/>
                    <a:pt x="203" y="9894"/>
                  </a:cubicBezTo>
                  <a:lnTo>
                    <a:pt x="60" y="10418"/>
                  </a:lnTo>
                  <a:lnTo>
                    <a:pt x="0" y="10609"/>
                  </a:lnTo>
                  <a:lnTo>
                    <a:pt x="12" y="10752"/>
                  </a:lnTo>
                  <a:lnTo>
                    <a:pt x="679" y="11157"/>
                  </a:lnTo>
                  <a:lnTo>
                    <a:pt x="822" y="11204"/>
                  </a:lnTo>
                  <a:lnTo>
                    <a:pt x="1108" y="11287"/>
                  </a:lnTo>
                  <a:lnTo>
                    <a:pt x="1453" y="11407"/>
                  </a:lnTo>
                  <a:cubicBezTo>
                    <a:pt x="1536" y="11466"/>
                    <a:pt x="1632" y="11502"/>
                    <a:pt x="1727" y="11526"/>
                  </a:cubicBezTo>
                  <a:cubicBezTo>
                    <a:pt x="2251" y="11692"/>
                    <a:pt x="2775" y="11835"/>
                    <a:pt x="3310" y="11954"/>
                  </a:cubicBezTo>
                  <a:cubicBezTo>
                    <a:pt x="3834" y="12073"/>
                    <a:pt x="4168" y="12145"/>
                    <a:pt x="4287" y="12169"/>
                  </a:cubicBezTo>
                  <a:lnTo>
                    <a:pt x="4358" y="12216"/>
                  </a:lnTo>
                  <a:lnTo>
                    <a:pt x="4453" y="12240"/>
                  </a:lnTo>
                  <a:cubicBezTo>
                    <a:pt x="4459" y="12243"/>
                    <a:pt x="4465" y="12244"/>
                    <a:pt x="4471" y="12244"/>
                  </a:cubicBezTo>
                  <a:cubicBezTo>
                    <a:pt x="4490" y="12244"/>
                    <a:pt x="4510" y="12231"/>
                    <a:pt x="4537" y="12204"/>
                  </a:cubicBezTo>
                  <a:cubicBezTo>
                    <a:pt x="4572" y="12169"/>
                    <a:pt x="4596" y="12133"/>
                    <a:pt x="4632" y="12085"/>
                  </a:cubicBezTo>
                  <a:cubicBezTo>
                    <a:pt x="4846" y="11716"/>
                    <a:pt x="5013" y="11311"/>
                    <a:pt x="5132" y="10895"/>
                  </a:cubicBezTo>
                  <a:cubicBezTo>
                    <a:pt x="5251" y="10561"/>
                    <a:pt x="5430" y="10002"/>
                    <a:pt x="5680" y="9216"/>
                  </a:cubicBezTo>
                  <a:lnTo>
                    <a:pt x="5918" y="8454"/>
                  </a:lnTo>
                  <a:cubicBezTo>
                    <a:pt x="5927" y="8390"/>
                    <a:pt x="5986" y="8347"/>
                    <a:pt x="6045" y="8347"/>
                  </a:cubicBezTo>
                  <a:cubicBezTo>
                    <a:pt x="6062" y="8347"/>
                    <a:pt x="6080" y="8350"/>
                    <a:pt x="6096" y="8359"/>
                  </a:cubicBezTo>
                  <a:lnTo>
                    <a:pt x="6168" y="8597"/>
                  </a:lnTo>
                  <a:cubicBezTo>
                    <a:pt x="6180" y="8680"/>
                    <a:pt x="6180" y="8775"/>
                    <a:pt x="6192" y="8894"/>
                  </a:cubicBezTo>
                  <a:cubicBezTo>
                    <a:pt x="6204" y="9013"/>
                    <a:pt x="6215" y="9156"/>
                    <a:pt x="6215" y="9323"/>
                  </a:cubicBezTo>
                  <a:cubicBezTo>
                    <a:pt x="6323" y="10228"/>
                    <a:pt x="6501" y="11121"/>
                    <a:pt x="6739" y="12002"/>
                  </a:cubicBezTo>
                  <a:cubicBezTo>
                    <a:pt x="6835" y="12049"/>
                    <a:pt x="6942" y="12085"/>
                    <a:pt x="7037" y="12121"/>
                  </a:cubicBezTo>
                  <a:cubicBezTo>
                    <a:pt x="7156" y="12169"/>
                    <a:pt x="7275" y="12216"/>
                    <a:pt x="7394" y="12252"/>
                  </a:cubicBezTo>
                  <a:lnTo>
                    <a:pt x="7739" y="12359"/>
                  </a:lnTo>
                  <a:lnTo>
                    <a:pt x="7989" y="12442"/>
                  </a:lnTo>
                  <a:cubicBezTo>
                    <a:pt x="8055" y="12458"/>
                    <a:pt x="8122" y="12466"/>
                    <a:pt x="8189" y="12466"/>
                  </a:cubicBezTo>
                  <a:cubicBezTo>
                    <a:pt x="8327" y="12466"/>
                    <a:pt x="8464" y="12431"/>
                    <a:pt x="8585" y="12359"/>
                  </a:cubicBezTo>
                  <a:cubicBezTo>
                    <a:pt x="9013" y="12097"/>
                    <a:pt x="9394" y="11776"/>
                    <a:pt x="9704" y="11407"/>
                  </a:cubicBezTo>
                  <a:lnTo>
                    <a:pt x="9954" y="11145"/>
                  </a:lnTo>
                  <a:lnTo>
                    <a:pt x="10216" y="10787"/>
                  </a:lnTo>
                  <a:cubicBezTo>
                    <a:pt x="10299" y="10680"/>
                    <a:pt x="10502" y="10430"/>
                    <a:pt x="10835" y="10025"/>
                  </a:cubicBezTo>
                  <a:cubicBezTo>
                    <a:pt x="10898" y="9953"/>
                    <a:pt x="10951" y="9916"/>
                    <a:pt x="10987" y="9916"/>
                  </a:cubicBezTo>
                  <a:cubicBezTo>
                    <a:pt x="10992" y="9916"/>
                    <a:pt x="10997" y="9917"/>
                    <a:pt x="11002" y="9918"/>
                  </a:cubicBezTo>
                  <a:cubicBezTo>
                    <a:pt x="11085" y="9930"/>
                    <a:pt x="11133" y="10014"/>
                    <a:pt x="11097" y="10085"/>
                  </a:cubicBezTo>
                  <a:cubicBezTo>
                    <a:pt x="10918" y="10633"/>
                    <a:pt x="10787" y="11073"/>
                    <a:pt x="10716" y="11407"/>
                  </a:cubicBezTo>
                  <a:cubicBezTo>
                    <a:pt x="10359" y="12538"/>
                    <a:pt x="10168" y="13288"/>
                    <a:pt x="10121" y="13633"/>
                  </a:cubicBezTo>
                  <a:cubicBezTo>
                    <a:pt x="10049" y="13883"/>
                    <a:pt x="10049" y="14014"/>
                    <a:pt x="10121" y="14038"/>
                  </a:cubicBezTo>
                  <a:lnTo>
                    <a:pt x="10216" y="14062"/>
                  </a:lnTo>
                  <a:lnTo>
                    <a:pt x="10299" y="14062"/>
                  </a:lnTo>
                  <a:cubicBezTo>
                    <a:pt x="10418" y="14121"/>
                    <a:pt x="10740" y="14252"/>
                    <a:pt x="11252" y="14466"/>
                  </a:cubicBezTo>
                  <a:cubicBezTo>
                    <a:pt x="11764" y="14669"/>
                    <a:pt x="12264" y="14859"/>
                    <a:pt x="12764" y="15014"/>
                  </a:cubicBezTo>
                  <a:cubicBezTo>
                    <a:pt x="12859" y="15050"/>
                    <a:pt x="12954" y="15062"/>
                    <a:pt x="13062" y="15062"/>
                  </a:cubicBezTo>
                  <a:lnTo>
                    <a:pt x="13383" y="15169"/>
                  </a:lnTo>
                  <a:lnTo>
                    <a:pt x="13657" y="15252"/>
                  </a:lnTo>
                  <a:lnTo>
                    <a:pt x="13800" y="15300"/>
                  </a:lnTo>
                  <a:lnTo>
                    <a:pt x="14586" y="15359"/>
                  </a:lnTo>
                  <a:lnTo>
                    <a:pt x="14681" y="15240"/>
                  </a:lnTo>
                  <a:lnTo>
                    <a:pt x="14752" y="15050"/>
                  </a:lnTo>
                  <a:cubicBezTo>
                    <a:pt x="14776" y="14895"/>
                    <a:pt x="14824" y="14740"/>
                    <a:pt x="14871" y="14586"/>
                  </a:cubicBezTo>
                  <a:cubicBezTo>
                    <a:pt x="14955" y="14335"/>
                    <a:pt x="15014" y="14121"/>
                    <a:pt x="15050" y="13966"/>
                  </a:cubicBezTo>
                  <a:lnTo>
                    <a:pt x="15288" y="13157"/>
                  </a:lnTo>
                  <a:cubicBezTo>
                    <a:pt x="15371" y="12859"/>
                    <a:pt x="15443" y="12633"/>
                    <a:pt x="15478" y="12454"/>
                  </a:cubicBezTo>
                  <a:lnTo>
                    <a:pt x="15669" y="11883"/>
                  </a:lnTo>
                  <a:cubicBezTo>
                    <a:pt x="16110" y="10847"/>
                    <a:pt x="16419" y="10037"/>
                    <a:pt x="16598" y="9466"/>
                  </a:cubicBezTo>
                  <a:lnTo>
                    <a:pt x="16895" y="8501"/>
                  </a:lnTo>
                  <a:cubicBezTo>
                    <a:pt x="17205" y="7525"/>
                    <a:pt x="17431" y="6787"/>
                    <a:pt x="17550" y="6287"/>
                  </a:cubicBezTo>
                  <a:cubicBezTo>
                    <a:pt x="17681" y="5894"/>
                    <a:pt x="17824" y="5358"/>
                    <a:pt x="17991" y="4703"/>
                  </a:cubicBezTo>
                  <a:cubicBezTo>
                    <a:pt x="18003" y="4608"/>
                    <a:pt x="18003" y="4513"/>
                    <a:pt x="17991" y="4430"/>
                  </a:cubicBezTo>
                  <a:cubicBezTo>
                    <a:pt x="17872" y="4394"/>
                    <a:pt x="17764" y="4346"/>
                    <a:pt x="17657" y="4299"/>
                  </a:cubicBezTo>
                  <a:lnTo>
                    <a:pt x="17419" y="4227"/>
                  </a:lnTo>
                  <a:lnTo>
                    <a:pt x="17253" y="4168"/>
                  </a:lnTo>
                  <a:lnTo>
                    <a:pt x="17026" y="4096"/>
                  </a:lnTo>
                  <a:lnTo>
                    <a:pt x="14240" y="3215"/>
                  </a:lnTo>
                  <a:lnTo>
                    <a:pt x="12931" y="2822"/>
                  </a:lnTo>
                  <a:cubicBezTo>
                    <a:pt x="12919" y="2819"/>
                    <a:pt x="12907" y="2818"/>
                    <a:pt x="12895" y="2818"/>
                  </a:cubicBezTo>
                  <a:cubicBezTo>
                    <a:pt x="12857" y="2818"/>
                    <a:pt x="12818" y="2833"/>
                    <a:pt x="12800" y="2870"/>
                  </a:cubicBezTo>
                  <a:cubicBezTo>
                    <a:pt x="12633" y="2953"/>
                    <a:pt x="12490" y="3048"/>
                    <a:pt x="12359" y="3179"/>
                  </a:cubicBezTo>
                  <a:cubicBezTo>
                    <a:pt x="12264" y="3263"/>
                    <a:pt x="12169" y="3346"/>
                    <a:pt x="12085" y="3441"/>
                  </a:cubicBezTo>
                  <a:cubicBezTo>
                    <a:pt x="12014" y="3525"/>
                    <a:pt x="11942" y="3608"/>
                    <a:pt x="11883" y="3691"/>
                  </a:cubicBezTo>
                  <a:lnTo>
                    <a:pt x="11395" y="4215"/>
                  </a:lnTo>
                  <a:cubicBezTo>
                    <a:pt x="11097" y="4560"/>
                    <a:pt x="10918" y="4751"/>
                    <a:pt x="10859" y="4811"/>
                  </a:cubicBezTo>
                  <a:cubicBezTo>
                    <a:pt x="10597" y="5084"/>
                    <a:pt x="10454" y="5251"/>
                    <a:pt x="10406" y="5299"/>
                  </a:cubicBezTo>
                  <a:lnTo>
                    <a:pt x="9883" y="5906"/>
                  </a:lnTo>
                  <a:cubicBezTo>
                    <a:pt x="9823" y="5989"/>
                    <a:pt x="9763" y="6061"/>
                    <a:pt x="9680" y="6120"/>
                  </a:cubicBezTo>
                  <a:cubicBezTo>
                    <a:pt x="9593" y="6236"/>
                    <a:pt x="9506" y="6297"/>
                    <a:pt x="9407" y="6297"/>
                  </a:cubicBezTo>
                  <a:cubicBezTo>
                    <a:pt x="9384" y="6297"/>
                    <a:pt x="9360" y="6294"/>
                    <a:pt x="9335" y="6287"/>
                  </a:cubicBezTo>
                  <a:cubicBezTo>
                    <a:pt x="9204" y="6239"/>
                    <a:pt x="9144" y="6037"/>
                    <a:pt x="9144" y="5680"/>
                  </a:cubicBezTo>
                  <a:cubicBezTo>
                    <a:pt x="9109" y="5322"/>
                    <a:pt x="9061" y="4858"/>
                    <a:pt x="9025" y="4263"/>
                  </a:cubicBezTo>
                  <a:cubicBezTo>
                    <a:pt x="8978" y="3548"/>
                    <a:pt x="8942" y="3048"/>
                    <a:pt x="8930" y="2763"/>
                  </a:cubicBezTo>
                  <a:cubicBezTo>
                    <a:pt x="8930" y="2525"/>
                    <a:pt x="8894" y="2286"/>
                    <a:pt x="8835" y="2060"/>
                  </a:cubicBezTo>
                  <a:cubicBezTo>
                    <a:pt x="8799" y="1882"/>
                    <a:pt x="8740" y="1715"/>
                    <a:pt x="8656" y="1560"/>
                  </a:cubicBezTo>
                  <a:cubicBezTo>
                    <a:pt x="8644" y="1524"/>
                    <a:pt x="8620" y="1489"/>
                    <a:pt x="8585" y="1453"/>
                  </a:cubicBezTo>
                  <a:lnTo>
                    <a:pt x="7287" y="1024"/>
                  </a:lnTo>
                  <a:lnTo>
                    <a:pt x="4489" y="143"/>
                  </a:lnTo>
                  <a:cubicBezTo>
                    <a:pt x="4275" y="60"/>
                    <a:pt x="4037" y="12"/>
                    <a:pt x="379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3"/>
            <p:cNvSpPr/>
            <p:nvPr/>
          </p:nvSpPr>
          <p:spPr>
            <a:xfrm>
              <a:off x="6636978" y="4803398"/>
              <a:ext cx="350737" cy="405039"/>
            </a:xfrm>
            <a:custGeom>
              <a:avLst/>
              <a:gdLst/>
              <a:ahLst/>
              <a:cxnLst/>
              <a:rect l="l" t="t" r="r" b="b"/>
              <a:pathLst>
                <a:path w="9443" h="10905" extrusionOk="0">
                  <a:moveTo>
                    <a:pt x="5624" y="0"/>
                  </a:moveTo>
                  <a:cubicBezTo>
                    <a:pt x="5516" y="0"/>
                    <a:pt x="5407" y="1"/>
                    <a:pt x="5299" y="2"/>
                  </a:cubicBezTo>
                  <a:cubicBezTo>
                    <a:pt x="3966" y="61"/>
                    <a:pt x="2906" y="299"/>
                    <a:pt x="2108" y="704"/>
                  </a:cubicBezTo>
                  <a:cubicBezTo>
                    <a:pt x="1132" y="1216"/>
                    <a:pt x="596" y="2014"/>
                    <a:pt x="513" y="3086"/>
                  </a:cubicBezTo>
                  <a:cubicBezTo>
                    <a:pt x="513" y="3538"/>
                    <a:pt x="560" y="3979"/>
                    <a:pt x="656" y="4419"/>
                  </a:cubicBezTo>
                  <a:cubicBezTo>
                    <a:pt x="822" y="5038"/>
                    <a:pt x="1048" y="5360"/>
                    <a:pt x="1334" y="5383"/>
                  </a:cubicBezTo>
                  <a:lnTo>
                    <a:pt x="1334" y="5467"/>
                  </a:lnTo>
                  <a:cubicBezTo>
                    <a:pt x="1334" y="5562"/>
                    <a:pt x="1394" y="5645"/>
                    <a:pt x="1477" y="5693"/>
                  </a:cubicBezTo>
                  <a:cubicBezTo>
                    <a:pt x="1549" y="5776"/>
                    <a:pt x="1620" y="5836"/>
                    <a:pt x="1715" y="5895"/>
                  </a:cubicBezTo>
                  <a:cubicBezTo>
                    <a:pt x="1810" y="5955"/>
                    <a:pt x="1870" y="6014"/>
                    <a:pt x="1906" y="6026"/>
                  </a:cubicBezTo>
                  <a:cubicBezTo>
                    <a:pt x="1941" y="6038"/>
                    <a:pt x="1953" y="6050"/>
                    <a:pt x="1953" y="6062"/>
                  </a:cubicBezTo>
                  <a:cubicBezTo>
                    <a:pt x="1953" y="6074"/>
                    <a:pt x="1941" y="6074"/>
                    <a:pt x="1918" y="6074"/>
                  </a:cubicBezTo>
                  <a:lnTo>
                    <a:pt x="2013" y="6134"/>
                  </a:lnTo>
                  <a:cubicBezTo>
                    <a:pt x="2108" y="6217"/>
                    <a:pt x="2191" y="6288"/>
                    <a:pt x="2299" y="6336"/>
                  </a:cubicBezTo>
                  <a:cubicBezTo>
                    <a:pt x="2299" y="6360"/>
                    <a:pt x="2311" y="6372"/>
                    <a:pt x="2334" y="6384"/>
                  </a:cubicBezTo>
                  <a:cubicBezTo>
                    <a:pt x="2334" y="6384"/>
                    <a:pt x="2346" y="6395"/>
                    <a:pt x="2346" y="6407"/>
                  </a:cubicBezTo>
                  <a:cubicBezTo>
                    <a:pt x="2513" y="6503"/>
                    <a:pt x="2703" y="6586"/>
                    <a:pt x="2882" y="6646"/>
                  </a:cubicBezTo>
                  <a:lnTo>
                    <a:pt x="3430" y="6907"/>
                  </a:lnTo>
                  <a:cubicBezTo>
                    <a:pt x="3608" y="6991"/>
                    <a:pt x="3775" y="7110"/>
                    <a:pt x="3906" y="7265"/>
                  </a:cubicBezTo>
                  <a:cubicBezTo>
                    <a:pt x="4013" y="7396"/>
                    <a:pt x="4061" y="7574"/>
                    <a:pt x="4037" y="7741"/>
                  </a:cubicBezTo>
                  <a:cubicBezTo>
                    <a:pt x="4037" y="7860"/>
                    <a:pt x="3966" y="7967"/>
                    <a:pt x="3858" y="8027"/>
                  </a:cubicBezTo>
                  <a:cubicBezTo>
                    <a:pt x="3708" y="8098"/>
                    <a:pt x="3491" y="8135"/>
                    <a:pt x="3208" y="8135"/>
                  </a:cubicBezTo>
                  <a:cubicBezTo>
                    <a:pt x="3111" y="8135"/>
                    <a:pt x="3006" y="8131"/>
                    <a:pt x="2894" y="8122"/>
                  </a:cubicBezTo>
                  <a:cubicBezTo>
                    <a:pt x="2763" y="8098"/>
                    <a:pt x="2584" y="8074"/>
                    <a:pt x="2346" y="8062"/>
                  </a:cubicBezTo>
                  <a:cubicBezTo>
                    <a:pt x="1584" y="7991"/>
                    <a:pt x="846" y="7777"/>
                    <a:pt x="156" y="7443"/>
                  </a:cubicBezTo>
                  <a:cubicBezTo>
                    <a:pt x="108" y="7443"/>
                    <a:pt x="60" y="7467"/>
                    <a:pt x="36" y="7515"/>
                  </a:cubicBezTo>
                  <a:cubicBezTo>
                    <a:pt x="13" y="7562"/>
                    <a:pt x="1" y="7634"/>
                    <a:pt x="1" y="7693"/>
                  </a:cubicBezTo>
                  <a:lnTo>
                    <a:pt x="1" y="7777"/>
                  </a:lnTo>
                  <a:lnTo>
                    <a:pt x="203" y="9967"/>
                  </a:lnTo>
                  <a:cubicBezTo>
                    <a:pt x="239" y="10039"/>
                    <a:pt x="298" y="10086"/>
                    <a:pt x="370" y="10110"/>
                  </a:cubicBezTo>
                  <a:cubicBezTo>
                    <a:pt x="477" y="10194"/>
                    <a:pt x="596" y="10241"/>
                    <a:pt x="727" y="10265"/>
                  </a:cubicBezTo>
                  <a:cubicBezTo>
                    <a:pt x="1025" y="10384"/>
                    <a:pt x="1346" y="10479"/>
                    <a:pt x="1668" y="10551"/>
                  </a:cubicBezTo>
                  <a:lnTo>
                    <a:pt x="2061" y="10658"/>
                  </a:lnTo>
                  <a:lnTo>
                    <a:pt x="2263" y="10741"/>
                  </a:lnTo>
                  <a:lnTo>
                    <a:pt x="4823" y="10896"/>
                  </a:lnTo>
                  <a:cubicBezTo>
                    <a:pt x="4919" y="10902"/>
                    <a:pt x="5015" y="10904"/>
                    <a:pt x="5112" y="10904"/>
                  </a:cubicBezTo>
                  <a:cubicBezTo>
                    <a:pt x="5436" y="10904"/>
                    <a:pt x="5761" y="10871"/>
                    <a:pt x="6073" y="10789"/>
                  </a:cubicBezTo>
                  <a:cubicBezTo>
                    <a:pt x="6513" y="10694"/>
                    <a:pt x="6942" y="10551"/>
                    <a:pt x="7359" y="10348"/>
                  </a:cubicBezTo>
                  <a:cubicBezTo>
                    <a:pt x="8228" y="9932"/>
                    <a:pt x="8847" y="9348"/>
                    <a:pt x="9216" y="8610"/>
                  </a:cubicBezTo>
                  <a:cubicBezTo>
                    <a:pt x="9323" y="8348"/>
                    <a:pt x="9383" y="8062"/>
                    <a:pt x="9407" y="7777"/>
                  </a:cubicBezTo>
                  <a:cubicBezTo>
                    <a:pt x="9442" y="7491"/>
                    <a:pt x="9407" y="7181"/>
                    <a:pt x="9311" y="6896"/>
                  </a:cubicBezTo>
                  <a:cubicBezTo>
                    <a:pt x="9169" y="6372"/>
                    <a:pt x="8871" y="5907"/>
                    <a:pt x="8442" y="5562"/>
                  </a:cubicBezTo>
                  <a:cubicBezTo>
                    <a:pt x="7966" y="5169"/>
                    <a:pt x="7454" y="4812"/>
                    <a:pt x="6918" y="4514"/>
                  </a:cubicBezTo>
                  <a:cubicBezTo>
                    <a:pt x="6442" y="4240"/>
                    <a:pt x="6144" y="4074"/>
                    <a:pt x="6049" y="4014"/>
                  </a:cubicBezTo>
                  <a:cubicBezTo>
                    <a:pt x="5978" y="3967"/>
                    <a:pt x="5930" y="3907"/>
                    <a:pt x="5882" y="3836"/>
                  </a:cubicBezTo>
                  <a:cubicBezTo>
                    <a:pt x="5871" y="3776"/>
                    <a:pt x="5859" y="3705"/>
                    <a:pt x="5871" y="3645"/>
                  </a:cubicBezTo>
                  <a:cubicBezTo>
                    <a:pt x="5882" y="3478"/>
                    <a:pt x="5954" y="3336"/>
                    <a:pt x="6073" y="3217"/>
                  </a:cubicBezTo>
                  <a:cubicBezTo>
                    <a:pt x="6275" y="3026"/>
                    <a:pt x="6621" y="2907"/>
                    <a:pt x="7109" y="2871"/>
                  </a:cubicBezTo>
                  <a:cubicBezTo>
                    <a:pt x="7240" y="2859"/>
                    <a:pt x="7537" y="2836"/>
                    <a:pt x="8002" y="2824"/>
                  </a:cubicBezTo>
                  <a:lnTo>
                    <a:pt x="8407" y="2800"/>
                  </a:lnTo>
                  <a:cubicBezTo>
                    <a:pt x="8427" y="2803"/>
                    <a:pt x="8459" y="2805"/>
                    <a:pt x="8499" y="2805"/>
                  </a:cubicBezTo>
                  <a:cubicBezTo>
                    <a:pt x="8597" y="2805"/>
                    <a:pt x="8749" y="2796"/>
                    <a:pt x="8942" y="2788"/>
                  </a:cubicBezTo>
                  <a:cubicBezTo>
                    <a:pt x="9192" y="2752"/>
                    <a:pt x="9335" y="2693"/>
                    <a:pt x="9347" y="2597"/>
                  </a:cubicBezTo>
                  <a:cubicBezTo>
                    <a:pt x="9347" y="2562"/>
                    <a:pt x="9347" y="2514"/>
                    <a:pt x="9323" y="2490"/>
                  </a:cubicBezTo>
                  <a:cubicBezTo>
                    <a:pt x="9359" y="1597"/>
                    <a:pt x="9371" y="1050"/>
                    <a:pt x="9347" y="859"/>
                  </a:cubicBezTo>
                  <a:cubicBezTo>
                    <a:pt x="9347" y="740"/>
                    <a:pt x="9335" y="621"/>
                    <a:pt x="9288" y="502"/>
                  </a:cubicBezTo>
                  <a:cubicBezTo>
                    <a:pt x="9216" y="359"/>
                    <a:pt x="9061" y="264"/>
                    <a:pt x="8895" y="264"/>
                  </a:cubicBezTo>
                  <a:cubicBezTo>
                    <a:pt x="8764" y="228"/>
                    <a:pt x="8633" y="192"/>
                    <a:pt x="8514" y="133"/>
                  </a:cubicBezTo>
                  <a:cubicBezTo>
                    <a:pt x="7550" y="47"/>
                    <a:pt x="6587" y="0"/>
                    <a:pt x="5624"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3"/>
            <p:cNvSpPr/>
            <p:nvPr/>
          </p:nvSpPr>
          <p:spPr>
            <a:xfrm>
              <a:off x="9098342" y="4077087"/>
              <a:ext cx="350737" cy="404705"/>
            </a:xfrm>
            <a:custGeom>
              <a:avLst/>
              <a:gdLst/>
              <a:ahLst/>
              <a:cxnLst/>
              <a:rect l="l" t="t" r="r" b="b"/>
              <a:pathLst>
                <a:path w="9443" h="10896" extrusionOk="0">
                  <a:moveTo>
                    <a:pt x="5850" y="0"/>
                  </a:moveTo>
                  <a:cubicBezTo>
                    <a:pt x="5666" y="0"/>
                    <a:pt x="5483" y="2"/>
                    <a:pt x="5299" y="6"/>
                  </a:cubicBezTo>
                  <a:cubicBezTo>
                    <a:pt x="3965" y="54"/>
                    <a:pt x="2894" y="292"/>
                    <a:pt x="2108" y="709"/>
                  </a:cubicBezTo>
                  <a:cubicBezTo>
                    <a:pt x="1131" y="1209"/>
                    <a:pt x="596" y="2007"/>
                    <a:pt x="512" y="3090"/>
                  </a:cubicBezTo>
                  <a:cubicBezTo>
                    <a:pt x="512" y="3531"/>
                    <a:pt x="560" y="3983"/>
                    <a:pt x="655" y="4412"/>
                  </a:cubicBezTo>
                  <a:cubicBezTo>
                    <a:pt x="822" y="5031"/>
                    <a:pt x="1048" y="5352"/>
                    <a:pt x="1334" y="5376"/>
                  </a:cubicBezTo>
                  <a:lnTo>
                    <a:pt x="1334" y="5471"/>
                  </a:lnTo>
                  <a:cubicBezTo>
                    <a:pt x="1334" y="5567"/>
                    <a:pt x="1382" y="5650"/>
                    <a:pt x="1465" y="5686"/>
                  </a:cubicBezTo>
                  <a:cubicBezTo>
                    <a:pt x="1536" y="5769"/>
                    <a:pt x="1620" y="5841"/>
                    <a:pt x="1703" y="5888"/>
                  </a:cubicBezTo>
                  <a:cubicBezTo>
                    <a:pt x="1798" y="5948"/>
                    <a:pt x="1870" y="6007"/>
                    <a:pt x="1893" y="6019"/>
                  </a:cubicBezTo>
                  <a:cubicBezTo>
                    <a:pt x="1929" y="6031"/>
                    <a:pt x="1953" y="6043"/>
                    <a:pt x="1953" y="6055"/>
                  </a:cubicBezTo>
                  <a:cubicBezTo>
                    <a:pt x="1953" y="6079"/>
                    <a:pt x="1941" y="6079"/>
                    <a:pt x="1917" y="6079"/>
                  </a:cubicBezTo>
                  <a:lnTo>
                    <a:pt x="2013" y="6138"/>
                  </a:lnTo>
                  <a:cubicBezTo>
                    <a:pt x="2096" y="6210"/>
                    <a:pt x="2191" y="6281"/>
                    <a:pt x="2298" y="6329"/>
                  </a:cubicBezTo>
                  <a:cubicBezTo>
                    <a:pt x="2298" y="6353"/>
                    <a:pt x="2310" y="6364"/>
                    <a:pt x="2322" y="6376"/>
                  </a:cubicBezTo>
                  <a:cubicBezTo>
                    <a:pt x="2334" y="6388"/>
                    <a:pt x="2346" y="6400"/>
                    <a:pt x="2346" y="6412"/>
                  </a:cubicBezTo>
                  <a:cubicBezTo>
                    <a:pt x="2513" y="6507"/>
                    <a:pt x="2691" y="6579"/>
                    <a:pt x="2882" y="6638"/>
                  </a:cubicBezTo>
                  <a:lnTo>
                    <a:pt x="3417" y="6900"/>
                  </a:lnTo>
                  <a:cubicBezTo>
                    <a:pt x="3608" y="6984"/>
                    <a:pt x="3763" y="7115"/>
                    <a:pt x="3906" y="7257"/>
                  </a:cubicBezTo>
                  <a:cubicBezTo>
                    <a:pt x="4013" y="7400"/>
                    <a:pt x="4060" y="7567"/>
                    <a:pt x="4037" y="7734"/>
                  </a:cubicBezTo>
                  <a:cubicBezTo>
                    <a:pt x="4037" y="7853"/>
                    <a:pt x="3965" y="7960"/>
                    <a:pt x="3858" y="8019"/>
                  </a:cubicBezTo>
                  <a:cubicBezTo>
                    <a:pt x="3707" y="8090"/>
                    <a:pt x="3491" y="8128"/>
                    <a:pt x="3203" y="8128"/>
                  </a:cubicBezTo>
                  <a:cubicBezTo>
                    <a:pt x="3104" y="8128"/>
                    <a:pt x="2997" y="8124"/>
                    <a:pt x="2882" y="8115"/>
                  </a:cubicBezTo>
                  <a:cubicBezTo>
                    <a:pt x="2763" y="8091"/>
                    <a:pt x="2584" y="8079"/>
                    <a:pt x="2346" y="8055"/>
                  </a:cubicBezTo>
                  <a:cubicBezTo>
                    <a:pt x="1584" y="7984"/>
                    <a:pt x="846" y="7781"/>
                    <a:pt x="155" y="7436"/>
                  </a:cubicBezTo>
                  <a:cubicBezTo>
                    <a:pt x="108" y="7436"/>
                    <a:pt x="60" y="7460"/>
                    <a:pt x="36" y="7507"/>
                  </a:cubicBezTo>
                  <a:cubicBezTo>
                    <a:pt x="12" y="7567"/>
                    <a:pt x="0" y="7626"/>
                    <a:pt x="0" y="7686"/>
                  </a:cubicBezTo>
                  <a:lnTo>
                    <a:pt x="0" y="7781"/>
                  </a:lnTo>
                  <a:lnTo>
                    <a:pt x="203" y="9972"/>
                  </a:lnTo>
                  <a:cubicBezTo>
                    <a:pt x="227" y="10043"/>
                    <a:pt x="286" y="10091"/>
                    <a:pt x="369" y="10127"/>
                  </a:cubicBezTo>
                  <a:cubicBezTo>
                    <a:pt x="465" y="10198"/>
                    <a:pt x="596" y="10246"/>
                    <a:pt x="715" y="10270"/>
                  </a:cubicBezTo>
                  <a:cubicBezTo>
                    <a:pt x="1024" y="10389"/>
                    <a:pt x="1334" y="10484"/>
                    <a:pt x="1655" y="10555"/>
                  </a:cubicBezTo>
                  <a:lnTo>
                    <a:pt x="2060" y="10663"/>
                  </a:lnTo>
                  <a:lnTo>
                    <a:pt x="2251" y="10734"/>
                  </a:lnTo>
                  <a:lnTo>
                    <a:pt x="4822" y="10889"/>
                  </a:lnTo>
                  <a:cubicBezTo>
                    <a:pt x="4906" y="10894"/>
                    <a:pt x="4989" y="10896"/>
                    <a:pt x="5072" y="10896"/>
                  </a:cubicBezTo>
                  <a:cubicBezTo>
                    <a:pt x="5406" y="10896"/>
                    <a:pt x="5739" y="10858"/>
                    <a:pt x="6073" y="10782"/>
                  </a:cubicBezTo>
                  <a:cubicBezTo>
                    <a:pt x="6513" y="10686"/>
                    <a:pt x="6942" y="10532"/>
                    <a:pt x="7347" y="10341"/>
                  </a:cubicBezTo>
                  <a:cubicBezTo>
                    <a:pt x="8228" y="9912"/>
                    <a:pt x="8847" y="9341"/>
                    <a:pt x="9204" y="8591"/>
                  </a:cubicBezTo>
                  <a:cubicBezTo>
                    <a:pt x="9323" y="8329"/>
                    <a:pt x="9383" y="8055"/>
                    <a:pt x="9394" y="7769"/>
                  </a:cubicBezTo>
                  <a:cubicBezTo>
                    <a:pt x="9442" y="7472"/>
                    <a:pt x="9406" y="7174"/>
                    <a:pt x="9311" y="6888"/>
                  </a:cubicBezTo>
                  <a:cubicBezTo>
                    <a:pt x="9168" y="6364"/>
                    <a:pt x="8859" y="5900"/>
                    <a:pt x="8442" y="5555"/>
                  </a:cubicBezTo>
                  <a:cubicBezTo>
                    <a:pt x="7966" y="5162"/>
                    <a:pt x="7454" y="4805"/>
                    <a:pt x="6918" y="4519"/>
                  </a:cubicBezTo>
                  <a:cubicBezTo>
                    <a:pt x="6430" y="4245"/>
                    <a:pt x="6144" y="4067"/>
                    <a:pt x="6049" y="4007"/>
                  </a:cubicBezTo>
                  <a:cubicBezTo>
                    <a:pt x="5977" y="3959"/>
                    <a:pt x="5918" y="3900"/>
                    <a:pt x="5882" y="3828"/>
                  </a:cubicBezTo>
                  <a:cubicBezTo>
                    <a:pt x="5858" y="3769"/>
                    <a:pt x="5858" y="3709"/>
                    <a:pt x="5870" y="3638"/>
                  </a:cubicBezTo>
                  <a:cubicBezTo>
                    <a:pt x="5882" y="3483"/>
                    <a:pt x="5954" y="3328"/>
                    <a:pt x="6073" y="3221"/>
                  </a:cubicBezTo>
                  <a:cubicBezTo>
                    <a:pt x="6275" y="3031"/>
                    <a:pt x="6620" y="2912"/>
                    <a:pt x="7097" y="2864"/>
                  </a:cubicBezTo>
                  <a:cubicBezTo>
                    <a:pt x="7239" y="2852"/>
                    <a:pt x="7537" y="2840"/>
                    <a:pt x="7989" y="2816"/>
                  </a:cubicBezTo>
                  <a:lnTo>
                    <a:pt x="8394" y="2793"/>
                  </a:lnTo>
                  <a:cubicBezTo>
                    <a:pt x="8436" y="2799"/>
                    <a:pt x="8501" y="2801"/>
                    <a:pt x="8592" y="2801"/>
                  </a:cubicBezTo>
                  <a:cubicBezTo>
                    <a:pt x="8683" y="2801"/>
                    <a:pt x="8799" y="2799"/>
                    <a:pt x="8942" y="2793"/>
                  </a:cubicBezTo>
                  <a:cubicBezTo>
                    <a:pt x="9192" y="2745"/>
                    <a:pt x="9335" y="2685"/>
                    <a:pt x="9347" y="2590"/>
                  </a:cubicBezTo>
                  <a:cubicBezTo>
                    <a:pt x="9347" y="2554"/>
                    <a:pt x="9347" y="2519"/>
                    <a:pt x="9323" y="2483"/>
                  </a:cubicBezTo>
                  <a:cubicBezTo>
                    <a:pt x="9359" y="1590"/>
                    <a:pt x="9371" y="1042"/>
                    <a:pt x="9347" y="864"/>
                  </a:cubicBezTo>
                  <a:cubicBezTo>
                    <a:pt x="9347" y="733"/>
                    <a:pt x="9323" y="614"/>
                    <a:pt x="9287" y="507"/>
                  </a:cubicBezTo>
                  <a:cubicBezTo>
                    <a:pt x="9204" y="352"/>
                    <a:pt x="9049" y="268"/>
                    <a:pt x="8882" y="257"/>
                  </a:cubicBezTo>
                  <a:cubicBezTo>
                    <a:pt x="8763" y="233"/>
                    <a:pt x="8632" y="185"/>
                    <a:pt x="8513" y="126"/>
                  </a:cubicBezTo>
                  <a:cubicBezTo>
                    <a:pt x="7626" y="47"/>
                    <a:pt x="6738" y="0"/>
                    <a:pt x="585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3"/>
            <p:cNvSpPr/>
            <p:nvPr/>
          </p:nvSpPr>
          <p:spPr>
            <a:xfrm>
              <a:off x="8706983" y="4717740"/>
              <a:ext cx="578457" cy="576340"/>
            </a:xfrm>
            <a:custGeom>
              <a:avLst/>
              <a:gdLst/>
              <a:ahLst/>
              <a:cxnLst/>
              <a:rect l="l" t="t" r="r" b="b"/>
              <a:pathLst>
                <a:path w="15574" h="15517" extrusionOk="0">
                  <a:moveTo>
                    <a:pt x="11502" y="5558"/>
                  </a:moveTo>
                  <a:lnTo>
                    <a:pt x="11407" y="5641"/>
                  </a:lnTo>
                  <a:cubicBezTo>
                    <a:pt x="11383" y="5677"/>
                    <a:pt x="11347" y="5713"/>
                    <a:pt x="11311" y="5737"/>
                  </a:cubicBezTo>
                  <a:lnTo>
                    <a:pt x="11121" y="5891"/>
                  </a:lnTo>
                  <a:cubicBezTo>
                    <a:pt x="11061" y="5963"/>
                    <a:pt x="10990" y="6022"/>
                    <a:pt x="10906" y="6082"/>
                  </a:cubicBezTo>
                  <a:cubicBezTo>
                    <a:pt x="10811" y="6153"/>
                    <a:pt x="10728" y="6213"/>
                    <a:pt x="10668" y="6272"/>
                  </a:cubicBezTo>
                  <a:cubicBezTo>
                    <a:pt x="10573" y="6356"/>
                    <a:pt x="10478" y="6439"/>
                    <a:pt x="10371" y="6522"/>
                  </a:cubicBezTo>
                  <a:cubicBezTo>
                    <a:pt x="10252" y="6606"/>
                    <a:pt x="10144" y="6713"/>
                    <a:pt x="10025" y="6820"/>
                  </a:cubicBezTo>
                  <a:cubicBezTo>
                    <a:pt x="9906" y="6903"/>
                    <a:pt x="9799" y="6987"/>
                    <a:pt x="9680" y="7094"/>
                  </a:cubicBezTo>
                  <a:cubicBezTo>
                    <a:pt x="9561" y="7189"/>
                    <a:pt x="9418" y="7296"/>
                    <a:pt x="9275" y="7415"/>
                  </a:cubicBezTo>
                  <a:lnTo>
                    <a:pt x="8513" y="8034"/>
                  </a:lnTo>
                  <a:lnTo>
                    <a:pt x="7894" y="8582"/>
                  </a:lnTo>
                  <a:cubicBezTo>
                    <a:pt x="7847" y="8511"/>
                    <a:pt x="7823" y="8439"/>
                    <a:pt x="7799" y="8356"/>
                  </a:cubicBezTo>
                  <a:lnTo>
                    <a:pt x="7775" y="8225"/>
                  </a:lnTo>
                  <a:cubicBezTo>
                    <a:pt x="7751" y="8165"/>
                    <a:pt x="7728" y="8118"/>
                    <a:pt x="7704" y="8058"/>
                  </a:cubicBezTo>
                  <a:lnTo>
                    <a:pt x="7680" y="8011"/>
                  </a:lnTo>
                  <a:cubicBezTo>
                    <a:pt x="7656" y="7987"/>
                    <a:pt x="7644" y="7975"/>
                    <a:pt x="7620" y="7975"/>
                  </a:cubicBezTo>
                  <a:cubicBezTo>
                    <a:pt x="7597" y="7963"/>
                    <a:pt x="7573" y="7951"/>
                    <a:pt x="7549" y="7951"/>
                  </a:cubicBezTo>
                  <a:lnTo>
                    <a:pt x="7098" y="7179"/>
                  </a:lnTo>
                  <a:lnTo>
                    <a:pt x="7098" y="7179"/>
                  </a:lnTo>
                  <a:cubicBezTo>
                    <a:pt x="7142" y="7167"/>
                    <a:pt x="7405" y="7073"/>
                    <a:pt x="7894" y="6903"/>
                  </a:cubicBezTo>
                  <a:cubicBezTo>
                    <a:pt x="8049" y="6832"/>
                    <a:pt x="8216" y="6772"/>
                    <a:pt x="8382" y="6713"/>
                  </a:cubicBezTo>
                  <a:lnTo>
                    <a:pt x="8799" y="6546"/>
                  </a:lnTo>
                  <a:lnTo>
                    <a:pt x="9680" y="6225"/>
                  </a:lnTo>
                  <a:lnTo>
                    <a:pt x="10466" y="5927"/>
                  </a:lnTo>
                  <a:cubicBezTo>
                    <a:pt x="10585" y="5891"/>
                    <a:pt x="10692" y="5856"/>
                    <a:pt x="10776" y="5808"/>
                  </a:cubicBezTo>
                  <a:cubicBezTo>
                    <a:pt x="10871" y="5772"/>
                    <a:pt x="10954" y="5748"/>
                    <a:pt x="11014" y="5725"/>
                  </a:cubicBezTo>
                  <a:cubicBezTo>
                    <a:pt x="11073" y="5701"/>
                    <a:pt x="11121" y="5677"/>
                    <a:pt x="11180" y="5677"/>
                  </a:cubicBezTo>
                  <a:cubicBezTo>
                    <a:pt x="11204" y="5665"/>
                    <a:pt x="11228" y="5665"/>
                    <a:pt x="11252" y="5653"/>
                  </a:cubicBezTo>
                  <a:lnTo>
                    <a:pt x="11311" y="5629"/>
                  </a:lnTo>
                  <a:lnTo>
                    <a:pt x="11383" y="5582"/>
                  </a:lnTo>
                  <a:lnTo>
                    <a:pt x="11502" y="5558"/>
                  </a:lnTo>
                  <a:close/>
                  <a:moveTo>
                    <a:pt x="11073" y="1"/>
                  </a:moveTo>
                  <a:cubicBezTo>
                    <a:pt x="11052" y="1"/>
                    <a:pt x="11032" y="4"/>
                    <a:pt x="11014" y="10"/>
                  </a:cubicBezTo>
                  <a:lnTo>
                    <a:pt x="5703" y="1498"/>
                  </a:lnTo>
                  <a:cubicBezTo>
                    <a:pt x="4287" y="1891"/>
                    <a:pt x="2870" y="2308"/>
                    <a:pt x="1453" y="2772"/>
                  </a:cubicBezTo>
                  <a:cubicBezTo>
                    <a:pt x="1405" y="2796"/>
                    <a:pt x="1346" y="2819"/>
                    <a:pt x="1298" y="2831"/>
                  </a:cubicBezTo>
                  <a:cubicBezTo>
                    <a:pt x="1227" y="2855"/>
                    <a:pt x="1155" y="2891"/>
                    <a:pt x="1084" y="2927"/>
                  </a:cubicBezTo>
                  <a:cubicBezTo>
                    <a:pt x="905" y="2962"/>
                    <a:pt x="727" y="3022"/>
                    <a:pt x="572" y="3117"/>
                  </a:cubicBezTo>
                  <a:cubicBezTo>
                    <a:pt x="143" y="3296"/>
                    <a:pt x="0" y="3498"/>
                    <a:pt x="131" y="3701"/>
                  </a:cubicBezTo>
                  <a:lnTo>
                    <a:pt x="250" y="3903"/>
                  </a:lnTo>
                  <a:cubicBezTo>
                    <a:pt x="322" y="4010"/>
                    <a:pt x="393" y="4117"/>
                    <a:pt x="465" y="4224"/>
                  </a:cubicBezTo>
                  <a:lnTo>
                    <a:pt x="703" y="4641"/>
                  </a:lnTo>
                  <a:cubicBezTo>
                    <a:pt x="893" y="4963"/>
                    <a:pt x="1024" y="5177"/>
                    <a:pt x="1096" y="5272"/>
                  </a:cubicBezTo>
                  <a:lnTo>
                    <a:pt x="1179" y="5415"/>
                  </a:lnTo>
                  <a:lnTo>
                    <a:pt x="1977" y="6808"/>
                  </a:lnTo>
                  <a:cubicBezTo>
                    <a:pt x="1989" y="6820"/>
                    <a:pt x="2001" y="6844"/>
                    <a:pt x="2024" y="6868"/>
                  </a:cubicBezTo>
                  <a:cubicBezTo>
                    <a:pt x="2048" y="6903"/>
                    <a:pt x="2084" y="6939"/>
                    <a:pt x="2132" y="6999"/>
                  </a:cubicBezTo>
                  <a:lnTo>
                    <a:pt x="2417" y="7487"/>
                  </a:lnTo>
                  <a:lnTo>
                    <a:pt x="2834" y="8130"/>
                  </a:lnTo>
                  <a:cubicBezTo>
                    <a:pt x="2846" y="8153"/>
                    <a:pt x="2846" y="8189"/>
                    <a:pt x="2846" y="8237"/>
                  </a:cubicBezTo>
                  <a:cubicBezTo>
                    <a:pt x="2846" y="8284"/>
                    <a:pt x="2858" y="8344"/>
                    <a:pt x="2894" y="8392"/>
                  </a:cubicBezTo>
                  <a:lnTo>
                    <a:pt x="2917" y="8427"/>
                  </a:lnTo>
                  <a:cubicBezTo>
                    <a:pt x="2953" y="8463"/>
                    <a:pt x="2989" y="8499"/>
                    <a:pt x="3025" y="8523"/>
                  </a:cubicBezTo>
                  <a:lnTo>
                    <a:pt x="3120" y="8618"/>
                  </a:lnTo>
                  <a:cubicBezTo>
                    <a:pt x="3394" y="8594"/>
                    <a:pt x="3667" y="8534"/>
                    <a:pt x="3929" y="8451"/>
                  </a:cubicBezTo>
                  <a:cubicBezTo>
                    <a:pt x="4310" y="8332"/>
                    <a:pt x="4525" y="8261"/>
                    <a:pt x="4596" y="8249"/>
                  </a:cubicBezTo>
                  <a:cubicBezTo>
                    <a:pt x="4751" y="8177"/>
                    <a:pt x="4918" y="8118"/>
                    <a:pt x="5084" y="8082"/>
                  </a:cubicBezTo>
                  <a:lnTo>
                    <a:pt x="5334" y="8511"/>
                  </a:lnTo>
                  <a:lnTo>
                    <a:pt x="5596" y="8963"/>
                  </a:lnTo>
                  <a:cubicBezTo>
                    <a:pt x="5751" y="9237"/>
                    <a:pt x="5930" y="9511"/>
                    <a:pt x="6132" y="9761"/>
                  </a:cubicBezTo>
                  <a:cubicBezTo>
                    <a:pt x="5334" y="10463"/>
                    <a:pt x="4834" y="10951"/>
                    <a:pt x="4632" y="11237"/>
                  </a:cubicBezTo>
                  <a:cubicBezTo>
                    <a:pt x="4739" y="11416"/>
                    <a:pt x="4858" y="11654"/>
                    <a:pt x="5001" y="11952"/>
                  </a:cubicBezTo>
                  <a:cubicBezTo>
                    <a:pt x="5072" y="12047"/>
                    <a:pt x="5120" y="12166"/>
                    <a:pt x="5144" y="12285"/>
                  </a:cubicBezTo>
                  <a:lnTo>
                    <a:pt x="5215" y="12404"/>
                  </a:lnTo>
                  <a:lnTo>
                    <a:pt x="5251" y="12452"/>
                  </a:lnTo>
                  <a:cubicBezTo>
                    <a:pt x="5260" y="12469"/>
                    <a:pt x="5275" y="12480"/>
                    <a:pt x="5292" y="12480"/>
                  </a:cubicBezTo>
                  <a:cubicBezTo>
                    <a:pt x="5298" y="12480"/>
                    <a:pt x="5304" y="12479"/>
                    <a:pt x="5311" y="12475"/>
                  </a:cubicBezTo>
                  <a:lnTo>
                    <a:pt x="5370" y="12499"/>
                  </a:lnTo>
                  <a:cubicBezTo>
                    <a:pt x="5394" y="12535"/>
                    <a:pt x="5406" y="12583"/>
                    <a:pt x="5394" y="12630"/>
                  </a:cubicBezTo>
                  <a:lnTo>
                    <a:pt x="5370" y="12666"/>
                  </a:lnTo>
                  <a:lnTo>
                    <a:pt x="5918" y="13618"/>
                  </a:lnTo>
                  <a:cubicBezTo>
                    <a:pt x="5930" y="13678"/>
                    <a:pt x="5953" y="13726"/>
                    <a:pt x="5989" y="13773"/>
                  </a:cubicBezTo>
                  <a:lnTo>
                    <a:pt x="6156" y="14071"/>
                  </a:lnTo>
                  <a:lnTo>
                    <a:pt x="6370" y="14440"/>
                  </a:lnTo>
                  <a:lnTo>
                    <a:pt x="6585" y="14821"/>
                  </a:lnTo>
                  <a:cubicBezTo>
                    <a:pt x="6644" y="14940"/>
                    <a:pt x="6704" y="15059"/>
                    <a:pt x="6775" y="15178"/>
                  </a:cubicBezTo>
                  <a:lnTo>
                    <a:pt x="6882" y="15369"/>
                  </a:lnTo>
                  <a:cubicBezTo>
                    <a:pt x="6933" y="15460"/>
                    <a:pt x="7036" y="15517"/>
                    <a:pt x="7146" y="15517"/>
                  </a:cubicBezTo>
                  <a:cubicBezTo>
                    <a:pt x="7165" y="15517"/>
                    <a:pt x="7184" y="15515"/>
                    <a:pt x="7204" y="15512"/>
                  </a:cubicBezTo>
                  <a:cubicBezTo>
                    <a:pt x="7323" y="15476"/>
                    <a:pt x="7430" y="15428"/>
                    <a:pt x="7549" y="15369"/>
                  </a:cubicBezTo>
                  <a:cubicBezTo>
                    <a:pt x="7728" y="15250"/>
                    <a:pt x="7906" y="15119"/>
                    <a:pt x="8061" y="14976"/>
                  </a:cubicBezTo>
                  <a:cubicBezTo>
                    <a:pt x="8156" y="14880"/>
                    <a:pt x="8251" y="14797"/>
                    <a:pt x="8359" y="14726"/>
                  </a:cubicBezTo>
                  <a:cubicBezTo>
                    <a:pt x="9252" y="13916"/>
                    <a:pt x="10335" y="12904"/>
                    <a:pt x="11585" y="11666"/>
                  </a:cubicBezTo>
                  <a:lnTo>
                    <a:pt x="15467" y="7772"/>
                  </a:lnTo>
                  <a:cubicBezTo>
                    <a:pt x="15526" y="7725"/>
                    <a:pt x="15574" y="7642"/>
                    <a:pt x="15562" y="7558"/>
                  </a:cubicBezTo>
                  <a:lnTo>
                    <a:pt x="15478" y="7403"/>
                  </a:lnTo>
                  <a:cubicBezTo>
                    <a:pt x="15443" y="7344"/>
                    <a:pt x="15419" y="7284"/>
                    <a:pt x="15407" y="7213"/>
                  </a:cubicBezTo>
                  <a:cubicBezTo>
                    <a:pt x="15407" y="7177"/>
                    <a:pt x="15407" y="7141"/>
                    <a:pt x="15395" y="7106"/>
                  </a:cubicBezTo>
                  <a:cubicBezTo>
                    <a:pt x="15383" y="7058"/>
                    <a:pt x="15371" y="7022"/>
                    <a:pt x="15348" y="6987"/>
                  </a:cubicBezTo>
                  <a:lnTo>
                    <a:pt x="14967" y="6332"/>
                  </a:lnTo>
                  <a:cubicBezTo>
                    <a:pt x="14847" y="6118"/>
                    <a:pt x="14752" y="5939"/>
                    <a:pt x="14693" y="5820"/>
                  </a:cubicBezTo>
                  <a:lnTo>
                    <a:pt x="14419" y="5332"/>
                  </a:lnTo>
                  <a:cubicBezTo>
                    <a:pt x="14300" y="5117"/>
                    <a:pt x="14193" y="4891"/>
                    <a:pt x="14062" y="4677"/>
                  </a:cubicBezTo>
                  <a:lnTo>
                    <a:pt x="13728" y="4093"/>
                  </a:lnTo>
                  <a:lnTo>
                    <a:pt x="13252" y="3355"/>
                  </a:lnTo>
                  <a:cubicBezTo>
                    <a:pt x="13192" y="3236"/>
                    <a:pt x="13109" y="3141"/>
                    <a:pt x="13026" y="3046"/>
                  </a:cubicBezTo>
                  <a:lnTo>
                    <a:pt x="12490" y="2153"/>
                  </a:lnTo>
                  <a:cubicBezTo>
                    <a:pt x="12359" y="1938"/>
                    <a:pt x="12252" y="1712"/>
                    <a:pt x="12169" y="1474"/>
                  </a:cubicBezTo>
                  <a:cubicBezTo>
                    <a:pt x="12097" y="1331"/>
                    <a:pt x="11978" y="1117"/>
                    <a:pt x="11823" y="843"/>
                  </a:cubicBezTo>
                  <a:cubicBezTo>
                    <a:pt x="11752" y="712"/>
                    <a:pt x="11680" y="605"/>
                    <a:pt x="11597" y="486"/>
                  </a:cubicBezTo>
                  <a:cubicBezTo>
                    <a:pt x="11490" y="403"/>
                    <a:pt x="11407" y="307"/>
                    <a:pt x="11347" y="188"/>
                  </a:cubicBezTo>
                  <a:lnTo>
                    <a:pt x="11276" y="69"/>
                  </a:lnTo>
                  <a:cubicBezTo>
                    <a:pt x="11228" y="45"/>
                    <a:pt x="11180" y="22"/>
                    <a:pt x="11133" y="10"/>
                  </a:cubicBezTo>
                  <a:cubicBezTo>
                    <a:pt x="11115" y="4"/>
                    <a:pt x="11094" y="1"/>
                    <a:pt x="1107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3"/>
            <p:cNvSpPr/>
            <p:nvPr/>
          </p:nvSpPr>
          <p:spPr>
            <a:xfrm>
              <a:off x="7372159" y="-39115"/>
              <a:ext cx="392299" cy="377368"/>
            </a:xfrm>
            <a:custGeom>
              <a:avLst/>
              <a:gdLst/>
              <a:ahLst/>
              <a:cxnLst/>
              <a:rect l="l" t="t" r="r" b="b"/>
              <a:pathLst>
                <a:path w="10562" h="10160" extrusionOk="0">
                  <a:moveTo>
                    <a:pt x="4442" y="2418"/>
                  </a:moveTo>
                  <a:lnTo>
                    <a:pt x="4478" y="2501"/>
                  </a:lnTo>
                  <a:cubicBezTo>
                    <a:pt x="4502" y="2525"/>
                    <a:pt x="4513" y="2561"/>
                    <a:pt x="4525" y="2596"/>
                  </a:cubicBezTo>
                  <a:lnTo>
                    <a:pt x="4585" y="2775"/>
                  </a:lnTo>
                  <a:cubicBezTo>
                    <a:pt x="4633" y="2834"/>
                    <a:pt x="4656" y="2894"/>
                    <a:pt x="4680" y="2965"/>
                  </a:cubicBezTo>
                  <a:cubicBezTo>
                    <a:pt x="4704" y="3061"/>
                    <a:pt x="4728" y="3132"/>
                    <a:pt x="4752" y="3192"/>
                  </a:cubicBezTo>
                  <a:cubicBezTo>
                    <a:pt x="4787" y="3275"/>
                    <a:pt x="4823" y="3370"/>
                    <a:pt x="4859" y="3477"/>
                  </a:cubicBezTo>
                  <a:cubicBezTo>
                    <a:pt x="4894" y="3573"/>
                    <a:pt x="4942" y="3680"/>
                    <a:pt x="5002" y="3799"/>
                  </a:cubicBezTo>
                  <a:cubicBezTo>
                    <a:pt x="5025" y="3894"/>
                    <a:pt x="5061" y="4001"/>
                    <a:pt x="5109" y="4108"/>
                  </a:cubicBezTo>
                  <a:cubicBezTo>
                    <a:pt x="5144" y="4216"/>
                    <a:pt x="5192" y="4347"/>
                    <a:pt x="5240" y="4477"/>
                  </a:cubicBezTo>
                  <a:lnTo>
                    <a:pt x="5502" y="5168"/>
                  </a:lnTo>
                  <a:cubicBezTo>
                    <a:pt x="5525" y="5228"/>
                    <a:pt x="5597" y="5418"/>
                    <a:pt x="5716" y="5751"/>
                  </a:cubicBezTo>
                  <a:cubicBezTo>
                    <a:pt x="5686" y="5757"/>
                    <a:pt x="5656" y="5760"/>
                    <a:pt x="5627" y="5760"/>
                  </a:cubicBezTo>
                  <a:cubicBezTo>
                    <a:pt x="5597" y="5760"/>
                    <a:pt x="5567" y="5757"/>
                    <a:pt x="5537" y="5751"/>
                  </a:cubicBezTo>
                  <a:lnTo>
                    <a:pt x="5430" y="5740"/>
                  </a:lnTo>
                  <a:cubicBezTo>
                    <a:pt x="5395" y="5740"/>
                    <a:pt x="5347" y="5740"/>
                    <a:pt x="5299" y="5751"/>
                  </a:cubicBezTo>
                  <a:lnTo>
                    <a:pt x="5264" y="5763"/>
                  </a:lnTo>
                  <a:cubicBezTo>
                    <a:pt x="5240" y="5763"/>
                    <a:pt x="5228" y="5775"/>
                    <a:pt x="5216" y="5799"/>
                  </a:cubicBezTo>
                  <a:cubicBezTo>
                    <a:pt x="5204" y="5811"/>
                    <a:pt x="5192" y="5823"/>
                    <a:pt x="5180" y="5847"/>
                  </a:cubicBezTo>
                  <a:lnTo>
                    <a:pt x="4525" y="5978"/>
                  </a:lnTo>
                  <a:lnTo>
                    <a:pt x="4525" y="5335"/>
                  </a:lnTo>
                  <a:cubicBezTo>
                    <a:pt x="4513" y="5204"/>
                    <a:pt x="4502" y="5073"/>
                    <a:pt x="4502" y="4930"/>
                  </a:cubicBezTo>
                  <a:lnTo>
                    <a:pt x="4478" y="4597"/>
                  </a:lnTo>
                  <a:lnTo>
                    <a:pt x="4466" y="3882"/>
                  </a:lnTo>
                  <a:lnTo>
                    <a:pt x="4454" y="3251"/>
                  </a:lnTo>
                  <a:cubicBezTo>
                    <a:pt x="4454" y="3168"/>
                    <a:pt x="4454" y="3084"/>
                    <a:pt x="4454" y="2989"/>
                  </a:cubicBezTo>
                  <a:lnTo>
                    <a:pt x="4454" y="2799"/>
                  </a:lnTo>
                  <a:cubicBezTo>
                    <a:pt x="4442" y="2763"/>
                    <a:pt x="4442" y="2715"/>
                    <a:pt x="4454" y="2668"/>
                  </a:cubicBezTo>
                  <a:cubicBezTo>
                    <a:pt x="4454" y="2644"/>
                    <a:pt x="4454" y="2632"/>
                    <a:pt x="4454" y="2608"/>
                  </a:cubicBezTo>
                  <a:lnTo>
                    <a:pt x="4442" y="2572"/>
                  </a:lnTo>
                  <a:lnTo>
                    <a:pt x="4430" y="2513"/>
                  </a:lnTo>
                  <a:lnTo>
                    <a:pt x="4442" y="2418"/>
                  </a:lnTo>
                  <a:close/>
                  <a:moveTo>
                    <a:pt x="6883" y="1"/>
                  </a:moveTo>
                  <a:lnTo>
                    <a:pt x="6740" y="25"/>
                  </a:lnTo>
                  <a:cubicBezTo>
                    <a:pt x="6716" y="31"/>
                    <a:pt x="6692" y="33"/>
                    <a:pt x="6668" y="33"/>
                  </a:cubicBezTo>
                  <a:cubicBezTo>
                    <a:pt x="6645" y="33"/>
                    <a:pt x="6621" y="31"/>
                    <a:pt x="6597" y="25"/>
                  </a:cubicBezTo>
                  <a:cubicBezTo>
                    <a:pt x="6573" y="25"/>
                    <a:pt x="6538" y="13"/>
                    <a:pt x="6514" y="13"/>
                  </a:cubicBezTo>
                  <a:lnTo>
                    <a:pt x="6418" y="13"/>
                  </a:lnTo>
                  <a:lnTo>
                    <a:pt x="5859" y="132"/>
                  </a:lnTo>
                  <a:cubicBezTo>
                    <a:pt x="5668" y="167"/>
                    <a:pt x="5514" y="191"/>
                    <a:pt x="5418" y="203"/>
                  </a:cubicBezTo>
                  <a:lnTo>
                    <a:pt x="5002" y="286"/>
                  </a:lnTo>
                  <a:cubicBezTo>
                    <a:pt x="4811" y="310"/>
                    <a:pt x="4633" y="334"/>
                    <a:pt x="4442" y="382"/>
                  </a:cubicBezTo>
                  <a:lnTo>
                    <a:pt x="3954" y="477"/>
                  </a:lnTo>
                  <a:lnTo>
                    <a:pt x="3299" y="632"/>
                  </a:lnTo>
                  <a:cubicBezTo>
                    <a:pt x="3204" y="656"/>
                    <a:pt x="3120" y="679"/>
                    <a:pt x="3025" y="727"/>
                  </a:cubicBezTo>
                  <a:lnTo>
                    <a:pt x="2251" y="894"/>
                  </a:lnTo>
                  <a:cubicBezTo>
                    <a:pt x="2073" y="929"/>
                    <a:pt x="1882" y="953"/>
                    <a:pt x="1692" y="953"/>
                  </a:cubicBezTo>
                  <a:cubicBezTo>
                    <a:pt x="1573" y="965"/>
                    <a:pt x="1382" y="1001"/>
                    <a:pt x="1144" y="1048"/>
                  </a:cubicBezTo>
                  <a:cubicBezTo>
                    <a:pt x="1049" y="1072"/>
                    <a:pt x="942" y="1096"/>
                    <a:pt x="834" y="1132"/>
                  </a:cubicBezTo>
                  <a:cubicBezTo>
                    <a:pt x="751" y="1179"/>
                    <a:pt x="656" y="1215"/>
                    <a:pt x="561" y="1227"/>
                  </a:cubicBezTo>
                  <a:lnTo>
                    <a:pt x="453" y="1251"/>
                  </a:lnTo>
                  <a:cubicBezTo>
                    <a:pt x="430" y="1275"/>
                    <a:pt x="406" y="1310"/>
                    <a:pt x="382" y="1346"/>
                  </a:cubicBezTo>
                  <a:cubicBezTo>
                    <a:pt x="358" y="1370"/>
                    <a:pt x="346" y="1394"/>
                    <a:pt x="358" y="1429"/>
                  </a:cubicBezTo>
                  <a:lnTo>
                    <a:pt x="132" y="5609"/>
                  </a:lnTo>
                  <a:cubicBezTo>
                    <a:pt x="61" y="6716"/>
                    <a:pt x="25" y="7847"/>
                    <a:pt x="13" y="8978"/>
                  </a:cubicBezTo>
                  <a:cubicBezTo>
                    <a:pt x="13" y="9014"/>
                    <a:pt x="13" y="9049"/>
                    <a:pt x="13" y="9085"/>
                  </a:cubicBezTo>
                  <a:cubicBezTo>
                    <a:pt x="13" y="9145"/>
                    <a:pt x="13" y="9204"/>
                    <a:pt x="25" y="9264"/>
                  </a:cubicBezTo>
                  <a:cubicBezTo>
                    <a:pt x="1" y="9407"/>
                    <a:pt x="1" y="9550"/>
                    <a:pt x="25" y="9680"/>
                  </a:cubicBezTo>
                  <a:cubicBezTo>
                    <a:pt x="47" y="10012"/>
                    <a:pt x="151" y="10159"/>
                    <a:pt x="309" y="10159"/>
                  </a:cubicBezTo>
                  <a:cubicBezTo>
                    <a:pt x="321" y="10159"/>
                    <a:pt x="334" y="10158"/>
                    <a:pt x="346" y="10157"/>
                  </a:cubicBezTo>
                  <a:lnTo>
                    <a:pt x="525" y="10121"/>
                  </a:lnTo>
                  <a:cubicBezTo>
                    <a:pt x="620" y="10109"/>
                    <a:pt x="715" y="10085"/>
                    <a:pt x="811" y="10050"/>
                  </a:cubicBezTo>
                  <a:lnTo>
                    <a:pt x="1168" y="9978"/>
                  </a:lnTo>
                  <a:cubicBezTo>
                    <a:pt x="1454" y="9931"/>
                    <a:pt x="1632" y="9883"/>
                    <a:pt x="1715" y="9859"/>
                  </a:cubicBezTo>
                  <a:lnTo>
                    <a:pt x="1846" y="9835"/>
                  </a:lnTo>
                  <a:lnTo>
                    <a:pt x="3037" y="9597"/>
                  </a:lnTo>
                  <a:cubicBezTo>
                    <a:pt x="3049" y="9585"/>
                    <a:pt x="3073" y="9585"/>
                    <a:pt x="3085" y="9573"/>
                  </a:cubicBezTo>
                  <a:cubicBezTo>
                    <a:pt x="3120" y="9561"/>
                    <a:pt x="3156" y="9550"/>
                    <a:pt x="3204" y="9526"/>
                  </a:cubicBezTo>
                  <a:lnTo>
                    <a:pt x="3620" y="9442"/>
                  </a:lnTo>
                  <a:lnTo>
                    <a:pt x="4192" y="9300"/>
                  </a:lnTo>
                  <a:cubicBezTo>
                    <a:pt x="4216" y="9300"/>
                    <a:pt x="4240" y="9300"/>
                    <a:pt x="4263" y="9311"/>
                  </a:cubicBezTo>
                  <a:cubicBezTo>
                    <a:pt x="4287" y="9317"/>
                    <a:pt x="4308" y="9320"/>
                    <a:pt x="4329" y="9320"/>
                  </a:cubicBezTo>
                  <a:cubicBezTo>
                    <a:pt x="4350" y="9320"/>
                    <a:pt x="4371" y="9317"/>
                    <a:pt x="4394" y="9311"/>
                  </a:cubicBezTo>
                  <a:lnTo>
                    <a:pt x="4418" y="9311"/>
                  </a:lnTo>
                  <a:cubicBezTo>
                    <a:pt x="4466" y="9288"/>
                    <a:pt x="4490" y="9276"/>
                    <a:pt x="4525" y="9264"/>
                  </a:cubicBezTo>
                  <a:lnTo>
                    <a:pt x="4609" y="9216"/>
                  </a:lnTo>
                  <a:cubicBezTo>
                    <a:pt x="4656" y="9014"/>
                    <a:pt x="4680" y="8799"/>
                    <a:pt x="4680" y="8585"/>
                  </a:cubicBezTo>
                  <a:cubicBezTo>
                    <a:pt x="4704" y="8287"/>
                    <a:pt x="4704" y="8109"/>
                    <a:pt x="4704" y="8061"/>
                  </a:cubicBezTo>
                  <a:cubicBezTo>
                    <a:pt x="4692" y="7930"/>
                    <a:pt x="4692" y="7799"/>
                    <a:pt x="4704" y="7668"/>
                  </a:cubicBezTo>
                  <a:lnTo>
                    <a:pt x="5073" y="7597"/>
                  </a:lnTo>
                  <a:lnTo>
                    <a:pt x="5466" y="7514"/>
                  </a:lnTo>
                  <a:cubicBezTo>
                    <a:pt x="5704" y="7466"/>
                    <a:pt x="5942" y="7406"/>
                    <a:pt x="6168" y="7323"/>
                  </a:cubicBezTo>
                  <a:cubicBezTo>
                    <a:pt x="6478" y="8073"/>
                    <a:pt x="6704" y="8561"/>
                    <a:pt x="6859" y="8764"/>
                  </a:cubicBezTo>
                  <a:cubicBezTo>
                    <a:pt x="7026" y="8728"/>
                    <a:pt x="7228" y="8704"/>
                    <a:pt x="7466" y="8668"/>
                  </a:cubicBezTo>
                  <a:cubicBezTo>
                    <a:pt x="7561" y="8657"/>
                    <a:pt x="7645" y="8645"/>
                    <a:pt x="7740" y="8645"/>
                  </a:cubicBezTo>
                  <a:lnTo>
                    <a:pt x="7847" y="8633"/>
                  </a:lnTo>
                  <a:lnTo>
                    <a:pt x="7895" y="8621"/>
                  </a:lnTo>
                  <a:cubicBezTo>
                    <a:pt x="7919" y="8621"/>
                    <a:pt x="7919" y="8609"/>
                    <a:pt x="7919" y="8585"/>
                  </a:cubicBezTo>
                  <a:lnTo>
                    <a:pt x="7954" y="8549"/>
                  </a:lnTo>
                  <a:cubicBezTo>
                    <a:pt x="7969" y="8544"/>
                    <a:pt x="7984" y="8542"/>
                    <a:pt x="7998" y="8542"/>
                  </a:cubicBezTo>
                  <a:cubicBezTo>
                    <a:pt x="8018" y="8542"/>
                    <a:pt x="8036" y="8547"/>
                    <a:pt x="8050" y="8561"/>
                  </a:cubicBezTo>
                  <a:lnTo>
                    <a:pt x="8073" y="8585"/>
                  </a:lnTo>
                  <a:lnTo>
                    <a:pt x="8895" y="8418"/>
                  </a:lnTo>
                  <a:cubicBezTo>
                    <a:pt x="8900" y="8423"/>
                    <a:pt x="8909" y="8426"/>
                    <a:pt x="8923" y="8426"/>
                  </a:cubicBezTo>
                  <a:cubicBezTo>
                    <a:pt x="8943" y="8426"/>
                    <a:pt x="8972" y="8420"/>
                    <a:pt x="9014" y="8407"/>
                  </a:cubicBezTo>
                  <a:lnTo>
                    <a:pt x="9276" y="8359"/>
                  </a:lnTo>
                  <a:lnTo>
                    <a:pt x="9586" y="8299"/>
                  </a:lnTo>
                  <a:lnTo>
                    <a:pt x="9919" y="8228"/>
                  </a:lnTo>
                  <a:cubicBezTo>
                    <a:pt x="10014" y="8228"/>
                    <a:pt x="10109" y="8204"/>
                    <a:pt x="10217" y="8192"/>
                  </a:cubicBezTo>
                  <a:lnTo>
                    <a:pt x="10383" y="8157"/>
                  </a:lnTo>
                  <a:cubicBezTo>
                    <a:pt x="10467" y="8133"/>
                    <a:pt x="10538" y="8061"/>
                    <a:pt x="10562" y="7966"/>
                  </a:cubicBezTo>
                  <a:cubicBezTo>
                    <a:pt x="10562" y="7859"/>
                    <a:pt x="10550" y="7764"/>
                    <a:pt x="10526" y="7668"/>
                  </a:cubicBezTo>
                  <a:cubicBezTo>
                    <a:pt x="10490" y="7502"/>
                    <a:pt x="10443" y="7347"/>
                    <a:pt x="10383" y="7204"/>
                  </a:cubicBezTo>
                  <a:cubicBezTo>
                    <a:pt x="10336" y="7109"/>
                    <a:pt x="10300" y="7014"/>
                    <a:pt x="10276" y="6930"/>
                  </a:cubicBezTo>
                  <a:cubicBezTo>
                    <a:pt x="9919" y="6085"/>
                    <a:pt x="9443" y="5061"/>
                    <a:pt x="8859" y="3858"/>
                  </a:cubicBezTo>
                  <a:lnTo>
                    <a:pt x="7014" y="132"/>
                  </a:lnTo>
                  <a:cubicBezTo>
                    <a:pt x="7002" y="84"/>
                    <a:pt x="6954" y="36"/>
                    <a:pt x="6883"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3"/>
            <p:cNvSpPr/>
            <p:nvPr/>
          </p:nvSpPr>
          <p:spPr>
            <a:xfrm>
              <a:off x="5805193" y="4754633"/>
              <a:ext cx="527609" cy="490132"/>
            </a:xfrm>
            <a:custGeom>
              <a:avLst/>
              <a:gdLst/>
              <a:ahLst/>
              <a:cxnLst/>
              <a:rect l="l" t="t" r="r" b="b"/>
              <a:pathLst>
                <a:path w="14205" h="13196" extrusionOk="0">
                  <a:moveTo>
                    <a:pt x="6591" y="2578"/>
                  </a:moveTo>
                  <a:cubicBezTo>
                    <a:pt x="6664" y="2578"/>
                    <a:pt x="6775" y="2639"/>
                    <a:pt x="6906" y="2770"/>
                  </a:cubicBezTo>
                  <a:cubicBezTo>
                    <a:pt x="7132" y="3163"/>
                    <a:pt x="7299" y="3592"/>
                    <a:pt x="7418" y="4033"/>
                  </a:cubicBezTo>
                  <a:cubicBezTo>
                    <a:pt x="7537" y="4437"/>
                    <a:pt x="7644" y="4854"/>
                    <a:pt x="7727" y="5283"/>
                  </a:cubicBezTo>
                  <a:lnTo>
                    <a:pt x="7751" y="5437"/>
                  </a:lnTo>
                  <a:lnTo>
                    <a:pt x="7847" y="5902"/>
                  </a:lnTo>
                  <a:cubicBezTo>
                    <a:pt x="7894" y="6116"/>
                    <a:pt x="7978" y="6688"/>
                    <a:pt x="8108" y="7616"/>
                  </a:cubicBezTo>
                  <a:cubicBezTo>
                    <a:pt x="8168" y="7985"/>
                    <a:pt x="8216" y="8378"/>
                    <a:pt x="8239" y="8807"/>
                  </a:cubicBezTo>
                  <a:cubicBezTo>
                    <a:pt x="8275" y="9236"/>
                    <a:pt x="8287" y="9521"/>
                    <a:pt x="8299" y="9640"/>
                  </a:cubicBezTo>
                  <a:cubicBezTo>
                    <a:pt x="8323" y="10367"/>
                    <a:pt x="8287" y="10867"/>
                    <a:pt x="8180" y="11141"/>
                  </a:cubicBezTo>
                  <a:cubicBezTo>
                    <a:pt x="8168" y="11271"/>
                    <a:pt x="8073" y="11379"/>
                    <a:pt x="7942" y="11414"/>
                  </a:cubicBezTo>
                  <a:cubicBezTo>
                    <a:pt x="7912" y="11420"/>
                    <a:pt x="7882" y="11423"/>
                    <a:pt x="7852" y="11423"/>
                  </a:cubicBezTo>
                  <a:cubicBezTo>
                    <a:pt x="7823" y="11423"/>
                    <a:pt x="7793" y="11420"/>
                    <a:pt x="7763" y="11414"/>
                  </a:cubicBezTo>
                  <a:cubicBezTo>
                    <a:pt x="7704" y="11402"/>
                    <a:pt x="7656" y="11367"/>
                    <a:pt x="7620" y="11319"/>
                  </a:cubicBezTo>
                  <a:lnTo>
                    <a:pt x="7251" y="10617"/>
                  </a:lnTo>
                  <a:cubicBezTo>
                    <a:pt x="7204" y="10521"/>
                    <a:pt x="7168" y="10426"/>
                    <a:pt x="7156" y="10331"/>
                  </a:cubicBezTo>
                  <a:lnTo>
                    <a:pt x="6965" y="9700"/>
                  </a:lnTo>
                  <a:lnTo>
                    <a:pt x="6823" y="9224"/>
                  </a:lnTo>
                  <a:cubicBezTo>
                    <a:pt x="6787" y="9045"/>
                    <a:pt x="6692" y="8676"/>
                    <a:pt x="6549" y="8116"/>
                  </a:cubicBezTo>
                  <a:lnTo>
                    <a:pt x="6489" y="7854"/>
                  </a:lnTo>
                  <a:lnTo>
                    <a:pt x="6406" y="7450"/>
                  </a:lnTo>
                  <a:lnTo>
                    <a:pt x="6192" y="4128"/>
                  </a:lnTo>
                  <a:cubicBezTo>
                    <a:pt x="6156" y="3580"/>
                    <a:pt x="6168" y="3187"/>
                    <a:pt x="6251" y="2961"/>
                  </a:cubicBezTo>
                  <a:cubicBezTo>
                    <a:pt x="6334" y="2735"/>
                    <a:pt x="6442" y="2604"/>
                    <a:pt x="6573" y="2580"/>
                  </a:cubicBezTo>
                  <a:cubicBezTo>
                    <a:pt x="6578" y="2579"/>
                    <a:pt x="6585" y="2578"/>
                    <a:pt x="6591" y="2578"/>
                  </a:cubicBezTo>
                  <a:close/>
                  <a:moveTo>
                    <a:pt x="8145" y="0"/>
                  </a:moveTo>
                  <a:cubicBezTo>
                    <a:pt x="8049" y="0"/>
                    <a:pt x="7954" y="3"/>
                    <a:pt x="7858" y="8"/>
                  </a:cubicBezTo>
                  <a:cubicBezTo>
                    <a:pt x="7096" y="92"/>
                    <a:pt x="6251" y="223"/>
                    <a:pt x="5299" y="413"/>
                  </a:cubicBezTo>
                  <a:lnTo>
                    <a:pt x="5239" y="425"/>
                  </a:lnTo>
                  <a:cubicBezTo>
                    <a:pt x="5203" y="437"/>
                    <a:pt x="5191" y="449"/>
                    <a:pt x="5191" y="473"/>
                  </a:cubicBezTo>
                  <a:cubicBezTo>
                    <a:pt x="4941" y="496"/>
                    <a:pt x="4679" y="532"/>
                    <a:pt x="4429" y="592"/>
                  </a:cubicBezTo>
                  <a:cubicBezTo>
                    <a:pt x="3406" y="794"/>
                    <a:pt x="2465" y="1354"/>
                    <a:pt x="1798" y="2163"/>
                  </a:cubicBezTo>
                  <a:cubicBezTo>
                    <a:pt x="1131" y="2985"/>
                    <a:pt x="667" y="3961"/>
                    <a:pt x="453" y="4997"/>
                  </a:cubicBezTo>
                  <a:cubicBezTo>
                    <a:pt x="0" y="7033"/>
                    <a:pt x="381" y="9164"/>
                    <a:pt x="1524" y="10914"/>
                  </a:cubicBezTo>
                  <a:cubicBezTo>
                    <a:pt x="1810" y="11367"/>
                    <a:pt x="2155" y="11772"/>
                    <a:pt x="2548" y="12129"/>
                  </a:cubicBezTo>
                  <a:cubicBezTo>
                    <a:pt x="2917" y="12462"/>
                    <a:pt x="3346" y="12712"/>
                    <a:pt x="3810" y="12879"/>
                  </a:cubicBezTo>
                  <a:lnTo>
                    <a:pt x="4287" y="13034"/>
                  </a:lnTo>
                  <a:cubicBezTo>
                    <a:pt x="4334" y="13057"/>
                    <a:pt x="4394" y="13081"/>
                    <a:pt x="4441" y="13093"/>
                  </a:cubicBezTo>
                  <a:cubicBezTo>
                    <a:pt x="4489" y="13105"/>
                    <a:pt x="4525" y="13117"/>
                    <a:pt x="4560" y="13141"/>
                  </a:cubicBezTo>
                  <a:cubicBezTo>
                    <a:pt x="4630" y="13164"/>
                    <a:pt x="4699" y="13177"/>
                    <a:pt x="4768" y="13177"/>
                  </a:cubicBezTo>
                  <a:cubicBezTo>
                    <a:pt x="4806" y="13177"/>
                    <a:pt x="4844" y="13173"/>
                    <a:pt x="4882" y="13165"/>
                  </a:cubicBezTo>
                  <a:lnTo>
                    <a:pt x="5025" y="13141"/>
                  </a:lnTo>
                  <a:cubicBezTo>
                    <a:pt x="5311" y="13177"/>
                    <a:pt x="5600" y="13195"/>
                    <a:pt x="5889" y="13195"/>
                  </a:cubicBezTo>
                  <a:cubicBezTo>
                    <a:pt x="6261" y="13195"/>
                    <a:pt x="6633" y="13165"/>
                    <a:pt x="7001" y="13105"/>
                  </a:cubicBezTo>
                  <a:cubicBezTo>
                    <a:pt x="7119" y="13076"/>
                    <a:pt x="7244" y="13054"/>
                    <a:pt x="7365" y="13054"/>
                  </a:cubicBezTo>
                  <a:cubicBezTo>
                    <a:pt x="7391" y="13054"/>
                    <a:pt x="7416" y="13055"/>
                    <a:pt x="7442" y="13057"/>
                  </a:cubicBezTo>
                  <a:cubicBezTo>
                    <a:pt x="7597" y="13057"/>
                    <a:pt x="7751" y="13046"/>
                    <a:pt x="7894" y="13022"/>
                  </a:cubicBezTo>
                  <a:cubicBezTo>
                    <a:pt x="9275" y="12736"/>
                    <a:pt x="10335" y="12438"/>
                    <a:pt x="11085" y="12129"/>
                  </a:cubicBezTo>
                  <a:cubicBezTo>
                    <a:pt x="12204" y="11581"/>
                    <a:pt x="12966" y="10819"/>
                    <a:pt x="13371" y="9843"/>
                  </a:cubicBezTo>
                  <a:lnTo>
                    <a:pt x="13490" y="9736"/>
                  </a:lnTo>
                  <a:lnTo>
                    <a:pt x="13538" y="9617"/>
                  </a:lnTo>
                  <a:cubicBezTo>
                    <a:pt x="13550" y="9605"/>
                    <a:pt x="13573" y="9557"/>
                    <a:pt x="13609" y="9474"/>
                  </a:cubicBezTo>
                  <a:lnTo>
                    <a:pt x="13752" y="9105"/>
                  </a:lnTo>
                  <a:cubicBezTo>
                    <a:pt x="14133" y="7878"/>
                    <a:pt x="14204" y="6580"/>
                    <a:pt x="13943" y="5318"/>
                  </a:cubicBezTo>
                  <a:cubicBezTo>
                    <a:pt x="13693" y="4033"/>
                    <a:pt x="13216" y="2973"/>
                    <a:pt x="12526" y="2128"/>
                  </a:cubicBezTo>
                  <a:cubicBezTo>
                    <a:pt x="11883" y="1377"/>
                    <a:pt x="10954" y="746"/>
                    <a:pt x="9728" y="246"/>
                  </a:cubicBezTo>
                  <a:cubicBezTo>
                    <a:pt x="9222" y="85"/>
                    <a:pt x="8683" y="0"/>
                    <a:pt x="8145"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3"/>
            <p:cNvSpPr/>
            <p:nvPr/>
          </p:nvSpPr>
          <p:spPr>
            <a:xfrm>
              <a:off x="7960197" y="-135620"/>
              <a:ext cx="522298" cy="490615"/>
            </a:xfrm>
            <a:custGeom>
              <a:avLst/>
              <a:gdLst/>
              <a:ahLst/>
              <a:cxnLst/>
              <a:rect l="l" t="t" r="r" b="b"/>
              <a:pathLst>
                <a:path w="14062" h="13209" extrusionOk="0">
                  <a:moveTo>
                    <a:pt x="7830" y="1"/>
                  </a:moveTo>
                  <a:cubicBezTo>
                    <a:pt x="7204" y="1"/>
                    <a:pt x="6607" y="59"/>
                    <a:pt x="6037" y="176"/>
                  </a:cubicBezTo>
                  <a:cubicBezTo>
                    <a:pt x="5072" y="355"/>
                    <a:pt x="4156" y="688"/>
                    <a:pt x="3298" y="1153"/>
                  </a:cubicBezTo>
                  <a:cubicBezTo>
                    <a:pt x="2536" y="1581"/>
                    <a:pt x="1858" y="2153"/>
                    <a:pt x="1298" y="2843"/>
                  </a:cubicBezTo>
                  <a:cubicBezTo>
                    <a:pt x="762" y="3522"/>
                    <a:pt x="381" y="4320"/>
                    <a:pt x="203" y="5165"/>
                  </a:cubicBezTo>
                  <a:cubicBezTo>
                    <a:pt x="0" y="6082"/>
                    <a:pt x="0" y="7034"/>
                    <a:pt x="203" y="7951"/>
                  </a:cubicBezTo>
                  <a:cubicBezTo>
                    <a:pt x="488" y="9380"/>
                    <a:pt x="1012" y="10535"/>
                    <a:pt x="1774" y="11416"/>
                  </a:cubicBezTo>
                  <a:cubicBezTo>
                    <a:pt x="2417" y="12166"/>
                    <a:pt x="3263" y="12702"/>
                    <a:pt x="4203" y="12952"/>
                  </a:cubicBezTo>
                  <a:cubicBezTo>
                    <a:pt x="4711" y="13121"/>
                    <a:pt x="5241" y="13208"/>
                    <a:pt x="5771" y="13208"/>
                  </a:cubicBezTo>
                  <a:cubicBezTo>
                    <a:pt x="6100" y="13208"/>
                    <a:pt x="6428" y="13175"/>
                    <a:pt x="6751" y="13107"/>
                  </a:cubicBezTo>
                  <a:cubicBezTo>
                    <a:pt x="7620" y="12940"/>
                    <a:pt x="8311" y="12630"/>
                    <a:pt x="8847" y="12202"/>
                  </a:cubicBezTo>
                  <a:cubicBezTo>
                    <a:pt x="9382" y="11761"/>
                    <a:pt x="9668" y="11225"/>
                    <a:pt x="9680" y="10606"/>
                  </a:cubicBezTo>
                  <a:cubicBezTo>
                    <a:pt x="9751" y="10963"/>
                    <a:pt x="9859" y="11309"/>
                    <a:pt x="10002" y="11642"/>
                  </a:cubicBezTo>
                  <a:cubicBezTo>
                    <a:pt x="10092" y="11892"/>
                    <a:pt x="10173" y="12012"/>
                    <a:pt x="10262" y="12012"/>
                  </a:cubicBezTo>
                  <a:cubicBezTo>
                    <a:pt x="10267" y="12012"/>
                    <a:pt x="10271" y="12012"/>
                    <a:pt x="10275" y="12011"/>
                  </a:cubicBezTo>
                  <a:cubicBezTo>
                    <a:pt x="10323" y="11999"/>
                    <a:pt x="10371" y="11987"/>
                    <a:pt x="10418" y="11952"/>
                  </a:cubicBezTo>
                  <a:lnTo>
                    <a:pt x="10621" y="11916"/>
                  </a:lnTo>
                  <a:lnTo>
                    <a:pt x="10799" y="11880"/>
                  </a:lnTo>
                  <a:lnTo>
                    <a:pt x="10883" y="11868"/>
                  </a:lnTo>
                  <a:lnTo>
                    <a:pt x="12645" y="11511"/>
                  </a:lnTo>
                  <a:lnTo>
                    <a:pt x="12716" y="11452"/>
                  </a:lnTo>
                  <a:lnTo>
                    <a:pt x="12740" y="11499"/>
                  </a:lnTo>
                  <a:lnTo>
                    <a:pt x="12930" y="11452"/>
                  </a:lnTo>
                  <a:lnTo>
                    <a:pt x="12966" y="11452"/>
                  </a:lnTo>
                  <a:lnTo>
                    <a:pt x="13371" y="11368"/>
                  </a:lnTo>
                  <a:cubicBezTo>
                    <a:pt x="13585" y="11297"/>
                    <a:pt x="13812" y="11237"/>
                    <a:pt x="14038" y="11190"/>
                  </a:cubicBezTo>
                  <a:cubicBezTo>
                    <a:pt x="14062" y="10880"/>
                    <a:pt x="14050" y="10571"/>
                    <a:pt x="13990" y="10261"/>
                  </a:cubicBezTo>
                  <a:cubicBezTo>
                    <a:pt x="13954" y="9951"/>
                    <a:pt x="13871" y="9439"/>
                    <a:pt x="13728" y="8725"/>
                  </a:cubicBezTo>
                  <a:lnTo>
                    <a:pt x="13716" y="8630"/>
                  </a:lnTo>
                  <a:cubicBezTo>
                    <a:pt x="13692" y="8570"/>
                    <a:pt x="13692" y="8499"/>
                    <a:pt x="13692" y="8439"/>
                  </a:cubicBezTo>
                  <a:cubicBezTo>
                    <a:pt x="13681" y="8392"/>
                    <a:pt x="13681" y="8332"/>
                    <a:pt x="13681" y="8273"/>
                  </a:cubicBezTo>
                  <a:lnTo>
                    <a:pt x="13669" y="8189"/>
                  </a:lnTo>
                  <a:lnTo>
                    <a:pt x="13311" y="6403"/>
                  </a:lnTo>
                  <a:lnTo>
                    <a:pt x="13204" y="5880"/>
                  </a:lnTo>
                  <a:lnTo>
                    <a:pt x="13145" y="5594"/>
                  </a:lnTo>
                  <a:cubicBezTo>
                    <a:pt x="13133" y="5499"/>
                    <a:pt x="13109" y="5391"/>
                    <a:pt x="13073" y="5296"/>
                  </a:cubicBezTo>
                  <a:lnTo>
                    <a:pt x="12954" y="4737"/>
                  </a:lnTo>
                  <a:lnTo>
                    <a:pt x="12871" y="4713"/>
                  </a:lnTo>
                  <a:lnTo>
                    <a:pt x="12418" y="4796"/>
                  </a:lnTo>
                  <a:lnTo>
                    <a:pt x="12359" y="4796"/>
                  </a:lnTo>
                  <a:cubicBezTo>
                    <a:pt x="12323" y="4796"/>
                    <a:pt x="12288" y="4796"/>
                    <a:pt x="12252" y="4808"/>
                  </a:cubicBezTo>
                  <a:cubicBezTo>
                    <a:pt x="12121" y="4832"/>
                    <a:pt x="11990" y="4856"/>
                    <a:pt x="11871" y="4867"/>
                  </a:cubicBezTo>
                  <a:cubicBezTo>
                    <a:pt x="11692" y="4903"/>
                    <a:pt x="11514" y="4927"/>
                    <a:pt x="11335" y="4951"/>
                  </a:cubicBezTo>
                  <a:lnTo>
                    <a:pt x="11109" y="5058"/>
                  </a:lnTo>
                  <a:cubicBezTo>
                    <a:pt x="11002" y="5070"/>
                    <a:pt x="10894" y="5106"/>
                    <a:pt x="10811" y="5153"/>
                  </a:cubicBezTo>
                  <a:cubicBezTo>
                    <a:pt x="10644" y="5213"/>
                    <a:pt x="10478" y="5248"/>
                    <a:pt x="10311" y="5284"/>
                  </a:cubicBezTo>
                  <a:cubicBezTo>
                    <a:pt x="10025" y="5332"/>
                    <a:pt x="9859" y="5403"/>
                    <a:pt x="9811" y="5463"/>
                  </a:cubicBezTo>
                  <a:cubicBezTo>
                    <a:pt x="9751" y="5475"/>
                    <a:pt x="9680" y="5487"/>
                    <a:pt x="9609" y="5487"/>
                  </a:cubicBezTo>
                  <a:cubicBezTo>
                    <a:pt x="9549" y="5487"/>
                    <a:pt x="9490" y="5487"/>
                    <a:pt x="9418" y="5499"/>
                  </a:cubicBezTo>
                  <a:cubicBezTo>
                    <a:pt x="9287" y="5499"/>
                    <a:pt x="9156" y="5510"/>
                    <a:pt x="9025" y="5534"/>
                  </a:cubicBezTo>
                  <a:cubicBezTo>
                    <a:pt x="8954" y="5558"/>
                    <a:pt x="8870" y="5582"/>
                    <a:pt x="8799" y="5618"/>
                  </a:cubicBezTo>
                  <a:cubicBezTo>
                    <a:pt x="8751" y="5629"/>
                    <a:pt x="8716" y="5641"/>
                    <a:pt x="8680" y="5665"/>
                  </a:cubicBezTo>
                  <a:cubicBezTo>
                    <a:pt x="8644" y="5689"/>
                    <a:pt x="8597" y="5701"/>
                    <a:pt x="8561" y="5713"/>
                  </a:cubicBezTo>
                  <a:lnTo>
                    <a:pt x="8466" y="5737"/>
                  </a:lnTo>
                  <a:cubicBezTo>
                    <a:pt x="8382" y="5749"/>
                    <a:pt x="8347" y="5808"/>
                    <a:pt x="8370" y="5903"/>
                  </a:cubicBezTo>
                  <a:lnTo>
                    <a:pt x="8525" y="6689"/>
                  </a:lnTo>
                  <a:cubicBezTo>
                    <a:pt x="8668" y="7011"/>
                    <a:pt x="8787" y="7344"/>
                    <a:pt x="8894" y="7689"/>
                  </a:cubicBezTo>
                  <a:cubicBezTo>
                    <a:pt x="8942" y="7927"/>
                    <a:pt x="8989" y="8142"/>
                    <a:pt x="9037" y="8320"/>
                  </a:cubicBezTo>
                  <a:cubicBezTo>
                    <a:pt x="9085" y="8499"/>
                    <a:pt x="9132" y="8654"/>
                    <a:pt x="9180" y="8785"/>
                  </a:cubicBezTo>
                  <a:cubicBezTo>
                    <a:pt x="8870" y="8999"/>
                    <a:pt x="8525" y="9154"/>
                    <a:pt x="8168" y="9225"/>
                  </a:cubicBezTo>
                  <a:cubicBezTo>
                    <a:pt x="8079" y="9245"/>
                    <a:pt x="7990" y="9254"/>
                    <a:pt x="7901" y="9254"/>
                  </a:cubicBezTo>
                  <a:cubicBezTo>
                    <a:pt x="7559" y="9254"/>
                    <a:pt x="7223" y="9114"/>
                    <a:pt x="6977" y="8868"/>
                  </a:cubicBezTo>
                  <a:cubicBezTo>
                    <a:pt x="6596" y="8439"/>
                    <a:pt x="6322" y="7773"/>
                    <a:pt x="6132" y="6868"/>
                  </a:cubicBezTo>
                  <a:cubicBezTo>
                    <a:pt x="5918" y="5796"/>
                    <a:pt x="6001" y="4975"/>
                    <a:pt x="6358" y="4403"/>
                  </a:cubicBezTo>
                  <a:cubicBezTo>
                    <a:pt x="6668" y="3939"/>
                    <a:pt x="7180" y="3629"/>
                    <a:pt x="7882" y="3486"/>
                  </a:cubicBezTo>
                  <a:cubicBezTo>
                    <a:pt x="8078" y="3457"/>
                    <a:pt x="8266" y="3436"/>
                    <a:pt x="8459" y="3436"/>
                  </a:cubicBezTo>
                  <a:cubicBezTo>
                    <a:pt x="8501" y="3436"/>
                    <a:pt x="8542" y="3437"/>
                    <a:pt x="8585" y="3439"/>
                  </a:cubicBezTo>
                  <a:cubicBezTo>
                    <a:pt x="8751" y="3431"/>
                    <a:pt x="8918" y="3427"/>
                    <a:pt x="9085" y="3427"/>
                  </a:cubicBezTo>
                  <a:cubicBezTo>
                    <a:pt x="9418" y="3427"/>
                    <a:pt x="9751" y="3443"/>
                    <a:pt x="10085" y="3474"/>
                  </a:cubicBezTo>
                  <a:cubicBezTo>
                    <a:pt x="10311" y="3498"/>
                    <a:pt x="10537" y="3522"/>
                    <a:pt x="10799" y="3522"/>
                  </a:cubicBezTo>
                  <a:lnTo>
                    <a:pt x="10894" y="403"/>
                  </a:lnTo>
                  <a:cubicBezTo>
                    <a:pt x="9808" y="136"/>
                    <a:pt x="8786" y="1"/>
                    <a:pt x="7830"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3"/>
            <p:cNvSpPr/>
            <p:nvPr/>
          </p:nvSpPr>
          <p:spPr>
            <a:xfrm rot="-2068575">
              <a:off x="8133425" y="4946604"/>
              <a:ext cx="400689" cy="371069"/>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3"/>
            <p:cNvSpPr/>
            <p:nvPr/>
          </p:nvSpPr>
          <p:spPr>
            <a:xfrm>
              <a:off x="48746" y="2706968"/>
              <a:ext cx="435162" cy="467810"/>
            </a:xfrm>
            <a:custGeom>
              <a:avLst/>
              <a:gdLst/>
              <a:ahLst/>
              <a:cxnLst/>
              <a:rect l="l" t="t" r="r" b="b"/>
              <a:pathLst>
                <a:path w="11716" h="12595" extrusionOk="0">
                  <a:moveTo>
                    <a:pt x="6256" y="0"/>
                  </a:moveTo>
                  <a:cubicBezTo>
                    <a:pt x="6015" y="0"/>
                    <a:pt x="5775" y="15"/>
                    <a:pt x="5537" y="44"/>
                  </a:cubicBezTo>
                  <a:cubicBezTo>
                    <a:pt x="4775" y="140"/>
                    <a:pt x="4036" y="390"/>
                    <a:pt x="3394" y="783"/>
                  </a:cubicBezTo>
                  <a:cubicBezTo>
                    <a:pt x="2691" y="1223"/>
                    <a:pt x="2096" y="1818"/>
                    <a:pt x="1643" y="2509"/>
                  </a:cubicBezTo>
                  <a:cubicBezTo>
                    <a:pt x="1119" y="3307"/>
                    <a:pt x="738" y="4188"/>
                    <a:pt x="488" y="5116"/>
                  </a:cubicBezTo>
                  <a:cubicBezTo>
                    <a:pt x="36" y="6771"/>
                    <a:pt x="0" y="8117"/>
                    <a:pt x="369" y="9153"/>
                  </a:cubicBezTo>
                  <a:cubicBezTo>
                    <a:pt x="703" y="10081"/>
                    <a:pt x="1358" y="10855"/>
                    <a:pt x="2227" y="11343"/>
                  </a:cubicBezTo>
                  <a:cubicBezTo>
                    <a:pt x="2905" y="11748"/>
                    <a:pt x="3810" y="12105"/>
                    <a:pt x="4941" y="12427"/>
                  </a:cubicBezTo>
                  <a:cubicBezTo>
                    <a:pt x="5356" y="12536"/>
                    <a:pt x="5786" y="12594"/>
                    <a:pt x="6218" y="12594"/>
                  </a:cubicBezTo>
                  <a:cubicBezTo>
                    <a:pt x="6443" y="12594"/>
                    <a:pt x="6669" y="12579"/>
                    <a:pt x="6894" y="12546"/>
                  </a:cubicBezTo>
                  <a:cubicBezTo>
                    <a:pt x="7561" y="12486"/>
                    <a:pt x="8227" y="12308"/>
                    <a:pt x="8835" y="11986"/>
                  </a:cubicBezTo>
                  <a:lnTo>
                    <a:pt x="9394" y="9188"/>
                  </a:lnTo>
                  <a:lnTo>
                    <a:pt x="9394" y="9188"/>
                  </a:lnTo>
                  <a:cubicBezTo>
                    <a:pt x="8954" y="9343"/>
                    <a:pt x="8501" y="9462"/>
                    <a:pt x="8049" y="9546"/>
                  </a:cubicBezTo>
                  <a:cubicBezTo>
                    <a:pt x="7846" y="9595"/>
                    <a:pt x="7643" y="9619"/>
                    <a:pt x="7440" y="9619"/>
                  </a:cubicBezTo>
                  <a:cubicBezTo>
                    <a:pt x="7250" y="9619"/>
                    <a:pt x="7060" y="9598"/>
                    <a:pt x="6870" y="9557"/>
                  </a:cubicBezTo>
                  <a:cubicBezTo>
                    <a:pt x="6442" y="9438"/>
                    <a:pt x="6096" y="9105"/>
                    <a:pt x="5989" y="8664"/>
                  </a:cubicBezTo>
                  <a:cubicBezTo>
                    <a:pt x="5846" y="8117"/>
                    <a:pt x="5906" y="7367"/>
                    <a:pt x="6168" y="6426"/>
                  </a:cubicBezTo>
                  <a:cubicBezTo>
                    <a:pt x="6489" y="5271"/>
                    <a:pt x="6906" y="4485"/>
                    <a:pt x="7442" y="4081"/>
                  </a:cubicBezTo>
                  <a:cubicBezTo>
                    <a:pt x="7712" y="3858"/>
                    <a:pt x="8029" y="3747"/>
                    <a:pt x="8391" y="3747"/>
                  </a:cubicBezTo>
                  <a:cubicBezTo>
                    <a:pt x="8571" y="3747"/>
                    <a:pt x="8763" y="3775"/>
                    <a:pt x="8966" y="3831"/>
                  </a:cubicBezTo>
                  <a:cubicBezTo>
                    <a:pt x="9287" y="3926"/>
                    <a:pt x="9585" y="4057"/>
                    <a:pt x="9882" y="4212"/>
                  </a:cubicBezTo>
                  <a:cubicBezTo>
                    <a:pt x="10204" y="4378"/>
                    <a:pt x="10394" y="4473"/>
                    <a:pt x="10442" y="4509"/>
                  </a:cubicBezTo>
                  <a:lnTo>
                    <a:pt x="10859" y="4723"/>
                  </a:lnTo>
                  <a:lnTo>
                    <a:pt x="11716" y="2628"/>
                  </a:lnTo>
                  <a:cubicBezTo>
                    <a:pt x="10490" y="1390"/>
                    <a:pt x="9216" y="592"/>
                    <a:pt x="7870" y="223"/>
                  </a:cubicBezTo>
                  <a:cubicBezTo>
                    <a:pt x="7343" y="75"/>
                    <a:pt x="6798" y="0"/>
                    <a:pt x="625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3"/>
            <p:cNvSpPr/>
            <p:nvPr/>
          </p:nvSpPr>
          <p:spPr>
            <a:xfrm rot="2700000">
              <a:off x="3194701" y="4800507"/>
              <a:ext cx="545710" cy="530333"/>
            </a:xfrm>
            <a:custGeom>
              <a:avLst/>
              <a:gdLst/>
              <a:ahLst/>
              <a:cxnLst/>
              <a:rect l="l" t="t" r="r" b="b"/>
              <a:pathLst>
                <a:path w="14693" h="14279" extrusionOk="0">
                  <a:moveTo>
                    <a:pt x="5585" y="1"/>
                  </a:moveTo>
                  <a:cubicBezTo>
                    <a:pt x="5446" y="1"/>
                    <a:pt x="5350" y="58"/>
                    <a:pt x="5299" y="173"/>
                  </a:cubicBezTo>
                  <a:lnTo>
                    <a:pt x="5204" y="363"/>
                  </a:lnTo>
                  <a:lnTo>
                    <a:pt x="5061" y="721"/>
                  </a:lnTo>
                  <a:cubicBezTo>
                    <a:pt x="5013" y="852"/>
                    <a:pt x="4954" y="994"/>
                    <a:pt x="4894" y="1125"/>
                  </a:cubicBezTo>
                  <a:lnTo>
                    <a:pt x="4596" y="1840"/>
                  </a:lnTo>
                  <a:lnTo>
                    <a:pt x="4549" y="1959"/>
                  </a:lnTo>
                  <a:lnTo>
                    <a:pt x="4096" y="2971"/>
                  </a:lnTo>
                  <a:cubicBezTo>
                    <a:pt x="4108" y="2971"/>
                    <a:pt x="4120" y="2983"/>
                    <a:pt x="4120" y="2995"/>
                  </a:cubicBezTo>
                  <a:cubicBezTo>
                    <a:pt x="4120" y="3007"/>
                    <a:pt x="4132" y="3007"/>
                    <a:pt x="4144" y="3018"/>
                  </a:cubicBezTo>
                  <a:cubicBezTo>
                    <a:pt x="4156" y="3018"/>
                    <a:pt x="4144" y="3066"/>
                    <a:pt x="4108" y="3149"/>
                  </a:cubicBezTo>
                  <a:cubicBezTo>
                    <a:pt x="4096" y="3161"/>
                    <a:pt x="4073" y="3161"/>
                    <a:pt x="4037" y="3161"/>
                  </a:cubicBezTo>
                  <a:lnTo>
                    <a:pt x="4001" y="3173"/>
                  </a:lnTo>
                  <a:lnTo>
                    <a:pt x="3989" y="3209"/>
                  </a:lnTo>
                  <a:lnTo>
                    <a:pt x="3953" y="3352"/>
                  </a:lnTo>
                  <a:lnTo>
                    <a:pt x="3823" y="3649"/>
                  </a:lnTo>
                  <a:cubicBezTo>
                    <a:pt x="3739" y="3923"/>
                    <a:pt x="3644" y="4197"/>
                    <a:pt x="3525" y="4459"/>
                  </a:cubicBezTo>
                  <a:cubicBezTo>
                    <a:pt x="3620" y="4578"/>
                    <a:pt x="3739" y="4685"/>
                    <a:pt x="3858" y="4781"/>
                  </a:cubicBezTo>
                  <a:cubicBezTo>
                    <a:pt x="4204" y="5066"/>
                    <a:pt x="4549" y="5328"/>
                    <a:pt x="4918" y="5566"/>
                  </a:cubicBezTo>
                  <a:lnTo>
                    <a:pt x="5323" y="5852"/>
                  </a:lnTo>
                  <a:cubicBezTo>
                    <a:pt x="5656" y="6102"/>
                    <a:pt x="5954" y="6316"/>
                    <a:pt x="6239" y="6507"/>
                  </a:cubicBezTo>
                  <a:cubicBezTo>
                    <a:pt x="6263" y="6519"/>
                    <a:pt x="6287" y="6543"/>
                    <a:pt x="6311" y="6555"/>
                  </a:cubicBezTo>
                  <a:cubicBezTo>
                    <a:pt x="6370" y="6614"/>
                    <a:pt x="6442" y="6650"/>
                    <a:pt x="6513" y="6697"/>
                  </a:cubicBezTo>
                  <a:cubicBezTo>
                    <a:pt x="6620" y="6769"/>
                    <a:pt x="6751" y="6852"/>
                    <a:pt x="6882" y="6948"/>
                  </a:cubicBezTo>
                  <a:cubicBezTo>
                    <a:pt x="7013" y="7043"/>
                    <a:pt x="7144" y="7138"/>
                    <a:pt x="7299" y="7245"/>
                  </a:cubicBezTo>
                  <a:lnTo>
                    <a:pt x="7906" y="7650"/>
                  </a:lnTo>
                  <a:cubicBezTo>
                    <a:pt x="8525" y="8043"/>
                    <a:pt x="9002" y="8352"/>
                    <a:pt x="9323" y="8591"/>
                  </a:cubicBezTo>
                  <a:lnTo>
                    <a:pt x="9573" y="8745"/>
                  </a:lnTo>
                  <a:cubicBezTo>
                    <a:pt x="9621" y="8781"/>
                    <a:pt x="9668" y="8817"/>
                    <a:pt x="9716" y="8829"/>
                  </a:cubicBezTo>
                  <a:cubicBezTo>
                    <a:pt x="9740" y="8841"/>
                    <a:pt x="9752" y="8853"/>
                    <a:pt x="9764" y="8876"/>
                  </a:cubicBezTo>
                  <a:cubicBezTo>
                    <a:pt x="9773" y="8886"/>
                    <a:pt x="9783" y="8903"/>
                    <a:pt x="9798" y="8909"/>
                  </a:cubicBezTo>
                  <a:lnTo>
                    <a:pt x="9798" y="8909"/>
                  </a:lnTo>
                  <a:cubicBezTo>
                    <a:pt x="9743" y="8898"/>
                    <a:pt x="9688" y="8886"/>
                    <a:pt x="9633" y="8864"/>
                  </a:cubicBezTo>
                  <a:lnTo>
                    <a:pt x="9549" y="8817"/>
                  </a:lnTo>
                  <a:lnTo>
                    <a:pt x="9252" y="8733"/>
                  </a:lnTo>
                  <a:cubicBezTo>
                    <a:pt x="8585" y="8579"/>
                    <a:pt x="8037" y="8448"/>
                    <a:pt x="7597" y="8329"/>
                  </a:cubicBezTo>
                  <a:cubicBezTo>
                    <a:pt x="7144" y="8221"/>
                    <a:pt x="6597" y="8091"/>
                    <a:pt x="5966" y="7924"/>
                  </a:cubicBezTo>
                  <a:lnTo>
                    <a:pt x="5644" y="7852"/>
                  </a:lnTo>
                  <a:lnTo>
                    <a:pt x="5168" y="7745"/>
                  </a:lnTo>
                  <a:lnTo>
                    <a:pt x="4549" y="7590"/>
                  </a:lnTo>
                  <a:lnTo>
                    <a:pt x="3596" y="7364"/>
                  </a:lnTo>
                  <a:cubicBezTo>
                    <a:pt x="3014" y="7231"/>
                    <a:pt x="2615" y="7169"/>
                    <a:pt x="2401" y="7169"/>
                  </a:cubicBezTo>
                  <a:cubicBezTo>
                    <a:pt x="2366" y="7169"/>
                    <a:pt x="2336" y="7170"/>
                    <a:pt x="2310" y="7174"/>
                  </a:cubicBezTo>
                  <a:cubicBezTo>
                    <a:pt x="2179" y="7495"/>
                    <a:pt x="2013" y="7805"/>
                    <a:pt x="1834" y="8102"/>
                  </a:cubicBezTo>
                  <a:cubicBezTo>
                    <a:pt x="1739" y="8317"/>
                    <a:pt x="1656" y="8483"/>
                    <a:pt x="1584" y="8602"/>
                  </a:cubicBezTo>
                  <a:lnTo>
                    <a:pt x="1548" y="8674"/>
                  </a:lnTo>
                  <a:lnTo>
                    <a:pt x="1501" y="8829"/>
                  </a:lnTo>
                  <a:cubicBezTo>
                    <a:pt x="1525" y="8853"/>
                    <a:pt x="1537" y="8876"/>
                    <a:pt x="1537" y="8900"/>
                  </a:cubicBezTo>
                  <a:cubicBezTo>
                    <a:pt x="1525" y="8948"/>
                    <a:pt x="1489" y="8972"/>
                    <a:pt x="1465" y="8995"/>
                  </a:cubicBezTo>
                  <a:cubicBezTo>
                    <a:pt x="1441" y="9007"/>
                    <a:pt x="1417" y="9031"/>
                    <a:pt x="1394" y="9043"/>
                  </a:cubicBezTo>
                  <a:lnTo>
                    <a:pt x="894" y="10162"/>
                  </a:lnTo>
                  <a:lnTo>
                    <a:pt x="751" y="10400"/>
                  </a:lnTo>
                  <a:lnTo>
                    <a:pt x="513" y="10960"/>
                  </a:lnTo>
                  <a:cubicBezTo>
                    <a:pt x="394" y="11210"/>
                    <a:pt x="298" y="11400"/>
                    <a:pt x="215" y="11555"/>
                  </a:cubicBezTo>
                  <a:lnTo>
                    <a:pt x="60" y="11924"/>
                  </a:lnTo>
                  <a:cubicBezTo>
                    <a:pt x="1" y="12031"/>
                    <a:pt x="36" y="12162"/>
                    <a:pt x="132" y="12234"/>
                  </a:cubicBezTo>
                  <a:cubicBezTo>
                    <a:pt x="227" y="12317"/>
                    <a:pt x="322" y="12377"/>
                    <a:pt x="429" y="12412"/>
                  </a:cubicBezTo>
                  <a:cubicBezTo>
                    <a:pt x="644" y="12496"/>
                    <a:pt x="846" y="12567"/>
                    <a:pt x="1072" y="12615"/>
                  </a:cubicBezTo>
                  <a:lnTo>
                    <a:pt x="1263" y="12651"/>
                  </a:lnTo>
                  <a:cubicBezTo>
                    <a:pt x="1310" y="12662"/>
                    <a:pt x="1370" y="12686"/>
                    <a:pt x="1429" y="12710"/>
                  </a:cubicBezTo>
                  <a:cubicBezTo>
                    <a:pt x="2953" y="13032"/>
                    <a:pt x="4382" y="13305"/>
                    <a:pt x="5728" y="13520"/>
                  </a:cubicBezTo>
                  <a:lnTo>
                    <a:pt x="11335" y="14270"/>
                  </a:lnTo>
                  <a:cubicBezTo>
                    <a:pt x="11351" y="14276"/>
                    <a:pt x="11368" y="14279"/>
                    <a:pt x="11386" y="14279"/>
                  </a:cubicBezTo>
                  <a:cubicBezTo>
                    <a:pt x="11440" y="14279"/>
                    <a:pt x="11506" y="14254"/>
                    <a:pt x="11585" y="14210"/>
                  </a:cubicBezTo>
                  <a:lnTo>
                    <a:pt x="11657" y="14044"/>
                  </a:lnTo>
                  <a:cubicBezTo>
                    <a:pt x="11693" y="13972"/>
                    <a:pt x="11728" y="13913"/>
                    <a:pt x="11788" y="13853"/>
                  </a:cubicBezTo>
                  <a:cubicBezTo>
                    <a:pt x="11847" y="13782"/>
                    <a:pt x="11907" y="13686"/>
                    <a:pt x="11943" y="13591"/>
                  </a:cubicBezTo>
                  <a:cubicBezTo>
                    <a:pt x="12038" y="13389"/>
                    <a:pt x="12121" y="13163"/>
                    <a:pt x="12193" y="12936"/>
                  </a:cubicBezTo>
                  <a:cubicBezTo>
                    <a:pt x="12300" y="12639"/>
                    <a:pt x="12383" y="12401"/>
                    <a:pt x="12455" y="12246"/>
                  </a:cubicBezTo>
                  <a:lnTo>
                    <a:pt x="12562" y="12067"/>
                  </a:lnTo>
                  <a:lnTo>
                    <a:pt x="12716" y="11674"/>
                  </a:lnTo>
                  <a:cubicBezTo>
                    <a:pt x="12788" y="11543"/>
                    <a:pt x="12871" y="11424"/>
                    <a:pt x="12955" y="11305"/>
                  </a:cubicBezTo>
                  <a:lnTo>
                    <a:pt x="13026" y="11138"/>
                  </a:lnTo>
                  <a:lnTo>
                    <a:pt x="13133" y="10900"/>
                  </a:lnTo>
                  <a:lnTo>
                    <a:pt x="13348" y="10436"/>
                  </a:lnTo>
                  <a:lnTo>
                    <a:pt x="13598" y="9865"/>
                  </a:lnTo>
                  <a:cubicBezTo>
                    <a:pt x="13752" y="9531"/>
                    <a:pt x="13895" y="9186"/>
                    <a:pt x="14014" y="8829"/>
                  </a:cubicBezTo>
                  <a:cubicBezTo>
                    <a:pt x="14062" y="8757"/>
                    <a:pt x="14074" y="8686"/>
                    <a:pt x="14074" y="8614"/>
                  </a:cubicBezTo>
                  <a:cubicBezTo>
                    <a:pt x="14145" y="8460"/>
                    <a:pt x="14217" y="8317"/>
                    <a:pt x="14312" y="8186"/>
                  </a:cubicBezTo>
                  <a:cubicBezTo>
                    <a:pt x="14395" y="8055"/>
                    <a:pt x="14467" y="7924"/>
                    <a:pt x="14526" y="7781"/>
                  </a:cubicBezTo>
                  <a:cubicBezTo>
                    <a:pt x="14562" y="7721"/>
                    <a:pt x="14574" y="7650"/>
                    <a:pt x="14574" y="7579"/>
                  </a:cubicBezTo>
                  <a:cubicBezTo>
                    <a:pt x="14586" y="7507"/>
                    <a:pt x="14598" y="7448"/>
                    <a:pt x="14621" y="7376"/>
                  </a:cubicBezTo>
                  <a:lnTo>
                    <a:pt x="14693" y="7233"/>
                  </a:lnTo>
                  <a:cubicBezTo>
                    <a:pt x="14681" y="7174"/>
                    <a:pt x="14669" y="7126"/>
                    <a:pt x="14645" y="7078"/>
                  </a:cubicBezTo>
                  <a:cubicBezTo>
                    <a:pt x="14621" y="7043"/>
                    <a:pt x="14598" y="7019"/>
                    <a:pt x="14574" y="6995"/>
                  </a:cubicBezTo>
                  <a:lnTo>
                    <a:pt x="10276" y="3316"/>
                  </a:lnTo>
                  <a:cubicBezTo>
                    <a:pt x="9466" y="2649"/>
                    <a:pt x="8311" y="1768"/>
                    <a:pt x="6799" y="661"/>
                  </a:cubicBezTo>
                  <a:cubicBezTo>
                    <a:pt x="6692" y="590"/>
                    <a:pt x="6585" y="518"/>
                    <a:pt x="6501" y="435"/>
                  </a:cubicBezTo>
                  <a:lnTo>
                    <a:pt x="6037" y="125"/>
                  </a:lnTo>
                  <a:cubicBezTo>
                    <a:pt x="5856" y="43"/>
                    <a:pt x="5704" y="1"/>
                    <a:pt x="558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3"/>
            <p:cNvSpPr/>
            <p:nvPr/>
          </p:nvSpPr>
          <p:spPr>
            <a:xfrm>
              <a:off x="4055323" y="-220727"/>
              <a:ext cx="469258" cy="507292"/>
            </a:xfrm>
            <a:custGeom>
              <a:avLst/>
              <a:gdLst/>
              <a:ahLst/>
              <a:cxnLst/>
              <a:rect l="l" t="t" r="r" b="b"/>
              <a:pathLst>
                <a:path w="12634" h="13658" extrusionOk="0">
                  <a:moveTo>
                    <a:pt x="9153" y="6160"/>
                  </a:moveTo>
                  <a:cubicBezTo>
                    <a:pt x="9213" y="6160"/>
                    <a:pt x="9274" y="6163"/>
                    <a:pt x="9335" y="6168"/>
                  </a:cubicBezTo>
                  <a:cubicBezTo>
                    <a:pt x="9585" y="6203"/>
                    <a:pt x="9764" y="6394"/>
                    <a:pt x="9847" y="6751"/>
                  </a:cubicBezTo>
                  <a:cubicBezTo>
                    <a:pt x="9895" y="7013"/>
                    <a:pt x="9918" y="7275"/>
                    <a:pt x="9930" y="7549"/>
                  </a:cubicBezTo>
                  <a:cubicBezTo>
                    <a:pt x="9918" y="7715"/>
                    <a:pt x="9895" y="7882"/>
                    <a:pt x="9859" y="8049"/>
                  </a:cubicBezTo>
                  <a:cubicBezTo>
                    <a:pt x="9835" y="8156"/>
                    <a:pt x="9787" y="8251"/>
                    <a:pt x="9704" y="8323"/>
                  </a:cubicBezTo>
                  <a:lnTo>
                    <a:pt x="9561" y="8144"/>
                  </a:lnTo>
                  <a:cubicBezTo>
                    <a:pt x="9549" y="8120"/>
                    <a:pt x="9537" y="8108"/>
                    <a:pt x="9526" y="8085"/>
                  </a:cubicBezTo>
                  <a:cubicBezTo>
                    <a:pt x="9502" y="8049"/>
                    <a:pt x="9466" y="8001"/>
                    <a:pt x="9430" y="7966"/>
                  </a:cubicBezTo>
                  <a:cubicBezTo>
                    <a:pt x="9275" y="7763"/>
                    <a:pt x="9156" y="7620"/>
                    <a:pt x="9109" y="7549"/>
                  </a:cubicBezTo>
                  <a:lnTo>
                    <a:pt x="8811" y="7168"/>
                  </a:lnTo>
                  <a:cubicBezTo>
                    <a:pt x="8633" y="6953"/>
                    <a:pt x="8490" y="6763"/>
                    <a:pt x="8394" y="6620"/>
                  </a:cubicBezTo>
                  <a:cubicBezTo>
                    <a:pt x="8371" y="6596"/>
                    <a:pt x="8359" y="6561"/>
                    <a:pt x="8347" y="6537"/>
                  </a:cubicBezTo>
                  <a:lnTo>
                    <a:pt x="8335" y="6477"/>
                  </a:lnTo>
                  <a:lnTo>
                    <a:pt x="8323" y="6394"/>
                  </a:lnTo>
                  <a:cubicBezTo>
                    <a:pt x="8311" y="6370"/>
                    <a:pt x="8311" y="6346"/>
                    <a:pt x="8323" y="6311"/>
                  </a:cubicBezTo>
                  <a:cubicBezTo>
                    <a:pt x="8335" y="6299"/>
                    <a:pt x="8359" y="6287"/>
                    <a:pt x="8383" y="6287"/>
                  </a:cubicBezTo>
                  <a:lnTo>
                    <a:pt x="8454" y="6263"/>
                  </a:lnTo>
                  <a:cubicBezTo>
                    <a:pt x="8681" y="6197"/>
                    <a:pt x="8916" y="6160"/>
                    <a:pt x="9153" y="6160"/>
                  </a:cubicBezTo>
                  <a:close/>
                  <a:moveTo>
                    <a:pt x="5033" y="6843"/>
                  </a:moveTo>
                  <a:cubicBezTo>
                    <a:pt x="5127" y="6843"/>
                    <a:pt x="5186" y="6877"/>
                    <a:pt x="5204" y="6953"/>
                  </a:cubicBezTo>
                  <a:lnTo>
                    <a:pt x="5346" y="7596"/>
                  </a:lnTo>
                  <a:cubicBezTo>
                    <a:pt x="5382" y="7763"/>
                    <a:pt x="5406" y="7918"/>
                    <a:pt x="5430" y="8073"/>
                  </a:cubicBezTo>
                  <a:cubicBezTo>
                    <a:pt x="5442" y="8216"/>
                    <a:pt x="5465" y="8347"/>
                    <a:pt x="5489" y="8477"/>
                  </a:cubicBezTo>
                  <a:cubicBezTo>
                    <a:pt x="5477" y="8644"/>
                    <a:pt x="5489" y="8799"/>
                    <a:pt x="5513" y="8966"/>
                  </a:cubicBezTo>
                  <a:cubicBezTo>
                    <a:pt x="5537" y="9120"/>
                    <a:pt x="5549" y="9275"/>
                    <a:pt x="5549" y="9430"/>
                  </a:cubicBezTo>
                  <a:lnTo>
                    <a:pt x="5513" y="9609"/>
                  </a:lnTo>
                  <a:cubicBezTo>
                    <a:pt x="5525" y="9656"/>
                    <a:pt x="5525" y="9716"/>
                    <a:pt x="5513" y="9775"/>
                  </a:cubicBezTo>
                  <a:lnTo>
                    <a:pt x="5358" y="9668"/>
                  </a:lnTo>
                  <a:lnTo>
                    <a:pt x="3537" y="7346"/>
                  </a:lnTo>
                  <a:cubicBezTo>
                    <a:pt x="3525" y="7346"/>
                    <a:pt x="3513" y="7334"/>
                    <a:pt x="3513" y="7334"/>
                  </a:cubicBezTo>
                  <a:lnTo>
                    <a:pt x="3501" y="7287"/>
                  </a:lnTo>
                  <a:cubicBezTo>
                    <a:pt x="3477" y="7227"/>
                    <a:pt x="3501" y="7180"/>
                    <a:pt x="3549" y="7168"/>
                  </a:cubicBezTo>
                  <a:lnTo>
                    <a:pt x="4906" y="6858"/>
                  </a:lnTo>
                  <a:cubicBezTo>
                    <a:pt x="4953" y="6848"/>
                    <a:pt x="4996" y="6843"/>
                    <a:pt x="5033" y="6843"/>
                  </a:cubicBezTo>
                  <a:close/>
                  <a:moveTo>
                    <a:pt x="10228" y="0"/>
                  </a:moveTo>
                  <a:cubicBezTo>
                    <a:pt x="9966" y="36"/>
                    <a:pt x="9787" y="60"/>
                    <a:pt x="9692" y="84"/>
                  </a:cubicBezTo>
                  <a:cubicBezTo>
                    <a:pt x="9537" y="107"/>
                    <a:pt x="9383" y="131"/>
                    <a:pt x="9240" y="167"/>
                  </a:cubicBezTo>
                  <a:lnTo>
                    <a:pt x="8811" y="274"/>
                  </a:lnTo>
                  <a:lnTo>
                    <a:pt x="8275" y="393"/>
                  </a:lnTo>
                  <a:cubicBezTo>
                    <a:pt x="7097" y="667"/>
                    <a:pt x="5311" y="1119"/>
                    <a:pt x="2906" y="1774"/>
                  </a:cubicBezTo>
                  <a:cubicBezTo>
                    <a:pt x="2787" y="1810"/>
                    <a:pt x="2668" y="1834"/>
                    <a:pt x="2548" y="1858"/>
                  </a:cubicBezTo>
                  <a:cubicBezTo>
                    <a:pt x="2453" y="1881"/>
                    <a:pt x="2358" y="1893"/>
                    <a:pt x="2275" y="1917"/>
                  </a:cubicBezTo>
                  <a:cubicBezTo>
                    <a:pt x="2132" y="1941"/>
                    <a:pt x="1917" y="1977"/>
                    <a:pt x="1632" y="2048"/>
                  </a:cubicBezTo>
                  <a:cubicBezTo>
                    <a:pt x="1405" y="2096"/>
                    <a:pt x="1179" y="2155"/>
                    <a:pt x="953" y="2227"/>
                  </a:cubicBezTo>
                  <a:cubicBezTo>
                    <a:pt x="751" y="2274"/>
                    <a:pt x="560" y="2370"/>
                    <a:pt x="382" y="2477"/>
                  </a:cubicBezTo>
                  <a:cubicBezTo>
                    <a:pt x="346" y="2512"/>
                    <a:pt x="310" y="2536"/>
                    <a:pt x="274" y="2560"/>
                  </a:cubicBezTo>
                  <a:cubicBezTo>
                    <a:pt x="251" y="2572"/>
                    <a:pt x="227" y="2584"/>
                    <a:pt x="215" y="2608"/>
                  </a:cubicBezTo>
                  <a:cubicBezTo>
                    <a:pt x="155" y="2667"/>
                    <a:pt x="131" y="2715"/>
                    <a:pt x="143" y="2751"/>
                  </a:cubicBezTo>
                  <a:lnTo>
                    <a:pt x="167" y="2870"/>
                  </a:lnTo>
                  <a:lnTo>
                    <a:pt x="12" y="3560"/>
                  </a:lnTo>
                  <a:cubicBezTo>
                    <a:pt x="1" y="3858"/>
                    <a:pt x="12" y="4156"/>
                    <a:pt x="60" y="4441"/>
                  </a:cubicBezTo>
                  <a:cubicBezTo>
                    <a:pt x="120" y="5037"/>
                    <a:pt x="215" y="5620"/>
                    <a:pt x="358" y="6191"/>
                  </a:cubicBezTo>
                  <a:lnTo>
                    <a:pt x="572" y="7084"/>
                  </a:lnTo>
                  <a:lnTo>
                    <a:pt x="632" y="7156"/>
                  </a:lnTo>
                  <a:lnTo>
                    <a:pt x="679" y="7227"/>
                  </a:lnTo>
                  <a:cubicBezTo>
                    <a:pt x="715" y="7358"/>
                    <a:pt x="751" y="7501"/>
                    <a:pt x="798" y="7632"/>
                  </a:cubicBezTo>
                  <a:cubicBezTo>
                    <a:pt x="822" y="7763"/>
                    <a:pt x="870" y="7894"/>
                    <a:pt x="929" y="8013"/>
                  </a:cubicBezTo>
                  <a:cubicBezTo>
                    <a:pt x="953" y="8120"/>
                    <a:pt x="1096" y="8525"/>
                    <a:pt x="1346" y="9239"/>
                  </a:cubicBezTo>
                  <a:lnTo>
                    <a:pt x="1596" y="9918"/>
                  </a:lnTo>
                  <a:cubicBezTo>
                    <a:pt x="1632" y="10073"/>
                    <a:pt x="1679" y="10228"/>
                    <a:pt x="1751" y="10371"/>
                  </a:cubicBezTo>
                  <a:cubicBezTo>
                    <a:pt x="1810" y="10454"/>
                    <a:pt x="1882" y="10561"/>
                    <a:pt x="1965" y="10692"/>
                  </a:cubicBezTo>
                  <a:lnTo>
                    <a:pt x="2251" y="11121"/>
                  </a:lnTo>
                  <a:cubicBezTo>
                    <a:pt x="2346" y="11275"/>
                    <a:pt x="2441" y="11430"/>
                    <a:pt x="2560" y="11573"/>
                  </a:cubicBezTo>
                  <a:cubicBezTo>
                    <a:pt x="2620" y="11668"/>
                    <a:pt x="2691" y="11764"/>
                    <a:pt x="2775" y="11847"/>
                  </a:cubicBezTo>
                  <a:cubicBezTo>
                    <a:pt x="2906" y="12085"/>
                    <a:pt x="3049" y="12299"/>
                    <a:pt x="3203" y="12514"/>
                  </a:cubicBezTo>
                  <a:cubicBezTo>
                    <a:pt x="3346" y="12692"/>
                    <a:pt x="3513" y="12847"/>
                    <a:pt x="3691" y="12978"/>
                  </a:cubicBezTo>
                  <a:lnTo>
                    <a:pt x="3941" y="13169"/>
                  </a:lnTo>
                  <a:cubicBezTo>
                    <a:pt x="4061" y="13252"/>
                    <a:pt x="4180" y="13323"/>
                    <a:pt x="4311" y="13395"/>
                  </a:cubicBezTo>
                  <a:cubicBezTo>
                    <a:pt x="4418" y="13454"/>
                    <a:pt x="4501" y="13502"/>
                    <a:pt x="4573" y="13538"/>
                  </a:cubicBezTo>
                  <a:lnTo>
                    <a:pt x="4727" y="13609"/>
                  </a:lnTo>
                  <a:lnTo>
                    <a:pt x="4858" y="13633"/>
                  </a:lnTo>
                  <a:cubicBezTo>
                    <a:pt x="4866" y="13648"/>
                    <a:pt x="4882" y="13658"/>
                    <a:pt x="4913" y="13658"/>
                  </a:cubicBezTo>
                  <a:cubicBezTo>
                    <a:pt x="4933" y="13658"/>
                    <a:pt x="4957" y="13654"/>
                    <a:pt x="4989" y="13645"/>
                  </a:cubicBezTo>
                  <a:lnTo>
                    <a:pt x="5168" y="13609"/>
                  </a:lnTo>
                  <a:cubicBezTo>
                    <a:pt x="5930" y="13430"/>
                    <a:pt x="6513" y="13049"/>
                    <a:pt x="6906" y="12478"/>
                  </a:cubicBezTo>
                  <a:cubicBezTo>
                    <a:pt x="7073" y="12228"/>
                    <a:pt x="7204" y="11942"/>
                    <a:pt x="7287" y="11645"/>
                  </a:cubicBezTo>
                  <a:cubicBezTo>
                    <a:pt x="7394" y="11264"/>
                    <a:pt x="7478" y="10883"/>
                    <a:pt x="7549" y="10490"/>
                  </a:cubicBezTo>
                  <a:lnTo>
                    <a:pt x="7597" y="10394"/>
                  </a:lnTo>
                  <a:cubicBezTo>
                    <a:pt x="7692" y="10454"/>
                    <a:pt x="7775" y="10513"/>
                    <a:pt x="7847" y="10585"/>
                  </a:cubicBezTo>
                  <a:lnTo>
                    <a:pt x="7942" y="10716"/>
                  </a:lnTo>
                  <a:cubicBezTo>
                    <a:pt x="7954" y="10740"/>
                    <a:pt x="7990" y="10763"/>
                    <a:pt x="8013" y="10811"/>
                  </a:cubicBezTo>
                  <a:lnTo>
                    <a:pt x="8085" y="10906"/>
                  </a:lnTo>
                  <a:cubicBezTo>
                    <a:pt x="8144" y="10978"/>
                    <a:pt x="8192" y="11037"/>
                    <a:pt x="8240" y="11121"/>
                  </a:cubicBezTo>
                  <a:cubicBezTo>
                    <a:pt x="8275" y="11192"/>
                    <a:pt x="8311" y="11216"/>
                    <a:pt x="8347" y="11216"/>
                  </a:cubicBezTo>
                  <a:cubicBezTo>
                    <a:pt x="8513" y="11430"/>
                    <a:pt x="8728" y="11609"/>
                    <a:pt x="8978" y="11728"/>
                  </a:cubicBezTo>
                  <a:cubicBezTo>
                    <a:pt x="9228" y="11871"/>
                    <a:pt x="9502" y="11966"/>
                    <a:pt x="9787" y="11990"/>
                  </a:cubicBezTo>
                  <a:cubicBezTo>
                    <a:pt x="9942" y="11990"/>
                    <a:pt x="10097" y="11978"/>
                    <a:pt x="10252" y="11954"/>
                  </a:cubicBezTo>
                  <a:cubicBezTo>
                    <a:pt x="10407" y="11942"/>
                    <a:pt x="10573" y="11918"/>
                    <a:pt x="10728" y="11883"/>
                  </a:cubicBezTo>
                  <a:cubicBezTo>
                    <a:pt x="11061" y="11799"/>
                    <a:pt x="11383" y="11645"/>
                    <a:pt x="11645" y="11418"/>
                  </a:cubicBezTo>
                  <a:cubicBezTo>
                    <a:pt x="12097" y="11025"/>
                    <a:pt x="12383" y="10454"/>
                    <a:pt x="12514" y="9728"/>
                  </a:cubicBezTo>
                  <a:cubicBezTo>
                    <a:pt x="12633" y="9037"/>
                    <a:pt x="12633" y="8335"/>
                    <a:pt x="12538" y="7644"/>
                  </a:cubicBezTo>
                  <a:cubicBezTo>
                    <a:pt x="12538" y="7454"/>
                    <a:pt x="12526" y="7263"/>
                    <a:pt x="12502" y="7073"/>
                  </a:cubicBezTo>
                  <a:cubicBezTo>
                    <a:pt x="12478" y="6870"/>
                    <a:pt x="12454" y="6739"/>
                    <a:pt x="12454" y="6656"/>
                  </a:cubicBezTo>
                  <a:cubicBezTo>
                    <a:pt x="12359" y="5584"/>
                    <a:pt x="12193" y="4513"/>
                    <a:pt x="11954" y="3465"/>
                  </a:cubicBezTo>
                  <a:cubicBezTo>
                    <a:pt x="11859" y="3001"/>
                    <a:pt x="11728" y="2536"/>
                    <a:pt x="11573" y="2096"/>
                  </a:cubicBezTo>
                  <a:cubicBezTo>
                    <a:pt x="11538" y="1977"/>
                    <a:pt x="11478" y="1834"/>
                    <a:pt x="11442" y="1667"/>
                  </a:cubicBezTo>
                  <a:cubicBezTo>
                    <a:pt x="11395" y="1500"/>
                    <a:pt x="11335" y="1310"/>
                    <a:pt x="11288" y="1084"/>
                  </a:cubicBezTo>
                  <a:cubicBezTo>
                    <a:pt x="11252" y="953"/>
                    <a:pt x="11228" y="810"/>
                    <a:pt x="11216" y="667"/>
                  </a:cubicBezTo>
                  <a:cubicBezTo>
                    <a:pt x="11145" y="655"/>
                    <a:pt x="11097" y="631"/>
                    <a:pt x="11050" y="584"/>
                  </a:cubicBezTo>
                  <a:cubicBezTo>
                    <a:pt x="11014" y="548"/>
                    <a:pt x="10978" y="524"/>
                    <a:pt x="10942" y="500"/>
                  </a:cubicBezTo>
                  <a:cubicBezTo>
                    <a:pt x="10907" y="465"/>
                    <a:pt x="10871" y="441"/>
                    <a:pt x="10835" y="405"/>
                  </a:cubicBezTo>
                  <a:cubicBezTo>
                    <a:pt x="10740" y="346"/>
                    <a:pt x="10669" y="286"/>
                    <a:pt x="10621" y="262"/>
                  </a:cubicBezTo>
                  <a:cubicBezTo>
                    <a:pt x="10435" y="120"/>
                    <a:pt x="10340" y="58"/>
                    <a:pt x="10344" y="58"/>
                  </a:cubicBezTo>
                  <a:lnTo>
                    <a:pt x="10344" y="58"/>
                  </a:lnTo>
                  <a:cubicBezTo>
                    <a:pt x="10344" y="58"/>
                    <a:pt x="10345" y="59"/>
                    <a:pt x="10347" y="60"/>
                  </a:cubicBezTo>
                  <a:cubicBezTo>
                    <a:pt x="10323" y="36"/>
                    <a:pt x="10299" y="36"/>
                    <a:pt x="10276" y="24"/>
                  </a:cubicBezTo>
                  <a:cubicBezTo>
                    <a:pt x="10252" y="24"/>
                    <a:pt x="10228" y="12"/>
                    <a:pt x="1022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3"/>
            <p:cNvSpPr/>
            <p:nvPr/>
          </p:nvSpPr>
          <p:spPr>
            <a:xfrm>
              <a:off x="-337647" y="2165120"/>
              <a:ext cx="512158" cy="498712"/>
            </a:xfrm>
            <a:custGeom>
              <a:avLst/>
              <a:gdLst/>
              <a:ahLst/>
              <a:cxnLst/>
              <a:rect l="l" t="t" r="r" b="b"/>
              <a:pathLst>
                <a:path w="13789" h="13427" extrusionOk="0">
                  <a:moveTo>
                    <a:pt x="8734" y="3220"/>
                  </a:moveTo>
                  <a:cubicBezTo>
                    <a:pt x="8775" y="3220"/>
                    <a:pt x="8813" y="3227"/>
                    <a:pt x="8847" y="3240"/>
                  </a:cubicBezTo>
                  <a:cubicBezTo>
                    <a:pt x="8907" y="3276"/>
                    <a:pt x="8954" y="3383"/>
                    <a:pt x="8990" y="3586"/>
                  </a:cubicBezTo>
                  <a:cubicBezTo>
                    <a:pt x="8942" y="4026"/>
                    <a:pt x="8823" y="4455"/>
                    <a:pt x="8645" y="4872"/>
                  </a:cubicBezTo>
                  <a:cubicBezTo>
                    <a:pt x="8514" y="5253"/>
                    <a:pt x="8347" y="5646"/>
                    <a:pt x="8169" y="6015"/>
                  </a:cubicBezTo>
                  <a:lnTo>
                    <a:pt x="8097" y="6169"/>
                  </a:lnTo>
                  <a:lnTo>
                    <a:pt x="7907" y="6586"/>
                  </a:lnTo>
                  <a:cubicBezTo>
                    <a:pt x="7811" y="6777"/>
                    <a:pt x="7537" y="7277"/>
                    <a:pt x="7097" y="8074"/>
                  </a:cubicBezTo>
                  <a:cubicBezTo>
                    <a:pt x="6930" y="8396"/>
                    <a:pt x="6728" y="8729"/>
                    <a:pt x="6502" y="9086"/>
                  </a:cubicBezTo>
                  <a:cubicBezTo>
                    <a:pt x="6275" y="9432"/>
                    <a:pt x="6133" y="9670"/>
                    <a:pt x="6073" y="9765"/>
                  </a:cubicBezTo>
                  <a:cubicBezTo>
                    <a:pt x="5668" y="10348"/>
                    <a:pt x="5347" y="10718"/>
                    <a:pt x="5097" y="10860"/>
                  </a:cubicBezTo>
                  <a:cubicBezTo>
                    <a:pt x="5041" y="10924"/>
                    <a:pt x="4959" y="10956"/>
                    <a:pt x="4875" y="10956"/>
                  </a:cubicBezTo>
                  <a:cubicBezTo>
                    <a:pt x="4833" y="10956"/>
                    <a:pt x="4791" y="10948"/>
                    <a:pt x="4751" y="10932"/>
                  </a:cubicBezTo>
                  <a:cubicBezTo>
                    <a:pt x="4704" y="10908"/>
                    <a:pt x="4656" y="10860"/>
                    <a:pt x="4620" y="10825"/>
                  </a:cubicBezTo>
                  <a:cubicBezTo>
                    <a:pt x="4573" y="10777"/>
                    <a:pt x="4561" y="10718"/>
                    <a:pt x="4573" y="10658"/>
                  </a:cubicBezTo>
                  <a:lnTo>
                    <a:pt x="4692" y="9896"/>
                  </a:lnTo>
                  <a:cubicBezTo>
                    <a:pt x="4704" y="9801"/>
                    <a:pt x="4728" y="9706"/>
                    <a:pt x="4775" y="9622"/>
                  </a:cubicBezTo>
                  <a:lnTo>
                    <a:pt x="4990" y="9015"/>
                  </a:lnTo>
                  <a:lnTo>
                    <a:pt x="5168" y="8574"/>
                  </a:lnTo>
                  <a:cubicBezTo>
                    <a:pt x="5240" y="8420"/>
                    <a:pt x="5382" y="8074"/>
                    <a:pt x="5585" y="7551"/>
                  </a:cubicBezTo>
                  <a:lnTo>
                    <a:pt x="5704" y="7312"/>
                  </a:lnTo>
                  <a:lnTo>
                    <a:pt x="5883" y="6955"/>
                  </a:lnTo>
                  <a:lnTo>
                    <a:pt x="7645" y="4229"/>
                  </a:lnTo>
                  <a:cubicBezTo>
                    <a:pt x="7918" y="3776"/>
                    <a:pt x="8180" y="3479"/>
                    <a:pt x="8371" y="3348"/>
                  </a:cubicBezTo>
                  <a:cubicBezTo>
                    <a:pt x="8507" y="3263"/>
                    <a:pt x="8631" y="3220"/>
                    <a:pt x="8734" y="3220"/>
                  </a:cubicBezTo>
                  <a:close/>
                  <a:moveTo>
                    <a:pt x="6427" y="1"/>
                  </a:moveTo>
                  <a:cubicBezTo>
                    <a:pt x="6068" y="1"/>
                    <a:pt x="5709" y="44"/>
                    <a:pt x="5359" y="133"/>
                  </a:cubicBezTo>
                  <a:cubicBezTo>
                    <a:pt x="4347" y="383"/>
                    <a:pt x="3418" y="871"/>
                    <a:pt x="2656" y="1562"/>
                  </a:cubicBezTo>
                  <a:cubicBezTo>
                    <a:pt x="1108" y="2883"/>
                    <a:pt x="168" y="4776"/>
                    <a:pt x="48" y="6800"/>
                  </a:cubicBezTo>
                  <a:cubicBezTo>
                    <a:pt x="1" y="7312"/>
                    <a:pt x="25" y="7836"/>
                    <a:pt x="132" y="8348"/>
                  </a:cubicBezTo>
                  <a:cubicBezTo>
                    <a:pt x="227" y="8813"/>
                    <a:pt x="406" y="9265"/>
                    <a:pt x="679" y="9658"/>
                  </a:cubicBezTo>
                  <a:lnTo>
                    <a:pt x="965" y="10063"/>
                  </a:lnTo>
                  <a:cubicBezTo>
                    <a:pt x="989" y="10110"/>
                    <a:pt x="1013" y="10158"/>
                    <a:pt x="1049" y="10206"/>
                  </a:cubicBezTo>
                  <a:cubicBezTo>
                    <a:pt x="1072" y="10241"/>
                    <a:pt x="1096" y="10277"/>
                    <a:pt x="1108" y="10313"/>
                  </a:cubicBezTo>
                  <a:cubicBezTo>
                    <a:pt x="1168" y="10408"/>
                    <a:pt x="1251" y="10468"/>
                    <a:pt x="1346" y="10515"/>
                  </a:cubicBezTo>
                  <a:lnTo>
                    <a:pt x="1477" y="10575"/>
                  </a:lnTo>
                  <a:cubicBezTo>
                    <a:pt x="1942" y="11027"/>
                    <a:pt x="2465" y="11408"/>
                    <a:pt x="3037" y="11706"/>
                  </a:cubicBezTo>
                  <a:cubicBezTo>
                    <a:pt x="3168" y="11753"/>
                    <a:pt x="3299" y="11837"/>
                    <a:pt x="3418" y="11932"/>
                  </a:cubicBezTo>
                  <a:cubicBezTo>
                    <a:pt x="3537" y="12015"/>
                    <a:pt x="3656" y="12087"/>
                    <a:pt x="3787" y="12158"/>
                  </a:cubicBezTo>
                  <a:cubicBezTo>
                    <a:pt x="5025" y="12742"/>
                    <a:pt x="6025" y="13135"/>
                    <a:pt x="6799" y="13325"/>
                  </a:cubicBezTo>
                  <a:cubicBezTo>
                    <a:pt x="7151" y="13393"/>
                    <a:pt x="7490" y="13426"/>
                    <a:pt x="7816" y="13426"/>
                  </a:cubicBezTo>
                  <a:cubicBezTo>
                    <a:pt x="8583" y="13426"/>
                    <a:pt x="9280" y="13240"/>
                    <a:pt x="9907" y="12873"/>
                  </a:cubicBezTo>
                  <a:lnTo>
                    <a:pt x="10074" y="12861"/>
                  </a:lnTo>
                  <a:lnTo>
                    <a:pt x="10169" y="12789"/>
                  </a:lnTo>
                  <a:cubicBezTo>
                    <a:pt x="10171" y="12791"/>
                    <a:pt x="10174" y="12792"/>
                    <a:pt x="10178" y="12792"/>
                  </a:cubicBezTo>
                  <a:cubicBezTo>
                    <a:pt x="10198" y="12792"/>
                    <a:pt x="10243" y="12769"/>
                    <a:pt x="10312" y="12730"/>
                  </a:cubicBezTo>
                  <a:lnTo>
                    <a:pt x="10633" y="12527"/>
                  </a:lnTo>
                  <a:cubicBezTo>
                    <a:pt x="11645" y="11789"/>
                    <a:pt x="12467" y="10801"/>
                    <a:pt x="12991" y="9670"/>
                  </a:cubicBezTo>
                  <a:cubicBezTo>
                    <a:pt x="13538" y="8515"/>
                    <a:pt x="13788" y="7408"/>
                    <a:pt x="13753" y="6348"/>
                  </a:cubicBezTo>
                  <a:cubicBezTo>
                    <a:pt x="13693" y="5384"/>
                    <a:pt x="13324" y="4360"/>
                    <a:pt x="12669" y="3252"/>
                  </a:cubicBezTo>
                  <a:cubicBezTo>
                    <a:pt x="12300" y="2752"/>
                    <a:pt x="11848" y="2324"/>
                    <a:pt x="11336" y="1978"/>
                  </a:cubicBezTo>
                  <a:cubicBezTo>
                    <a:pt x="10705" y="1597"/>
                    <a:pt x="9954" y="1205"/>
                    <a:pt x="9109" y="800"/>
                  </a:cubicBezTo>
                  <a:lnTo>
                    <a:pt x="9061" y="776"/>
                  </a:lnTo>
                  <a:cubicBezTo>
                    <a:pt x="9047" y="771"/>
                    <a:pt x="9034" y="768"/>
                    <a:pt x="9023" y="768"/>
                  </a:cubicBezTo>
                  <a:cubicBezTo>
                    <a:pt x="9008" y="768"/>
                    <a:pt x="8997" y="774"/>
                    <a:pt x="8990" y="788"/>
                  </a:cubicBezTo>
                  <a:cubicBezTo>
                    <a:pt x="8776" y="657"/>
                    <a:pt x="8561" y="538"/>
                    <a:pt x="8335" y="431"/>
                  </a:cubicBezTo>
                  <a:cubicBezTo>
                    <a:pt x="7735" y="146"/>
                    <a:pt x="7081" y="1"/>
                    <a:pt x="6427"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3"/>
            <p:cNvSpPr/>
            <p:nvPr/>
          </p:nvSpPr>
          <p:spPr>
            <a:xfrm>
              <a:off x="4754473" y="-166426"/>
              <a:ext cx="550600" cy="552235"/>
            </a:xfrm>
            <a:custGeom>
              <a:avLst/>
              <a:gdLst/>
              <a:ahLst/>
              <a:cxnLst/>
              <a:rect l="l" t="t" r="r" b="b"/>
              <a:pathLst>
                <a:path w="14824" h="14868" extrusionOk="0">
                  <a:moveTo>
                    <a:pt x="7804" y="1"/>
                  </a:moveTo>
                  <a:cubicBezTo>
                    <a:pt x="7041" y="1"/>
                    <a:pt x="6286" y="136"/>
                    <a:pt x="5572" y="408"/>
                  </a:cubicBezTo>
                  <a:cubicBezTo>
                    <a:pt x="4668" y="753"/>
                    <a:pt x="3846" y="1312"/>
                    <a:pt x="3167" y="2015"/>
                  </a:cubicBezTo>
                  <a:cubicBezTo>
                    <a:pt x="2382" y="2824"/>
                    <a:pt x="1727" y="3753"/>
                    <a:pt x="1239" y="4777"/>
                  </a:cubicBezTo>
                  <a:cubicBezTo>
                    <a:pt x="346" y="6599"/>
                    <a:pt x="0" y="8147"/>
                    <a:pt x="203" y="9421"/>
                  </a:cubicBezTo>
                  <a:cubicBezTo>
                    <a:pt x="381" y="10575"/>
                    <a:pt x="977" y="11635"/>
                    <a:pt x="1870" y="12385"/>
                  </a:cubicBezTo>
                  <a:cubicBezTo>
                    <a:pt x="2560" y="13016"/>
                    <a:pt x="3525" y="13635"/>
                    <a:pt x="4775" y="14254"/>
                  </a:cubicBezTo>
                  <a:cubicBezTo>
                    <a:pt x="5465" y="14600"/>
                    <a:pt x="6227" y="14802"/>
                    <a:pt x="7001" y="14826"/>
                  </a:cubicBezTo>
                  <a:cubicBezTo>
                    <a:pt x="7235" y="14853"/>
                    <a:pt x="7469" y="14867"/>
                    <a:pt x="7701" y="14867"/>
                  </a:cubicBezTo>
                  <a:cubicBezTo>
                    <a:pt x="8274" y="14867"/>
                    <a:pt x="8840" y="14784"/>
                    <a:pt x="9382" y="14624"/>
                  </a:cubicBezTo>
                  <a:lnTo>
                    <a:pt x="10668" y="11504"/>
                  </a:lnTo>
                  <a:lnTo>
                    <a:pt x="10668" y="11504"/>
                  </a:lnTo>
                  <a:cubicBezTo>
                    <a:pt x="10177" y="11568"/>
                    <a:pt x="9686" y="11613"/>
                    <a:pt x="9195" y="11613"/>
                  </a:cubicBezTo>
                  <a:cubicBezTo>
                    <a:pt x="9138" y="11613"/>
                    <a:pt x="9082" y="11613"/>
                    <a:pt x="9025" y="11611"/>
                  </a:cubicBezTo>
                  <a:cubicBezTo>
                    <a:pt x="8972" y="11614"/>
                    <a:pt x="8919" y="11615"/>
                    <a:pt x="8866" y="11615"/>
                  </a:cubicBezTo>
                  <a:cubicBezTo>
                    <a:pt x="8446" y="11615"/>
                    <a:pt x="8037" y="11532"/>
                    <a:pt x="7656" y="11373"/>
                  </a:cubicBezTo>
                  <a:cubicBezTo>
                    <a:pt x="7180" y="11135"/>
                    <a:pt x="6870" y="10671"/>
                    <a:pt x="6834" y="10135"/>
                  </a:cubicBezTo>
                  <a:cubicBezTo>
                    <a:pt x="6799" y="9468"/>
                    <a:pt x="7025" y="8611"/>
                    <a:pt x="7537" y="7575"/>
                  </a:cubicBezTo>
                  <a:cubicBezTo>
                    <a:pt x="8168" y="6313"/>
                    <a:pt x="8835" y="5503"/>
                    <a:pt x="9537" y="5146"/>
                  </a:cubicBezTo>
                  <a:cubicBezTo>
                    <a:pt x="9795" y="5006"/>
                    <a:pt x="10067" y="4937"/>
                    <a:pt x="10351" y="4937"/>
                  </a:cubicBezTo>
                  <a:cubicBezTo>
                    <a:pt x="10670" y="4937"/>
                    <a:pt x="11006" y="5024"/>
                    <a:pt x="11359" y="5194"/>
                  </a:cubicBezTo>
                  <a:cubicBezTo>
                    <a:pt x="11716" y="5372"/>
                    <a:pt x="12038" y="5587"/>
                    <a:pt x="12347" y="5837"/>
                  </a:cubicBezTo>
                  <a:cubicBezTo>
                    <a:pt x="12680" y="6111"/>
                    <a:pt x="12883" y="6265"/>
                    <a:pt x="12930" y="6313"/>
                  </a:cubicBezTo>
                  <a:lnTo>
                    <a:pt x="13371" y="6658"/>
                  </a:lnTo>
                  <a:lnTo>
                    <a:pt x="14824" y="4408"/>
                  </a:lnTo>
                  <a:cubicBezTo>
                    <a:pt x="13681" y="2705"/>
                    <a:pt x="12383" y="1491"/>
                    <a:pt x="10906" y="765"/>
                  </a:cubicBezTo>
                  <a:cubicBezTo>
                    <a:pt x="10073" y="336"/>
                    <a:pt x="9156" y="86"/>
                    <a:pt x="8228" y="15"/>
                  </a:cubicBezTo>
                  <a:cubicBezTo>
                    <a:pt x="8086" y="5"/>
                    <a:pt x="7945" y="1"/>
                    <a:pt x="7804"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3"/>
            <p:cNvSpPr/>
            <p:nvPr/>
          </p:nvSpPr>
          <p:spPr>
            <a:xfrm>
              <a:off x="-79400" y="-5016"/>
              <a:ext cx="443147" cy="467476"/>
            </a:xfrm>
            <a:custGeom>
              <a:avLst/>
              <a:gdLst/>
              <a:ahLst/>
              <a:cxnLst/>
              <a:rect l="l" t="t" r="r" b="b"/>
              <a:pathLst>
                <a:path w="11931" h="12586" extrusionOk="0">
                  <a:moveTo>
                    <a:pt x="6335" y="1"/>
                  </a:moveTo>
                  <a:cubicBezTo>
                    <a:pt x="6172" y="1"/>
                    <a:pt x="6010" y="7"/>
                    <a:pt x="5846" y="19"/>
                  </a:cubicBezTo>
                  <a:cubicBezTo>
                    <a:pt x="5084" y="91"/>
                    <a:pt x="4346" y="317"/>
                    <a:pt x="3679" y="686"/>
                  </a:cubicBezTo>
                  <a:cubicBezTo>
                    <a:pt x="2965" y="1103"/>
                    <a:pt x="2346" y="1662"/>
                    <a:pt x="1870" y="2341"/>
                  </a:cubicBezTo>
                  <a:cubicBezTo>
                    <a:pt x="1310" y="3115"/>
                    <a:pt x="893" y="3984"/>
                    <a:pt x="607" y="4901"/>
                  </a:cubicBezTo>
                  <a:cubicBezTo>
                    <a:pt x="95" y="6532"/>
                    <a:pt x="0" y="7877"/>
                    <a:pt x="334" y="8925"/>
                  </a:cubicBezTo>
                  <a:cubicBezTo>
                    <a:pt x="631" y="9866"/>
                    <a:pt x="1262" y="10663"/>
                    <a:pt x="2108" y="11187"/>
                  </a:cubicBezTo>
                  <a:cubicBezTo>
                    <a:pt x="2762" y="11616"/>
                    <a:pt x="3667" y="12021"/>
                    <a:pt x="4798" y="12366"/>
                  </a:cubicBezTo>
                  <a:cubicBezTo>
                    <a:pt x="5251" y="12514"/>
                    <a:pt x="5728" y="12585"/>
                    <a:pt x="6204" y="12585"/>
                  </a:cubicBezTo>
                  <a:cubicBezTo>
                    <a:pt x="6379" y="12585"/>
                    <a:pt x="6554" y="12576"/>
                    <a:pt x="6727" y="12556"/>
                  </a:cubicBezTo>
                  <a:cubicBezTo>
                    <a:pt x="7406" y="12533"/>
                    <a:pt x="8085" y="12378"/>
                    <a:pt x="8692" y="12080"/>
                  </a:cubicBezTo>
                  <a:lnTo>
                    <a:pt x="9359" y="9306"/>
                  </a:lnTo>
                  <a:lnTo>
                    <a:pt x="9359" y="9306"/>
                  </a:lnTo>
                  <a:cubicBezTo>
                    <a:pt x="8918" y="9437"/>
                    <a:pt x="8466" y="9544"/>
                    <a:pt x="8001" y="9616"/>
                  </a:cubicBezTo>
                  <a:cubicBezTo>
                    <a:pt x="7833" y="9646"/>
                    <a:pt x="7664" y="9662"/>
                    <a:pt x="7497" y="9662"/>
                  </a:cubicBezTo>
                  <a:cubicBezTo>
                    <a:pt x="7274" y="9662"/>
                    <a:pt x="7052" y="9634"/>
                    <a:pt x="6834" y="9580"/>
                  </a:cubicBezTo>
                  <a:cubicBezTo>
                    <a:pt x="6406" y="9449"/>
                    <a:pt x="6084" y="9092"/>
                    <a:pt x="5989" y="8651"/>
                  </a:cubicBezTo>
                  <a:cubicBezTo>
                    <a:pt x="5858" y="8104"/>
                    <a:pt x="5953" y="7353"/>
                    <a:pt x="6251" y="6425"/>
                  </a:cubicBezTo>
                  <a:cubicBezTo>
                    <a:pt x="6608" y="5294"/>
                    <a:pt x="7061" y="4520"/>
                    <a:pt x="7608" y="4139"/>
                  </a:cubicBezTo>
                  <a:cubicBezTo>
                    <a:pt x="7875" y="3939"/>
                    <a:pt x="8174" y="3840"/>
                    <a:pt x="8506" y="3840"/>
                  </a:cubicBezTo>
                  <a:cubicBezTo>
                    <a:pt x="8707" y="3840"/>
                    <a:pt x="8919" y="3876"/>
                    <a:pt x="9144" y="3948"/>
                  </a:cubicBezTo>
                  <a:cubicBezTo>
                    <a:pt x="9454" y="4055"/>
                    <a:pt x="9751" y="4186"/>
                    <a:pt x="10037" y="4353"/>
                  </a:cubicBezTo>
                  <a:lnTo>
                    <a:pt x="10597" y="4675"/>
                  </a:lnTo>
                  <a:lnTo>
                    <a:pt x="11002" y="4913"/>
                  </a:lnTo>
                  <a:lnTo>
                    <a:pt x="11930" y="2853"/>
                  </a:lnTo>
                  <a:cubicBezTo>
                    <a:pt x="10763" y="1567"/>
                    <a:pt x="9513" y="710"/>
                    <a:pt x="8192" y="293"/>
                  </a:cubicBezTo>
                  <a:cubicBezTo>
                    <a:pt x="7586" y="94"/>
                    <a:pt x="6965" y="1"/>
                    <a:pt x="6335"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3"/>
            <p:cNvSpPr/>
            <p:nvPr/>
          </p:nvSpPr>
          <p:spPr>
            <a:xfrm>
              <a:off x="710409" y="4824781"/>
              <a:ext cx="335248" cy="354339"/>
            </a:xfrm>
            <a:custGeom>
              <a:avLst/>
              <a:gdLst/>
              <a:ahLst/>
              <a:cxnLst/>
              <a:rect l="l" t="t" r="r" b="b"/>
              <a:pathLst>
                <a:path w="9026" h="9540" extrusionOk="0">
                  <a:moveTo>
                    <a:pt x="4829" y="0"/>
                  </a:moveTo>
                  <a:cubicBezTo>
                    <a:pt x="4692" y="0"/>
                    <a:pt x="4555" y="7"/>
                    <a:pt x="4418" y="21"/>
                  </a:cubicBezTo>
                  <a:cubicBezTo>
                    <a:pt x="3834" y="68"/>
                    <a:pt x="3287" y="235"/>
                    <a:pt x="2775" y="521"/>
                  </a:cubicBezTo>
                  <a:cubicBezTo>
                    <a:pt x="2239" y="830"/>
                    <a:pt x="1775" y="1259"/>
                    <a:pt x="1406" y="1771"/>
                  </a:cubicBezTo>
                  <a:cubicBezTo>
                    <a:pt x="989" y="2354"/>
                    <a:pt x="667" y="3009"/>
                    <a:pt x="465" y="3700"/>
                  </a:cubicBezTo>
                  <a:cubicBezTo>
                    <a:pt x="72" y="4938"/>
                    <a:pt x="1" y="5950"/>
                    <a:pt x="251" y="6748"/>
                  </a:cubicBezTo>
                  <a:cubicBezTo>
                    <a:pt x="477" y="7462"/>
                    <a:pt x="953" y="8069"/>
                    <a:pt x="1584" y="8462"/>
                  </a:cubicBezTo>
                  <a:cubicBezTo>
                    <a:pt x="2227" y="8855"/>
                    <a:pt x="2906" y="9165"/>
                    <a:pt x="3620" y="9367"/>
                  </a:cubicBezTo>
                  <a:cubicBezTo>
                    <a:pt x="3979" y="9484"/>
                    <a:pt x="4352" y="9540"/>
                    <a:pt x="4727" y="9540"/>
                  </a:cubicBezTo>
                  <a:cubicBezTo>
                    <a:pt x="4850" y="9540"/>
                    <a:pt x="4973" y="9534"/>
                    <a:pt x="5097" y="9522"/>
                  </a:cubicBezTo>
                  <a:cubicBezTo>
                    <a:pt x="5608" y="9498"/>
                    <a:pt x="6120" y="9379"/>
                    <a:pt x="6585" y="9153"/>
                  </a:cubicBezTo>
                  <a:lnTo>
                    <a:pt x="7085" y="7045"/>
                  </a:lnTo>
                  <a:lnTo>
                    <a:pt x="7085" y="7045"/>
                  </a:lnTo>
                  <a:cubicBezTo>
                    <a:pt x="6751" y="7153"/>
                    <a:pt x="6406" y="7236"/>
                    <a:pt x="6061" y="7284"/>
                  </a:cubicBezTo>
                  <a:cubicBezTo>
                    <a:pt x="5932" y="7309"/>
                    <a:pt x="5801" y="7322"/>
                    <a:pt x="5671" y="7322"/>
                  </a:cubicBezTo>
                  <a:cubicBezTo>
                    <a:pt x="5500" y="7322"/>
                    <a:pt x="5330" y="7300"/>
                    <a:pt x="5168" y="7260"/>
                  </a:cubicBezTo>
                  <a:cubicBezTo>
                    <a:pt x="4835" y="7153"/>
                    <a:pt x="4596" y="6891"/>
                    <a:pt x="4525" y="6557"/>
                  </a:cubicBezTo>
                  <a:cubicBezTo>
                    <a:pt x="4430" y="6141"/>
                    <a:pt x="4501" y="5569"/>
                    <a:pt x="4727" y="4867"/>
                  </a:cubicBezTo>
                  <a:cubicBezTo>
                    <a:pt x="4989" y="4009"/>
                    <a:pt x="5335" y="3426"/>
                    <a:pt x="5751" y="3128"/>
                  </a:cubicBezTo>
                  <a:cubicBezTo>
                    <a:pt x="5952" y="2980"/>
                    <a:pt x="6176" y="2905"/>
                    <a:pt x="6430" y="2905"/>
                  </a:cubicBezTo>
                  <a:cubicBezTo>
                    <a:pt x="6582" y="2905"/>
                    <a:pt x="6744" y="2932"/>
                    <a:pt x="6918" y="2985"/>
                  </a:cubicBezTo>
                  <a:cubicBezTo>
                    <a:pt x="7156" y="3057"/>
                    <a:pt x="7383" y="3164"/>
                    <a:pt x="7597" y="3295"/>
                  </a:cubicBezTo>
                  <a:cubicBezTo>
                    <a:pt x="7835" y="3438"/>
                    <a:pt x="7978" y="3521"/>
                    <a:pt x="8014" y="3545"/>
                  </a:cubicBezTo>
                  <a:lnTo>
                    <a:pt x="8323" y="3724"/>
                  </a:lnTo>
                  <a:lnTo>
                    <a:pt x="9026" y="2164"/>
                  </a:lnTo>
                  <a:cubicBezTo>
                    <a:pt x="8133" y="1188"/>
                    <a:pt x="7192" y="545"/>
                    <a:pt x="6192" y="223"/>
                  </a:cubicBezTo>
                  <a:cubicBezTo>
                    <a:pt x="5752" y="76"/>
                    <a:pt x="5290" y="0"/>
                    <a:pt x="4829"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3"/>
            <p:cNvSpPr/>
            <p:nvPr/>
          </p:nvSpPr>
          <p:spPr>
            <a:xfrm>
              <a:off x="5362953" y="4995323"/>
              <a:ext cx="191098" cy="327820"/>
            </a:xfrm>
            <a:custGeom>
              <a:avLst/>
              <a:gdLst/>
              <a:ahLst/>
              <a:cxnLst/>
              <a:rect l="l" t="t" r="r" b="b"/>
              <a:pathLst>
                <a:path w="5145" h="8826" extrusionOk="0">
                  <a:moveTo>
                    <a:pt x="4168" y="0"/>
                  </a:moveTo>
                  <a:lnTo>
                    <a:pt x="3144" y="155"/>
                  </a:lnTo>
                  <a:cubicBezTo>
                    <a:pt x="3108" y="155"/>
                    <a:pt x="3084" y="155"/>
                    <a:pt x="3049" y="143"/>
                  </a:cubicBezTo>
                  <a:cubicBezTo>
                    <a:pt x="3031" y="137"/>
                    <a:pt x="3016" y="134"/>
                    <a:pt x="3001" y="134"/>
                  </a:cubicBezTo>
                  <a:cubicBezTo>
                    <a:pt x="2986" y="134"/>
                    <a:pt x="2971" y="137"/>
                    <a:pt x="2954" y="143"/>
                  </a:cubicBezTo>
                  <a:cubicBezTo>
                    <a:pt x="2942" y="143"/>
                    <a:pt x="2918" y="143"/>
                    <a:pt x="2918" y="167"/>
                  </a:cubicBezTo>
                  <a:cubicBezTo>
                    <a:pt x="2882" y="167"/>
                    <a:pt x="2858" y="167"/>
                    <a:pt x="2834" y="191"/>
                  </a:cubicBezTo>
                  <a:cubicBezTo>
                    <a:pt x="2799" y="191"/>
                    <a:pt x="2763" y="203"/>
                    <a:pt x="2763" y="215"/>
                  </a:cubicBezTo>
                  <a:lnTo>
                    <a:pt x="2703" y="215"/>
                  </a:lnTo>
                  <a:cubicBezTo>
                    <a:pt x="2694" y="218"/>
                    <a:pt x="2684" y="219"/>
                    <a:pt x="2675" y="219"/>
                  </a:cubicBezTo>
                  <a:cubicBezTo>
                    <a:pt x="2649" y="219"/>
                    <a:pt x="2622" y="208"/>
                    <a:pt x="2596" y="191"/>
                  </a:cubicBezTo>
                  <a:lnTo>
                    <a:pt x="1989" y="274"/>
                  </a:lnTo>
                  <a:lnTo>
                    <a:pt x="1941" y="334"/>
                  </a:lnTo>
                  <a:cubicBezTo>
                    <a:pt x="1727" y="369"/>
                    <a:pt x="1501" y="381"/>
                    <a:pt x="1287" y="393"/>
                  </a:cubicBezTo>
                  <a:cubicBezTo>
                    <a:pt x="1215" y="405"/>
                    <a:pt x="1120" y="417"/>
                    <a:pt x="989" y="417"/>
                  </a:cubicBezTo>
                  <a:cubicBezTo>
                    <a:pt x="846" y="417"/>
                    <a:pt x="727" y="429"/>
                    <a:pt x="620" y="441"/>
                  </a:cubicBezTo>
                  <a:cubicBezTo>
                    <a:pt x="489" y="465"/>
                    <a:pt x="358" y="488"/>
                    <a:pt x="239" y="548"/>
                  </a:cubicBezTo>
                  <a:cubicBezTo>
                    <a:pt x="72" y="596"/>
                    <a:pt x="1" y="679"/>
                    <a:pt x="1" y="750"/>
                  </a:cubicBezTo>
                  <a:lnTo>
                    <a:pt x="489" y="4132"/>
                  </a:lnTo>
                  <a:cubicBezTo>
                    <a:pt x="548" y="4525"/>
                    <a:pt x="656" y="5120"/>
                    <a:pt x="834" y="5930"/>
                  </a:cubicBezTo>
                  <a:lnTo>
                    <a:pt x="953" y="6453"/>
                  </a:lnTo>
                  <a:cubicBezTo>
                    <a:pt x="1072" y="7037"/>
                    <a:pt x="1156" y="7465"/>
                    <a:pt x="1203" y="7727"/>
                  </a:cubicBezTo>
                  <a:cubicBezTo>
                    <a:pt x="1227" y="7823"/>
                    <a:pt x="1251" y="7918"/>
                    <a:pt x="1251" y="8001"/>
                  </a:cubicBezTo>
                  <a:cubicBezTo>
                    <a:pt x="1275" y="8132"/>
                    <a:pt x="1310" y="8251"/>
                    <a:pt x="1358" y="8382"/>
                  </a:cubicBezTo>
                  <a:cubicBezTo>
                    <a:pt x="1435" y="8681"/>
                    <a:pt x="1564" y="8825"/>
                    <a:pt x="1716" y="8825"/>
                  </a:cubicBezTo>
                  <a:cubicBezTo>
                    <a:pt x="1727" y="8825"/>
                    <a:pt x="1739" y="8825"/>
                    <a:pt x="1751" y="8823"/>
                  </a:cubicBezTo>
                  <a:lnTo>
                    <a:pt x="2072" y="8751"/>
                  </a:lnTo>
                  <a:lnTo>
                    <a:pt x="2406" y="8656"/>
                  </a:lnTo>
                  <a:lnTo>
                    <a:pt x="2751" y="8537"/>
                  </a:lnTo>
                  <a:lnTo>
                    <a:pt x="2954" y="8513"/>
                  </a:lnTo>
                  <a:lnTo>
                    <a:pt x="3989" y="8358"/>
                  </a:lnTo>
                  <a:cubicBezTo>
                    <a:pt x="4001" y="8323"/>
                    <a:pt x="4025" y="8299"/>
                    <a:pt x="4073" y="8299"/>
                  </a:cubicBezTo>
                  <a:lnTo>
                    <a:pt x="4263" y="8275"/>
                  </a:lnTo>
                  <a:cubicBezTo>
                    <a:pt x="4317" y="8281"/>
                    <a:pt x="4370" y="8284"/>
                    <a:pt x="4425" y="8284"/>
                  </a:cubicBezTo>
                  <a:cubicBezTo>
                    <a:pt x="4480" y="8284"/>
                    <a:pt x="4537" y="8281"/>
                    <a:pt x="4597" y="8275"/>
                  </a:cubicBezTo>
                  <a:cubicBezTo>
                    <a:pt x="4620" y="8251"/>
                    <a:pt x="4644" y="8239"/>
                    <a:pt x="4680" y="8227"/>
                  </a:cubicBezTo>
                  <a:lnTo>
                    <a:pt x="4751" y="8216"/>
                  </a:lnTo>
                  <a:cubicBezTo>
                    <a:pt x="4751" y="8204"/>
                    <a:pt x="4763" y="8192"/>
                    <a:pt x="4775" y="8192"/>
                  </a:cubicBezTo>
                  <a:lnTo>
                    <a:pt x="4823" y="8204"/>
                  </a:lnTo>
                  <a:lnTo>
                    <a:pt x="4835" y="8216"/>
                  </a:lnTo>
                  <a:cubicBezTo>
                    <a:pt x="4942" y="8204"/>
                    <a:pt x="5025" y="8156"/>
                    <a:pt x="5085" y="8085"/>
                  </a:cubicBezTo>
                  <a:cubicBezTo>
                    <a:pt x="5132" y="7989"/>
                    <a:pt x="5144" y="7894"/>
                    <a:pt x="5144" y="7799"/>
                  </a:cubicBezTo>
                  <a:cubicBezTo>
                    <a:pt x="5132" y="7632"/>
                    <a:pt x="5120" y="7477"/>
                    <a:pt x="5097" y="7323"/>
                  </a:cubicBezTo>
                  <a:cubicBezTo>
                    <a:pt x="5061" y="7132"/>
                    <a:pt x="5037" y="6942"/>
                    <a:pt x="5037" y="6751"/>
                  </a:cubicBezTo>
                  <a:lnTo>
                    <a:pt x="5001" y="6215"/>
                  </a:lnTo>
                  <a:lnTo>
                    <a:pt x="4620" y="3501"/>
                  </a:lnTo>
                  <a:cubicBezTo>
                    <a:pt x="4597" y="3298"/>
                    <a:pt x="4573" y="3036"/>
                    <a:pt x="4549" y="2691"/>
                  </a:cubicBezTo>
                  <a:cubicBezTo>
                    <a:pt x="4537" y="2620"/>
                    <a:pt x="4537" y="2560"/>
                    <a:pt x="4549" y="2489"/>
                  </a:cubicBezTo>
                  <a:cubicBezTo>
                    <a:pt x="4549" y="2453"/>
                    <a:pt x="4549" y="2429"/>
                    <a:pt x="4561" y="2393"/>
                  </a:cubicBezTo>
                  <a:lnTo>
                    <a:pt x="4168"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3"/>
            <p:cNvSpPr/>
            <p:nvPr/>
          </p:nvSpPr>
          <p:spPr>
            <a:xfrm>
              <a:off x="-124047" y="4202142"/>
              <a:ext cx="245029" cy="333800"/>
            </a:xfrm>
            <a:custGeom>
              <a:avLst/>
              <a:gdLst/>
              <a:ahLst/>
              <a:cxnLst/>
              <a:rect l="l" t="t" r="r" b="b"/>
              <a:pathLst>
                <a:path w="6597" h="8987" extrusionOk="0">
                  <a:moveTo>
                    <a:pt x="2780" y="0"/>
                  </a:moveTo>
                  <a:cubicBezTo>
                    <a:pt x="2679" y="0"/>
                    <a:pt x="2614" y="27"/>
                    <a:pt x="2596" y="80"/>
                  </a:cubicBezTo>
                  <a:lnTo>
                    <a:pt x="1382" y="3283"/>
                  </a:lnTo>
                  <a:cubicBezTo>
                    <a:pt x="1239" y="3640"/>
                    <a:pt x="1048" y="4224"/>
                    <a:pt x="810" y="5021"/>
                  </a:cubicBezTo>
                  <a:lnTo>
                    <a:pt x="655" y="5533"/>
                  </a:lnTo>
                  <a:cubicBezTo>
                    <a:pt x="477" y="6105"/>
                    <a:pt x="346" y="6510"/>
                    <a:pt x="262" y="6772"/>
                  </a:cubicBezTo>
                  <a:cubicBezTo>
                    <a:pt x="239" y="6855"/>
                    <a:pt x="203" y="6950"/>
                    <a:pt x="167" y="7034"/>
                  </a:cubicBezTo>
                  <a:cubicBezTo>
                    <a:pt x="132" y="7153"/>
                    <a:pt x="96" y="7284"/>
                    <a:pt x="72" y="7403"/>
                  </a:cubicBezTo>
                  <a:cubicBezTo>
                    <a:pt x="1" y="7736"/>
                    <a:pt x="36" y="7939"/>
                    <a:pt x="203" y="7998"/>
                  </a:cubicBezTo>
                  <a:lnTo>
                    <a:pt x="513" y="8081"/>
                  </a:lnTo>
                  <a:lnTo>
                    <a:pt x="846" y="8165"/>
                  </a:lnTo>
                  <a:lnTo>
                    <a:pt x="1215" y="8224"/>
                  </a:lnTo>
                  <a:lnTo>
                    <a:pt x="1405" y="8296"/>
                  </a:lnTo>
                  <a:lnTo>
                    <a:pt x="2382" y="8677"/>
                  </a:lnTo>
                  <a:cubicBezTo>
                    <a:pt x="2397" y="8654"/>
                    <a:pt x="2422" y="8640"/>
                    <a:pt x="2448" y="8640"/>
                  </a:cubicBezTo>
                  <a:cubicBezTo>
                    <a:pt x="2462" y="8640"/>
                    <a:pt x="2476" y="8644"/>
                    <a:pt x="2489" y="8653"/>
                  </a:cubicBezTo>
                  <a:lnTo>
                    <a:pt x="2668" y="8736"/>
                  </a:lnTo>
                  <a:cubicBezTo>
                    <a:pt x="2751" y="8796"/>
                    <a:pt x="2858" y="8843"/>
                    <a:pt x="2953" y="8879"/>
                  </a:cubicBezTo>
                  <a:lnTo>
                    <a:pt x="3060" y="8879"/>
                  </a:lnTo>
                  <a:lnTo>
                    <a:pt x="3120" y="8915"/>
                  </a:lnTo>
                  <a:lnTo>
                    <a:pt x="3156" y="8915"/>
                  </a:lnTo>
                  <a:lnTo>
                    <a:pt x="3191" y="8939"/>
                  </a:lnTo>
                  <a:lnTo>
                    <a:pt x="3191" y="8951"/>
                  </a:lnTo>
                  <a:cubicBezTo>
                    <a:pt x="3233" y="8974"/>
                    <a:pt x="3281" y="8986"/>
                    <a:pt x="3330" y="8986"/>
                  </a:cubicBezTo>
                  <a:cubicBezTo>
                    <a:pt x="3379" y="8986"/>
                    <a:pt x="3430" y="8974"/>
                    <a:pt x="3477" y="8951"/>
                  </a:cubicBezTo>
                  <a:cubicBezTo>
                    <a:pt x="3549" y="8903"/>
                    <a:pt x="3620" y="8820"/>
                    <a:pt x="3656" y="8736"/>
                  </a:cubicBezTo>
                  <a:cubicBezTo>
                    <a:pt x="3727" y="8593"/>
                    <a:pt x="3787" y="8450"/>
                    <a:pt x="3846" y="8296"/>
                  </a:cubicBezTo>
                  <a:cubicBezTo>
                    <a:pt x="3906" y="8117"/>
                    <a:pt x="3989" y="7939"/>
                    <a:pt x="4084" y="7772"/>
                  </a:cubicBezTo>
                  <a:lnTo>
                    <a:pt x="4311" y="7284"/>
                  </a:lnTo>
                  <a:lnTo>
                    <a:pt x="5287" y="4724"/>
                  </a:lnTo>
                  <a:cubicBezTo>
                    <a:pt x="5358" y="4533"/>
                    <a:pt x="5466" y="4295"/>
                    <a:pt x="5608" y="3986"/>
                  </a:cubicBezTo>
                  <a:cubicBezTo>
                    <a:pt x="5644" y="3926"/>
                    <a:pt x="5680" y="3867"/>
                    <a:pt x="5716" y="3807"/>
                  </a:cubicBezTo>
                  <a:cubicBezTo>
                    <a:pt x="5739" y="3783"/>
                    <a:pt x="5751" y="3759"/>
                    <a:pt x="5775" y="3736"/>
                  </a:cubicBezTo>
                  <a:lnTo>
                    <a:pt x="6597" y="1450"/>
                  </a:lnTo>
                  <a:lnTo>
                    <a:pt x="5620" y="1081"/>
                  </a:lnTo>
                  <a:cubicBezTo>
                    <a:pt x="5596" y="1069"/>
                    <a:pt x="5573" y="1057"/>
                    <a:pt x="5549" y="1033"/>
                  </a:cubicBezTo>
                  <a:cubicBezTo>
                    <a:pt x="5525" y="1009"/>
                    <a:pt x="5501" y="985"/>
                    <a:pt x="5466" y="973"/>
                  </a:cubicBezTo>
                  <a:lnTo>
                    <a:pt x="5418" y="973"/>
                  </a:lnTo>
                  <a:cubicBezTo>
                    <a:pt x="5394" y="961"/>
                    <a:pt x="5370" y="961"/>
                    <a:pt x="5335" y="961"/>
                  </a:cubicBezTo>
                  <a:cubicBezTo>
                    <a:pt x="5326" y="953"/>
                    <a:pt x="5306" y="945"/>
                    <a:pt x="5286" y="945"/>
                  </a:cubicBezTo>
                  <a:cubicBezTo>
                    <a:pt x="5278" y="945"/>
                    <a:pt x="5270" y="946"/>
                    <a:pt x="5263" y="950"/>
                  </a:cubicBezTo>
                  <a:lnTo>
                    <a:pt x="5215" y="926"/>
                  </a:lnTo>
                  <a:cubicBezTo>
                    <a:pt x="5180" y="914"/>
                    <a:pt x="5156" y="890"/>
                    <a:pt x="5144" y="854"/>
                  </a:cubicBezTo>
                  <a:lnTo>
                    <a:pt x="4561" y="628"/>
                  </a:lnTo>
                  <a:lnTo>
                    <a:pt x="4489" y="652"/>
                  </a:lnTo>
                  <a:cubicBezTo>
                    <a:pt x="4287" y="580"/>
                    <a:pt x="4084" y="485"/>
                    <a:pt x="3882" y="390"/>
                  </a:cubicBezTo>
                  <a:cubicBezTo>
                    <a:pt x="3822" y="366"/>
                    <a:pt x="3727" y="319"/>
                    <a:pt x="3620" y="259"/>
                  </a:cubicBezTo>
                  <a:cubicBezTo>
                    <a:pt x="3501" y="199"/>
                    <a:pt x="3382" y="152"/>
                    <a:pt x="3287" y="116"/>
                  </a:cubicBezTo>
                  <a:cubicBezTo>
                    <a:pt x="3156" y="68"/>
                    <a:pt x="3025" y="33"/>
                    <a:pt x="2894" y="9"/>
                  </a:cubicBezTo>
                  <a:cubicBezTo>
                    <a:pt x="2852" y="3"/>
                    <a:pt x="2814" y="0"/>
                    <a:pt x="2780"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3"/>
            <p:cNvSpPr/>
            <p:nvPr/>
          </p:nvSpPr>
          <p:spPr>
            <a:xfrm>
              <a:off x="3414115" y="-134522"/>
              <a:ext cx="295431" cy="333688"/>
            </a:xfrm>
            <a:custGeom>
              <a:avLst/>
              <a:gdLst/>
              <a:ahLst/>
              <a:cxnLst/>
              <a:rect l="l" t="t" r="r" b="b"/>
              <a:pathLst>
                <a:path w="7954" h="8984" extrusionOk="0">
                  <a:moveTo>
                    <a:pt x="3394" y="1"/>
                  </a:moveTo>
                  <a:lnTo>
                    <a:pt x="2548" y="608"/>
                  </a:lnTo>
                  <a:cubicBezTo>
                    <a:pt x="2525" y="632"/>
                    <a:pt x="2501" y="632"/>
                    <a:pt x="2477" y="644"/>
                  </a:cubicBezTo>
                  <a:cubicBezTo>
                    <a:pt x="2441" y="656"/>
                    <a:pt x="2406" y="668"/>
                    <a:pt x="2382" y="680"/>
                  </a:cubicBezTo>
                  <a:cubicBezTo>
                    <a:pt x="2370" y="692"/>
                    <a:pt x="2358" y="703"/>
                    <a:pt x="2358" y="715"/>
                  </a:cubicBezTo>
                  <a:cubicBezTo>
                    <a:pt x="2334" y="739"/>
                    <a:pt x="2310" y="751"/>
                    <a:pt x="2298" y="787"/>
                  </a:cubicBezTo>
                  <a:cubicBezTo>
                    <a:pt x="2263" y="799"/>
                    <a:pt x="2251" y="822"/>
                    <a:pt x="2251" y="834"/>
                  </a:cubicBezTo>
                  <a:lnTo>
                    <a:pt x="2203" y="870"/>
                  </a:lnTo>
                  <a:cubicBezTo>
                    <a:pt x="2167" y="894"/>
                    <a:pt x="2132" y="894"/>
                    <a:pt x="2096" y="894"/>
                  </a:cubicBezTo>
                  <a:lnTo>
                    <a:pt x="1596" y="1251"/>
                  </a:lnTo>
                  <a:lnTo>
                    <a:pt x="1572" y="1323"/>
                  </a:lnTo>
                  <a:cubicBezTo>
                    <a:pt x="1393" y="1454"/>
                    <a:pt x="1203" y="1573"/>
                    <a:pt x="1012" y="1680"/>
                  </a:cubicBezTo>
                  <a:cubicBezTo>
                    <a:pt x="965" y="1715"/>
                    <a:pt x="882" y="1763"/>
                    <a:pt x="762" y="1835"/>
                  </a:cubicBezTo>
                  <a:cubicBezTo>
                    <a:pt x="655" y="1894"/>
                    <a:pt x="548" y="1965"/>
                    <a:pt x="453" y="2025"/>
                  </a:cubicBezTo>
                  <a:cubicBezTo>
                    <a:pt x="346" y="2096"/>
                    <a:pt x="239" y="2192"/>
                    <a:pt x="155" y="2299"/>
                  </a:cubicBezTo>
                  <a:cubicBezTo>
                    <a:pt x="36" y="2418"/>
                    <a:pt x="0" y="2513"/>
                    <a:pt x="48" y="2585"/>
                  </a:cubicBezTo>
                  <a:lnTo>
                    <a:pt x="2048" y="5359"/>
                  </a:lnTo>
                  <a:cubicBezTo>
                    <a:pt x="2275" y="5680"/>
                    <a:pt x="2656" y="6156"/>
                    <a:pt x="3191" y="6788"/>
                  </a:cubicBezTo>
                  <a:lnTo>
                    <a:pt x="3537" y="7204"/>
                  </a:lnTo>
                  <a:cubicBezTo>
                    <a:pt x="3906" y="7657"/>
                    <a:pt x="4180" y="7990"/>
                    <a:pt x="4346" y="8204"/>
                  </a:cubicBezTo>
                  <a:cubicBezTo>
                    <a:pt x="4418" y="8276"/>
                    <a:pt x="4477" y="8347"/>
                    <a:pt x="4525" y="8431"/>
                  </a:cubicBezTo>
                  <a:cubicBezTo>
                    <a:pt x="4596" y="8538"/>
                    <a:pt x="4692" y="8633"/>
                    <a:pt x="4787" y="8716"/>
                  </a:cubicBezTo>
                  <a:cubicBezTo>
                    <a:pt x="4949" y="8896"/>
                    <a:pt x="5093" y="8983"/>
                    <a:pt x="5210" y="8983"/>
                  </a:cubicBezTo>
                  <a:cubicBezTo>
                    <a:pt x="5256" y="8983"/>
                    <a:pt x="5297" y="8969"/>
                    <a:pt x="5334" y="8943"/>
                  </a:cubicBezTo>
                  <a:lnTo>
                    <a:pt x="5584" y="8728"/>
                  </a:lnTo>
                  <a:lnTo>
                    <a:pt x="5835" y="8490"/>
                  </a:lnTo>
                  <a:lnTo>
                    <a:pt x="6096" y="8216"/>
                  </a:lnTo>
                  <a:lnTo>
                    <a:pt x="6251" y="8109"/>
                  </a:lnTo>
                  <a:lnTo>
                    <a:pt x="7108" y="7502"/>
                  </a:lnTo>
                  <a:cubicBezTo>
                    <a:pt x="7097" y="7454"/>
                    <a:pt x="7108" y="7419"/>
                    <a:pt x="7144" y="7407"/>
                  </a:cubicBezTo>
                  <a:lnTo>
                    <a:pt x="7311" y="7288"/>
                  </a:lnTo>
                  <a:cubicBezTo>
                    <a:pt x="7406" y="7252"/>
                    <a:pt x="7501" y="7192"/>
                    <a:pt x="7597" y="7145"/>
                  </a:cubicBezTo>
                  <a:cubicBezTo>
                    <a:pt x="7609" y="7109"/>
                    <a:pt x="7632" y="7073"/>
                    <a:pt x="7656" y="7049"/>
                  </a:cubicBezTo>
                  <a:lnTo>
                    <a:pt x="7716" y="7014"/>
                  </a:lnTo>
                  <a:cubicBezTo>
                    <a:pt x="7704" y="7002"/>
                    <a:pt x="7716" y="6990"/>
                    <a:pt x="7728" y="6978"/>
                  </a:cubicBezTo>
                  <a:lnTo>
                    <a:pt x="7775" y="6966"/>
                  </a:lnTo>
                  <a:lnTo>
                    <a:pt x="7787" y="6966"/>
                  </a:lnTo>
                  <a:cubicBezTo>
                    <a:pt x="7870" y="6918"/>
                    <a:pt x="7930" y="6835"/>
                    <a:pt x="7954" y="6728"/>
                  </a:cubicBezTo>
                  <a:cubicBezTo>
                    <a:pt x="7942" y="6633"/>
                    <a:pt x="7918" y="6537"/>
                    <a:pt x="7859" y="6454"/>
                  </a:cubicBezTo>
                  <a:cubicBezTo>
                    <a:pt x="7787" y="6323"/>
                    <a:pt x="7692" y="6192"/>
                    <a:pt x="7609" y="6061"/>
                  </a:cubicBezTo>
                  <a:cubicBezTo>
                    <a:pt x="7489" y="5906"/>
                    <a:pt x="7382" y="5740"/>
                    <a:pt x="7299" y="5573"/>
                  </a:cubicBezTo>
                  <a:lnTo>
                    <a:pt x="7013" y="5121"/>
                  </a:lnTo>
                  <a:lnTo>
                    <a:pt x="5406" y="2882"/>
                  </a:lnTo>
                  <a:cubicBezTo>
                    <a:pt x="5299" y="2727"/>
                    <a:pt x="5156" y="2501"/>
                    <a:pt x="4977" y="2216"/>
                  </a:cubicBezTo>
                  <a:cubicBezTo>
                    <a:pt x="4942" y="2156"/>
                    <a:pt x="4906" y="2085"/>
                    <a:pt x="4882" y="2025"/>
                  </a:cubicBezTo>
                  <a:cubicBezTo>
                    <a:pt x="4870" y="1989"/>
                    <a:pt x="4858" y="1965"/>
                    <a:pt x="4846" y="1942"/>
                  </a:cubicBezTo>
                  <a:lnTo>
                    <a:pt x="339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3"/>
            <p:cNvSpPr/>
            <p:nvPr/>
          </p:nvSpPr>
          <p:spPr>
            <a:xfrm>
              <a:off x="1338342" y="-164952"/>
              <a:ext cx="481627" cy="395753"/>
            </a:xfrm>
            <a:custGeom>
              <a:avLst/>
              <a:gdLst/>
              <a:ahLst/>
              <a:cxnLst/>
              <a:rect l="l" t="t" r="r" b="b"/>
              <a:pathLst>
                <a:path w="12967" h="10655" extrusionOk="0">
                  <a:moveTo>
                    <a:pt x="7406" y="0"/>
                  </a:moveTo>
                  <a:cubicBezTo>
                    <a:pt x="6962" y="0"/>
                    <a:pt x="6517" y="117"/>
                    <a:pt x="6073" y="350"/>
                  </a:cubicBezTo>
                  <a:cubicBezTo>
                    <a:pt x="5692" y="588"/>
                    <a:pt x="5335" y="862"/>
                    <a:pt x="5025" y="1184"/>
                  </a:cubicBezTo>
                  <a:cubicBezTo>
                    <a:pt x="4585" y="1648"/>
                    <a:pt x="4430" y="2005"/>
                    <a:pt x="4561" y="2267"/>
                  </a:cubicBezTo>
                  <a:lnTo>
                    <a:pt x="4478" y="2303"/>
                  </a:lnTo>
                  <a:cubicBezTo>
                    <a:pt x="4406" y="2350"/>
                    <a:pt x="4358" y="2446"/>
                    <a:pt x="4370" y="2541"/>
                  </a:cubicBezTo>
                  <a:cubicBezTo>
                    <a:pt x="4335" y="2636"/>
                    <a:pt x="4323" y="2743"/>
                    <a:pt x="4323" y="2850"/>
                  </a:cubicBezTo>
                  <a:cubicBezTo>
                    <a:pt x="4323" y="2958"/>
                    <a:pt x="4311" y="3041"/>
                    <a:pt x="4311" y="3077"/>
                  </a:cubicBezTo>
                  <a:cubicBezTo>
                    <a:pt x="4311" y="3112"/>
                    <a:pt x="4311" y="3136"/>
                    <a:pt x="4299" y="3136"/>
                  </a:cubicBezTo>
                  <a:cubicBezTo>
                    <a:pt x="4299" y="3139"/>
                    <a:pt x="4298" y="3141"/>
                    <a:pt x="4297" y="3141"/>
                  </a:cubicBezTo>
                  <a:cubicBezTo>
                    <a:pt x="4293" y="3141"/>
                    <a:pt x="4284" y="3130"/>
                    <a:pt x="4275" y="3112"/>
                  </a:cubicBezTo>
                  <a:lnTo>
                    <a:pt x="4275" y="3231"/>
                  </a:lnTo>
                  <a:cubicBezTo>
                    <a:pt x="4251" y="3351"/>
                    <a:pt x="4239" y="3470"/>
                    <a:pt x="4251" y="3577"/>
                  </a:cubicBezTo>
                  <a:cubicBezTo>
                    <a:pt x="4239" y="3589"/>
                    <a:pt x="4228" y="3612"/>
                    <a:pt x="4228" y="3624"/>
                  </a:cubicBezTo>
                  <a:cubicBezTo>
                    <a:pt x="4228" y="3636"/>
                    <a:pt x="4228" y="3648"/>
                    <a:pt x="4216" y="3660"/>
                  </a:cubicBezTo>
                  <a:cubicBezTo>
                    <a:pt x="4228" y="3851"/>
                    <a:pt x="4251" y="4053"/>
                    <a:pt x="4299" y="4243"/>
                  </a:cubicBezTo>
                  <a:lnTo>
                    <a:pt x="4370" y="4839"/>
                  </a:lnTo>
                  <a:cubicBezTo>
                    <a:pt x="4382" y="5041"/>
                    <a:pt x="4370" y="5244"/>
                    <a:pt x="4311" y="5434"/>
                  </a:cubicBezTo>
                  <a:cubicBezTo>
                    <a:pt x="4251" y="5589"/>
                    <a:pt x="4132" y="5732"/>
                    <a:pt x="3977" y="5803"/>
                  </a:cubicBezTo>
                  <a:cubicBezTo>
                    <a:pt x="3924" y="5833"/>
                    <a:pt x="3867" y="5848"/>
                    <a:pt x="3811" y="5848"/>
                  </a:cubicBezTo>
                  <a:cubicBezTo>
                    <a:pt x="3754" y="5848"/>
                    <a:pt x="3698" y="5833"/>
                    <a:pt x="3644" y="5803"/>
                  </a:cubicBezTo>
                  <a:cubicBezTo>
                    <a:pt x="3442" y="5684"/>
                    <a:pt x="3239" y="5422"/>
                    <a:pt x="3049" y="5029"/>
                  </a:cubicBezTo>
                  <a:cubicBezTo>
                    <a:pt x="3001" y="4910"/>
                    <a:pt x="2918" y="4744"/>
                    <a:pt x="2811" y="4541"/>
                  </a:cubicBezTo>
                  <a:cubicBezTo>
                    <a:pt x="2465" y="3851"/>
                    <a:pt x="2251" y="3112"/>
                    <a:pt x="2180" y="2350"/>
                  </a:cubicBezTo>
                  <a:cubicBezTo>
                    <a:pt x="2156" y="2303"/>
                    <a:pt x="2108" y="2279"/>
                    <a:pt x="2061" y="2279"/>
                  </a:cubicBezTo>
                  <a:cubicBezTo>
                    <a:pt x="2001" y="2291"/>
                    <a:pt x="1942" y="2315"/>
                    <a:pt x="1882" y="2338"/>
                  </a:cubicBezTo>
                  <a:lnTo>
                    <a:pt x="1811" y="2386"/>
                  </a:lnTo>
                  <a:lnTo>
                    <a:pt x="60" y="3708"/>
                  </a:lnTo>
                  <a:cubicBezTo>
                    <a:pt x="13" y="3779"/>
                    <a:pt x="1" y="3851"/>
                    <a:pt x="13" y="3934"/>
                  </a:cubicBezTo>
                  <a:cubicBezTo>
                    <a:pt x="1" y="4065"/>
                    <a:pt x="13" y="4196"/>
                    <a:pt x="72" y="4315"/>
                  </a:cubicBezTo>
                  <a:cubicBezTo>
                    <a:pt x="132" y="4636"/>
                    <a:pt x="215" y="4946"/>
                    <a:pt x="322" y="5267"/>
                  </a:cubicBezTo>
                  <a:lnTo>
                    <a:pt x="441" y="5648"/>
                  </a:lnTo>
                  <a:lnTo>
                    <a:pt x="489" y="5863"/>
                  </a:lnTo>
                  <a:lnTo>
                    <a:pt x="1703" y="8125"/>
                  </a:lnTo>
                  <a:cubicBezTo>
                    <a:pt x="1906" y="8494"/>
                    <a:pt x="2156" y="8827"/>
                    <a:pt x="2453" y="9137"/>
                  </a:cubicBezTo>
                  <a:cubicBezTo>
                    <a:pt x="2775" y="9458"/>
                    <a:pt x="3120" y="9732"/>
                    <a:pt x="3513" y="9982"/>
                  </a:cubicBezTo>
                  <a:cubicBezTo>
                    <a:pt x="4210" y="10433"/>
                    <a:pt x="4915" y="10655"/>
                    <a:pt x="5622" y="10655"/>
                  </a:cubicBezTo>
                  <a:cubicBezTo>
                    <a:pt x="5736" y="10655"/>
                    <a:pt x="5851" y="10649"/>
                    <a:pt x="5966" y="10637"/>
                  </a:cubicBezTo>
                  <a:cubicBezTo>
                    <a:pt x="6252" y="10590"/>
                    <a:pt x="6514" y="10506"/>
                    <a:pt x="6764" y="10363"/>
                  </a:cubicBezTo>
                  <a:cubicBezTo>
                    <a:pt x="7037" y="10244"/>
                    <a:pt x="7276" y="10054"/>
                    <a:pt x="7478" y="9828"/>
                  </a:cubicBezTo>
                  <a:cubicBezTo>
                    <a:pt x="7847" y="9435"/>
                    <a:pt x="8073" y="8923"/>
                    <a:pt x="8145" y="8387"/>
                  </a:cubicBezTo>
                  <a:cubicBezTo>
                    <a:pt x="8228" y="7780"/>
                    <a:pt x="8252" y="7161"/>
                    <a:pt x="8216" y="6541"/>
                  </a:cubicBezTo>
                  <a:cubicBezTo>
                    <a:pt x="8192" y="5994"/>
                    <a:pt x="8192" y="5660"/>
                    <a:pt x="8192" y="5529"/>
                  </a:cubicBezTo>
                  <a:cubicBezTo>
                    <a:pt x="8192" y="5458"/>
                    <a:pt x="8216" y="5375"/>
                    <a:pt x="8252" y="5303"/>
                  </a:cubicBezTo>
                  <a:cubicBezTo>
                    <a:pt x="8299" y="5256"/>
                    <a:pt x="8347" y="5220"/>
                    <a:pt x="8407" y="5184"/>
                  </a:cubicBezTo>
                  <a:cubicBezTo>
                    <a:pt x="8497" y="5146"/>
                    <a:pt x="8597" y="5123"/>
                    <a:pt x="8697" y="5123"/>
                  </a:cubicBezTo>
                  <a:cubicBezTo>
                    <a:pt x="8756" y="5123"/>
                    <a:pt x="8814" y="5131"/>
                    <a:pt x="8871" y="5148"/>
                  </a:cubicBezTo>
                  <a:cubicBezTo>
                    <a:pt x="9145" y="5220"/>
                    <a:pt x="9419" y="5446"/>
                    <a:pt x="9716" y="5827"/>
                  </a:cubicBezTo>
                  <a:cubicBezTo>
                    <a:pt x="9800" y="5946"/>
                    <a:pt x="9966" y="6196"/>
                    <a:pt x="10228" y="6577"/>
                  </a:cubicBezTo>
                  <a:lnTo>
                    <a:pt x="10454" y="6910"/>
                  </a:lnTo>
                  <a:cubicBezTo>
                    <a:pt x="10502" y="6982"/>
                    <a:pt x="10597" y="7137"/>
                    <a:pt x="10752" y="7363"/>
                  </a:cubicBezTo>
                  <a:cubicBezTo>
                    <a:pt x="10888" y="7528"/>
                    <a:pt x="11001" y="7614"/>
                    <a:pt x="11083" y="7614"/>
                  </a:cubicBezTo>
                  <a:cubicBezTo>
                    <a:pt x="11101" y="7614"/>
                    <a:pt x="11118" y="7610"/>
                    <a:pt x="11133" y="7601"/>
                  </a:cubicBezTo>
                  <a:cubicBezTo>
                    <a:pt x="11169" y="7589"/>
                    <a:pt x="11193" y="7565"/>
                    <a:pt x="11205" y="7530"/>
                  </a:cubicBezTo>
                  <a:cubicBezTo>
                    <a:pt x="11990" y="7089"/>
                    <a:pt x="12455" y="6815"/>
                    <a:pt x="12610" y="6696"/>
                  </a:cubicBezTo>
                  <a:cubicBezTo>
                    <a:pt x="12705" y="6625"/>
                    <a:pt x="12800" y="6553"/>
                    <a:pt x="12883" y="6458"/>
                  </a:cubicBezTo>
                  <a:cubicBezTo>
                    <a:pt x="12967" y="6315"/>
                    <a:pt x="12967" y="6137"/>
                    <a:pt x="12883" y="5994"/>
                  </a:cubicBezTo>
                  <a:cubicBezTo>
                    <a:pt x="12836" y="5863"/>
                    <a:pt x="12812" y="5732"/>
                    <a:pt x="12800" y="5601"/>
                  </a:cubicBezTo>
                  <a:cubicBezTo>
                    <a:pt x="12312" y="4636"/>
                    <a:pt x="11788" y="3708"/>
                    <a:pt x="11205" y="2803"/>
                  </a:cubicBezTo>
                  <a:cubicBezTo>
                    <a:pt x="10454" y="1696"/>
                    <a:pt x="9692" y="910"/>
                    <a:pt x="8930" y="457"/>
                  </a:cubicBezTo>
                  <a:cubicBezTo>
                    <a:pt x="8422" y="153"/>
                    <a:pt x="7914" y="0"/>
                    <a:pt x="7406"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3"/>
            <p:cNvSpPr/>
            <p:nvPr/>
          </p:nvSpPr>
          <p:spPr>
            <a:xfrm>
              <a:off x="4048048" y="4759263"/>
              <a:ext cx="531138" cy="510524"/>
            </a:xfrm>
            <a:custGeom>
              <a:avLst/>
              <a:gdLst/>
              <a:ahLst/>
              <a:cxnLst/>
              <a:rect l="l" t="t" r="r" b="b"/>
              <a:pathLst>
                <a:path w="14300" h="13745" extrusionOk="0">
                  <a:moveTo>
                    <a:pt x="6013" y="3251"/>
                  </a:moveTo>
                  <a:lnTo>
                    <a:pt x="6061" y="3370"/>
                  </a:lnTo>
                  <a:cubicBezTo>
                    <a:pt x="6096" y="3406"/>
                    <a:pt x="6120" y="3454"/>
                    <a:pt x="6120" y="3513"/>
                  </a:cubicBezTo>
                  <a:lnTo>
                    <a:pt x="6215" y="3739"/>
                  </a:lnTo>
                  <a:cubicBezTo>
                    <a:pt x="6263" y="3823"/>
                    <a:pt x="6311" y="3906"/>
                    <a:pt x="6322" y="4001"/>
                  </a:cubicBezTo>
                  <a:cubicBezTo>
                    <a:pt x="6370" y="4132"/>
                    <a:pt x="6406" y="4227"/>
                    <a:pt x="6430" y="4311"/>
                  </a:cubicBezTo>
                  <a:cubicBezTo>
                    <a:pt x="6477" y="4430"/>
                    <a:pt x="6537" y="4549"/>
                    <a:pt x="6584" y="4692"/>
                  </a:cubicBezTo>
                  <a:cubicBezTo>
                    <a:pt x="6632" y="4835"/>
                    <a:pt x="6692" y="4989"/>
                    <a:pt x="6763" y="5132"/>
                  </a:cubicBezTo>
                  <a:cubicBezTo>
                    <a:pt x="6799" y="5251"/>
                    <a:pt x="6858" y="5394"/>
                    <a:pt x="6906" y="5549"/>
                  </a:cubicBezTo>
                  <a:cubicBezTo>
                    <a:pt x="6965" y="5704"/>
                    <a:pt x="7025" y="5870"/>
                    <a:pt x="7096" y="6049"/>
                  </a:cubicBezTo>
                  <a:lnTo>
                    <a:pt x="7454" y="6990"/>
                  </a:lnTo>
                  <a:lnTo>
                    <a:pt x="7763" y="7775"/>
                  </a:lnTo>
                  <a:cubicBezTo>
                    <a:pt x="7721" y="7781"/>
                    <a:pt x="7680" y="7784"/>
                    <a:pt x="7637" y="7784"/>
                  </a:cubicBezTo>
                  <a:cubicBezTo>
                    <a:pt x="7593" y="7784"/>
                    <a:pt x="7549" y="7781"/>
                    <a:pt x="7501" y="7775"/>
                  </a:cubicBezTo>
                  <a:lnTo>
                    <a:pt x="7370" y="7764"/>
                  </a:lnTo>
                  <a:cubicBezTo>
                    <a:pt x="7311" y="7764"/>
                    <a:pt x="7251" y="7764"/>
                    <a:pt x="7192" y="7775"/>
                  </a:cubicBezTo>
                  <a:lnTo>
                    <a:pt x="7132" y="7787"/>
                  </a:lnTo>
                  <a:cubicBezTo>
                    <a:pt x="7108" y="7799"/>
                    <a:pt x="7084" y="7811"/>
                    <a:pt x="7073" y="7835"/>
                  </a:cubicBezTo>
                  <a:cubicBezTo>
                    <a:pt x="7061" y="7859"/>
                    <a:pt x="7037" y="7871"/>
                    <a:pt x="7025" y="7895"/>
                  </a:cubicBezTo>
                  <a:lnTo>
                    <a:pt x="6132" y="8073"/>
                  </a:lnTo>
                  <a:lnTo>
                    <a:pt x="6132" y="7216"/>
                  </a:lnTo>
                  <a:cubicBezTo>
                    <a:pt x="6108" y="7025"/>
                    <a:pt x="6108" y="6847"/>
                    <a:pt x="6108" y="6668"/>
                  </a:cubicBezTo>
                  <a:lnTo>
                    <a:pt x="6084" y="6216"/>
                  </a:lnTo>
                  <a:lnTo>
                    <a:pt x="6061" y="5251"/>
                  </a:lnTo>
                  <a:lnTo>
                    <a:pt x="6037" y="4394"/>
                  </a:lnTo>
                  <a:cubicBezTo>
                    <a:pt x="6037" y="4263"/>
                    <a:pt x="6049" y="4156"/>
                    <a:pt x="6037" y="4049"/>
                  </a:cubicBezTo>
                  <a:cubicBezTo>
                    <a:pt x="6025" y="3930"/>
                    <a:pt x="6025" y="3858"/>
                    <a:pt x="6025" y="3787"/>
                  </a:cubicBezTo>
                  <a:cubicBezTo>
                    <a:pt x="6013" y="3727"/>
                    <a:pt x="6013" y="3668"/>
                    <a:pt x="6025" y="3608"/>
                  </a:cubicBezTo>
                  <a:cubicBezTo>
                    <a:pt x="6025" y="3573"/>
                    <a:pt x="6025" y="3549"/>
                    <a:pt x="6025" y="3525"/>
                  </a:cubicBezTo>
                  <a:lnTo>
                    <a:pt x="6013" y="3465"/>
                  </a:lnTo>
                  <a:lnTo>
                    <a:pt x="5989" y="3382"/>
                  </a:lnTo>
                  <a:lnTo>
                    <a:pt x="6013" y="3251"/>
                  </a:lnTo>
                  <a:close/>
                  <a:moveTo>
                    <a:pt x="9311" y="1"/>
                  </a:moveTo>
                  <a:lnTo>
                    <a:pt x="9132" y="36"/>
                  </a:lnTo>
                  <a:cubicBezTo>
                    <a:pt x="9097" y="42"/>
                    <a:pt x="9061" y="45"/>
                    <a:pt x="9025" y="45"/>
                  </a:cubicBezTo>
                  <a:cubicBezTo>
                    <a:pt x="8989" y="45"/>
                    <a:pt x="8954" y="42"/>
                    <a:pt x="8918" y="36"/>
                  </a:cubicBezTo>
                  <a:cubicBezTo>
                    <a:pt x="8882" y="25"/>
                    <a:pt x="8847" y="25"/>
                    <a:pt x="8811" y="13"/>
                  </a:cubicBezTo>
                  <a:lnTo>
                    <a:pt x="8692" y="13"/>
                  </a:lnTo>
                  <a:lnTo>
                    <a:pt x="7918" y="167"/>
                  </a:lnTo>
                  <a:cubicBezTo>
                    <a:pt x="7656" y="215"/>
                    <a:pt x="7465" y="251"/>
                    <a:pt x="7323" y="263"/>
                  </a:cubicBezTo>
                  <a:lnTo>
                    <a:pt x="6763" y="382"/>
                  </a:lnTo>
                  <a:cubicBezTo>
                    <a:pt x="6513" y="417"/>
                    <a:pt x="6263" y="453"/>
                    <a:pt x="6001" y="501"/>
                  </a:cubicBezTo>
                  <a:lnTo>
                    <a:pt x="5334" y="644"/>
                  </a:lnTo>
                  <a:lnTo>
                    <a:pt x="4453" y="858"/>
                  </a:lnTo>
                  <a:cubicBezTo>
                    <a:pt x="4322" y="882"/>
                    <a:pt x="4203" y="917"/>
                    <a:pt x="4084" y="977"/>
                  </a:cubicBezTo>
                  <a:lnTo>
                    <a:pt x="3024" y="1203"/>
                  </a:lnTo>
                  <a:cubicBezTo>
                    <a:pt x="2774" y="1251"/>
                    <a:pt x="2524" y="1287"/>
                    <a:pt x="2274" y="1298"/>
                  </a:cubicBezTo>
                  <a:cubicBezTo>
                    <a:pt x="2108" y="1310"/>
                    <a:pt x="1858" y="1358"/>
                    <a:pt x="1536" y="1418"/>
                  </a:cubicBezTo>
                  <a:cubicBezTo>
                    <a:pt x="1393" y="1441"/>
                    <a:pt x="1250" y="1477"/>
                    <a:pt x="1119" y="1525"/>
                  </a:cubicBezTo>
                  <a:cubicBezTo>
                    <a:pt x="1000" y="1596"/>
                    <a:pt x="869" y="1644"/>
                    <a:pt x="738" y="1656"/>
                  </a:cubicBezTo>
                  <a:lnTo>
                    <a:pt x="596" y="1691"/>
                  </a:lnTo>
                  <a:cubicBezTo>
                    <a:pt x="560" y="1727"/>
                    <a:pt x="524" y="1763"/>
                    <a:pt x="500" y="1810"/>
                  </a:cubicBezTo>
                  <a:cubicBezTo>
                    <a:pt x="477" y="1846"/>
                    <a:pt x="453" y="1882"/>
                    <a:pt x="465" y="1930"/>
                  </a:cubicBezTo>
                  <a:lnTo>
                    <a:pt x="167" y="7585"/>
                  </a:lnTo>
                  <a:cubicBezTo>
                    <a:pt x="72" y="9085"/>
                    <a:pt x="12" y="10609"/>
                    <a:pt x="0" y="12145"/>
                  </a:cubicBezTo>
                  <a:cubicBezTo>
                    <a:pt x="0" y="12193"/>
                    <a:pt x="12" y="12240"/>
                    <a:pt x="12" y="12288"/>
                  </a:cubicBezTo>
                  <a:cubicBezTo>
                    <a:pt x="12" y="12371"/>
                    <a:pt x="12" y="12443"/>
                    <a:pt x="36" y="12526"/>
                  </a:cubicBezTo>
                  <a:cubicBezTo>
                    <a:pt x="0" y="12717"/>
                    <a:pt x="12" y="12907"/>
                    <a:pt x="36" y="13098"/>
                  </a:cubicBezTo>
                  <a:cubicBezTo>
                    <a:pt x="80" y="13529"/>
                    <a:pt x="207" y="13744"/>
                    <a:pt x="425" y="13744"/>
                  </a:cubicBezTo>
                  <a:cubicBezTo>
                    <a:pt x="441" y="13744"/>
                    <a:pt x="459" y="13743"/>
                    <a:pt x="477" y="13740"/>
                  </a:cubicBezTo>
                  <a:lnTo>
                    <a:pt x="727" y="13693"/>
                  </a:lnTo>
                  <a:cubicBezTo>
                    <a:pt x="846" y="13669"/>
                    <a:pt x="977" y="13645"/>
                    <a:pt x="1108" y="13598"/>
                  </a:cubicBezTo>
                  <a:lnTo>
                    <a:pt x="1584" y="13502"/>
                  </a:lnTo>
                  <a:cubicBezTo>
                    <a:pt x="1965" y="13431"/>
                    <a:pt x="2215" y="13371"/>
                    <a:pt x="2334" y="13336"/>
                  </a:cubicBezTo>
                  <a:lnTo>
                    <a:pt x="2489" y="13300"/>
                  </a:lnTo>
                  <a:lnTo>
                    <a:pt x="4108" y="12978"/>
                  </a:lnTo>
                  <a:cubicBezTo>
                    <a:pt x="4144" y="12967"/>
                    <a:pt x="4167" y="12967"/>
                    <a:pt x="4191" y="12955"/>
                  </a:cubicBezTo>
                  <a:cubicBezTo>
                    <a:pt x="4227" y="12943"/>
                    <a:pt x="4275" y="12919"/>
                    <a:pt x="4346" y="12895"/>
                  </a:cubicBezTo>
                  <a:lnTo>
                    <a:pt x="4906" y="12776"/>
                  </a:lnTo>
                  <a:lnTo>
                    <a:pt x="5668" y="12586"/>
                  </a:lnTo>
                  <a:cubicBezTo>
                    <a:pt x="5703" y="12586"/>
                    <a:pt x="5739" y="12597"/>
                    <a:pt x="5775" y="12609"/>
                  </a:cubicBezTo>
                  <a:cubicBezTo>
                    <a:pt x="5805" y="12615"/>
                    <a:pt x="5834" y="12618"/>
                    <a:pt x="5863" y="12618"/>
                  </a:cubicBezTo>
                  <a:cubicBezTo>
                    <a:pt x="5891" y="12618"/>
                    <a:pt x="5918" y="12615"/>
                    <a:pt x="5941" y="12609"/>
                  </a:cubicBezTo>
                  <a:lnTo>
                    <a:pt x="5989" y="12609"/>
                  </a:lnTo>
                  <a:cubicBezTo>
                    <a:pt x="6037" y="12586"/>
                    <a:pt x="6084" y="12562"/>
                    <a:pt x="6120" y="12538"/>
                  </a:cubicBezTo>
                  <a:lnTo>
                    <a:pt x="6239" y="12467"/>
                  </a:lnTo>
                  <a:cubicBezTo>
                    <a:pt x="6311" y="12193"/>
                    <a:pt x="6346" y="11907"/>
                    <a:pt x="6346" y="11633"/>
                  </a:cubicBezTo>
                  <a:cubicBezTo>
                    <a:pt x="6370" y="11216"/>
                    <a:pt x="6370" y="10978"/>
                    <a:pt x="6370" y="10907"/>
                  </a:cubicBezTo>
                  <a:cubicBezTo>
                    <a:pt x="6346" y="10728"/>
                    <a:pt x="6346" y="10562"/>
                    <a:pt x="6370" y="10383"/>
                  </a:cubicBezTo>
                  <a:lnTo>
                    <a:pt x="6870" y="10276"/>
                  </a:lnTo>
                  <a:lnTo>
                    <a:pt x="7394" y="10181"/>
                  </a:lnTo>
                  <a:cubicBezTo>
                    <a:pt x="7727" y="10109"/>
                    <a:pt x="8049" y="10026"/>
                    <a:pt x="8358" y="9919"/>
                  </a:cubicBezTo>
                  <a:cubicBezTo>
                    <a:pt x="8763" y="10931"/>
                    <a:pt x="9085" y="11574"/>
                    <a:pt x="9287" y="11859"/>
                  </a:cubicBezTo>
                  <a:cubicBezTo>
                    <a:pt x="9513" y="11812"/>
                    <a:pt x="9775" y="11776"/>
                    <a:pt x="10109" y="11740"/>
                  </a:cubicBezTo>
                  <a:cubicBezTo>
                    <a:pt x="10198" y="11713"/>
                    <a:pt x="10294" y="11700"/>
                    <a:pt x="10387" y="11700"/>
                  </a:cubicBezTo>
                  <a:cubicBezTo>
                    <a:pt x="10417" y="11700"/>
                    <a:pt x="10448" y="11702"/>
                    <a:pt x="10478" y="11705"/>
                  </a:cubicBezTo>
                  <a:lnTo>
                    <a:pt x="10633" y="11681"/>
                  </a:lnTo>
                  <a:lnTo>
                    <a:pt x="10692" y="11669"/>
                  </a:lnTo>
                  <a:cubicBezTo>
                    <a:pt x="10716" y="11657"/>
                    <a:pt x="10728" y="11633"/>
                    <a:pt x="10728" y="11609"/>
                  </a:cubicBezTo>
                  <a:lnTo>
                    <a:pt x="10775" y="11562"/>
                  </a:lnTo>
                  <a:cubicBezTo>
                    <a:pt x="10789" y="11558"/>
                    <a:pt x="10803" y="11557"/>
                    <a:pt x="10817" y="11557"/>
                  </a:cubicBezTo>
                  <a:cubicBezTo>
                    <a:pt x="10850" y="11557"/>
                    <a:pt x="10881" y="11565"/>
                    <a:pt x="10906" y="11574"/>
                  </a:cubicBezTo>
                  <a:lnTo>
                    <a:pt x="10930" y="11621"/>
                  </a:lnTo>
                  <a:lnTo>
                    <a:pt x="12049" y="11395"/>
                  </a:lnTo>
                  <a:cubicBezTo>
                    <a:pt x="12053" y="11398"/>
                    <a:pt x="12060" y="11400"/>
                    <a:pt x="12072" y="11400"/>
                  </a:cubicBezTo>
                  <a:cubicBezTo>
                    <a:pt x="12099" y="11400"/>
                    <a:pt x="12149" y="11391"/>
                    <a:pt x="12216" y="11383"/>
                  </a:cubicBezTo>
                  <a:lnTo>
                    <a:pt x="12561" y="11312"/>
                  </a:lnTo>
                  <a:lnTo>
                    <a:pt x="12978" y="11228"/>
                  </a:lnTo>
                  <a:lnTo>
                    <a:pt x="13431" y="11145"/>
                  </a:lnTo>
                  <a:cubicBezTo>
                    <a:pt x="13561" y="11121"/>
                    <a:pt x="13704" y="11109"/>
                    <a:pt x="13835" y="11073"/>
                  </a:cubicBezTo>
                  <a:lnTo>
                    <a:pt x="14062" y="11038"/>
                  </a:lnTo>
                  <a:cubicBezTo>
                    <a:pt x="14193" y="11002"/>
                    <a:pt x="14288" y="10907"/>
                    <a:pt x="14300" y="10776"/>
                  </a:cubicBezTo>
                  <a:cubicBezTo>
                    <a:pt x="14300" y="10645"/>
                    <a:pt x="14288" y="10514"/>
                    <a:pt x="14264" y="10383"/>
                  </a:cubicBezTo>
                  <a:cubicBezTo>
                    <a:pt x="14216" y="10169"/>
                    <a:pt x="14145" y="9954"/>
                    <a:pt x="14062" y="9752"/>
                  </a:cubicBezTo>
                  <a:cubicBezTo>
                    <a:pt x="14002" y="9633"/>
                    <a:pt x="13954" y="9502"/>
                    <a:pt x="13919" y="9383"/>
                  </a:cubicBezTo>
                  <a:cubicBezTo>
                    <a:pt x="13431" y="8240"/>
                    <a:pt x="12788" y="6859"/>
                    <a:pt x="12002" y="5239"/>
                  </a:cubicBezTo>
                  <a:lnTo>
                    <a:pt x="9501" y="179"/>
                  </a:lnTo>
                  <a:cubicBezTo>
                    <a:pt x="9478" y="108"/>
                    <a:pt x="9418" y="48"/>
                    <a:pt x="9311"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3"/>
            <p:cNvSpPr/>
            <p:nvPr/>
          </p:nvSpPr>
          <p:spPr>
            <a:xfrm>
              <a:off x="-285909" y="3346775"/>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3"/>
            <p:cNvSpPr/>
            <p:nvPr/>
          </p:nvSpPr>
          <p:spPr>
            <a:xfrm>
              <a:off x="-87351" y="4838487"/>
              <a:ext cx="527609" cy="490170"/>
            </a:xfrm>
            <a:custGeom>
              <a:avLst/>
              <a:gdLst/>
              <a:ahLst/>
              <a:cxnLst/>
              <a:rect l="l" t="t" r="r" b="b"/>
              <a:pathLst>
                <a:path w="14205" h="13197" extrusionOk="0">
                  <a:moveTo>
                    <a:pt x="6601" y="2579"/>
                  </a:moveTo>
                  <a:cubicBezTo>
                    <a:pt x="6664" y="2579"/>
                    <a:pt x="6776" y="2640"/>
                    <a:pt x="6918" y="2771"/>
                  </a:cubicBezTo>
                  <a:cubicBezTo>
                    <a:pt x="7133" y="3164"/>
                    <a:pt x="7311" y="3593"/>
                    <a:pt x="7418" y="4033"/>
                  </a:cubicBezTo>
                  <a:cubicBezTo>
                    <a:pt x="7549" y="4438"/>
                    <a:pt x="7645" y="4855"/>
                    <a:pt x="7728" y="5283"/>
                  </a:cubicBezTo>
                  <a:lnTo>
                    <a:pt x="7764" y="5438"/>
                  </a:lnTo>
                  <a:lnTo>
                    <a:pt x="7859" y="5903"/>
                  </a:lnTo>
                  <a:cubicBezTo>
                    <a:pt x="7895" y="6117"/>
                    <a:pt x="7978" y="6688"/>
                    <a:pt x="8109" y="7617"/>
                  </a:cubicBezTo>
                  <a:cubicBezTo>
                    <a:pt x="8168" y="7986"/>
                    <a:pt x="8216" y="8379"/>
                    <a:pt x="8240" y="8808"/>
                  </a:cubicBezTo>
                  <a:cubicBezTo>
                    <a:pt x="8276" y="9248"/>
                    <a:pt x="8299" y="9522"/>
                    <a:pt x="8299" y="9641"/>
                  </a:cubicBezTo>
                  <a:cubicBezTo>
                    <a:pt x="8335" y="10367"/>
                    <a:pt x="8299" y="10867"/>
                    <a:pt x="8180" y="11141"/>
                  </a:cubicBezTo>
                  <a:cubicBezTo>
                    <a:pt x="8145" y="11308"/>
                    <a:pt x="8061" y="11391"/>
                    <a:pt x="7942" y="11415"/>
                  </a:cubicBezTo>
                  <a:cubicBezTo>
                    <a:pt x="7912" y="11421"/>
                    <a:pt x="7883" y="11424"/>
                    <a:pt x="7853" y="11424"/>
                  </a:cubicBezTo>
                  <a:cubicBezTo>
                    <a:pt x="7823" y="11424"/>
                    <a:pt x="7793" y="11421"/>
                    <a:pt x="7764" y="11415"/>
                  </a:cubicBezTo>
                  <a:cubicBezTo>
                    <a:pt x="7704" y="11403"/>
                    <a:pt x="7656" y="11368"/>
                    <a:pt x="7633" y="11320"/>
                  </a:cubicBezTo>
                  <a:lnTo>
                    <a:pt x="7252" y="10617"/>
                  </a:lnTo>
                  <a:cubicBezTo>
                    <a:pt x="7204" y="10522"/>
                    <a:pt x="7180" y="10439"/>
                    <a:pt x="7156" y="10344"/>
                  </a:cubicBezTo>
                  <a:lnTo>
                    <a:pt x="6966" y="9701"/>
                  </a:lnTo>
                  <a:lnTo>
                    <a:pt x="6835" y="9224"/>
                  </a:lnTo>
                  <a:cubicBezTo>
                    <a:pt x="6799" y="9046"/>
                    <a:pt x="6692" y="8677"/>
                    <a:pt x="6549" y="8117"/>
                  </a:cubicBezTo>
                  <a:lnTo>
                    <a:pt x="6490" y="7855"/>
                  </a:lnTo>
                  <a:lnTo>
                    <a:pt x="6418" y="7450"/>
                  </a:lnTo>
                  <a:lnTo>
                    <a:pt x="6192" y="4129"/>
                  </a:lnTo>
                  <a:cubicBezTo>
                    <a:pt x="6156" y="3581"/>
                    <a:pt x="6180" y="3188"/>
                    <a:pt x="6252" y="2962"/>
                  </a:cubicBezTo>
                  <a:cubicBezTo>
                    <a:pt x="6335" y="2736"/>
                    <a:pt x="6442" y="2605"/>
                    <a:pt x="6585" y="2581"/>
                  </a:cubicBezTo>
                  <a:cubicBezTo>
                    <a:pt x="6590" y="2580"/>
                    <a:pt x="6595" y="2579"/>
                    <a:pt x="6601" y="2579"/>
                  </a:cubicBezTo>
                  <a:close/>
                  <a:moveTo>
                    <a:pt x="8146" y="1"/>
                  </a:moveTo>
                  <a:cubicBezTo>
                    <a:pt x="8050" y="1"/>
                    <a:pt x="7954" y="4"/>
                    <a:pt x="7859" y="9"/>
                  </a:cubicBezTo>
                  <a:cubicBezTo>
                    <a:pt x="7097" y="80"/>
                    <a:pt x="6252" y="223"/>
                    <a:pt x="5311" y="402"/>
                  </a:cubicBezTo>
                  <a:lnTo>
                    <a:pt x="5251" y="426"/>
                  </a:lnTo>
                  <a:cubicBezTo>
                    <a:pt x="5204" y="426"/>
                    <a:pt x="5192" y="450"/>
                    <a:pt x="5192" y="473"/>
                  </a:cubicBezTo>
                  <a:cubicBezTo>
                    <a:pt x="4942" y="485"/>
                    <a:pt x="4680" y="533"/>
                    <a:pt x="4442" y="581"/>
                  </a:cubicBezTo>
                  <a:cubicBezTo>
                    <a:pt x="3406" y="783"/>
                    <a:pt x="2465" y="1343"/>
                    <a:pt x="1799" y="2164"/>
                  </a:cubicBezTo>
                  <a:cubicBezTo>
                    <a:pt x="1120" y="2986"/>
                    <a:pt x="668" y="3962"/>
                    <a:pt x="453" y="4998"/>
                  </a:cubicBezTo>
                  <a:cubicBezTo>
                    <a:pt x="1" y="7034"/>
                    <a:pt x="382" y="9165"/>
                    <a:pt x="1525" y="10915"/>
                  </a:cubicBezTo>
                  <a:cubicBezTo>
                    <a:pt x="1811" y="11368"/>
                    <a:pt x="2156" y="11772"/>
                    <a:pt x="2549" y="12130"/>
                  </a:cubicBezTo>
                  <a:cubicBezTo>
                    <a:pt x="2918" y="12463"/>
                    <a:pt x="3346" y="12713"/>
                    <a:pt x="3811" y="12880"/>
                  </a:cubicBezTo>
                  <a:lnTo>
                    <a:pt x="4287" y="13034"/>
                  </a:lnTo>
                  <a:cubicBezTo>
                    <a:pt x="4335" y="13058"/>
                    <a:pt x="4394" y="13082"/>
                    <a:pt x="4442" y="13094"/>
                  </a:cubicBezTo>
                  <a:cubicBezTo>
                    <a:pt x="4489" y="13106"/>
                    <a:pt x="4525" y="13118"/>
                    <a:pt x="4561" y="13142"/>
                  </a:cubicBezTo>
                  <a:cubicBezTo>
                    <a:pt x="4630" y="13165"/>
                    <a:pt x="4699" y="13178"/>
                    <a:pt x="4768" y="13178"/>
                  </a:cubicBezTo>
                  <a:cubicBezTo>
                    <a:pt x="4806" y="13178"/>
                    <a:pt x="4844" y="13174"/>
                    <a:pt x="4882" y="13165"/>
                  </a:cubicBezTo>
                  <a:lnTo>
                    <a:pt x="5025" y="13142"/>
                  </a:lnTo>
                  <a:cubicBezTo>
                    <a:pt x="5312" y="13178"/>
                    <a:pt x="5600" y="13196"/>
                    <a:pt x="5890" y="13196"/>
                  </a:cubicBezTo>
                  <a:cubicBezTo>
                    <a:pt x="6261" y="13196"/>
                    <a:pt x="6633" y="13166"/>
                    <a:pt x="7002" y="13106"/>
                  </a:cubicBezTo>
                  <a:cubicBezTo>
                    <a:pt x="7119" y="13076"/>
                    <a:pt x="7245" y="13055"/>
                    <a:pt x="7372" y="13055"/>
                  </a:cubicBezTo>
                  <a:cubicBezTo>
                    <a:pt x="7399" y="13055"/>
                    <a:pt x="7427" y="13056"/>
                    <a:pt x="7454" y="13058"/>
                  </a:cubicBezTo>
                  <a:cubicBezTo>
                    <a:pt x="7597" y="13058"/>
                    <a:pt x="7752" y="13046"/>
                    <a:pt x="7907" y="13023"/>
                  </a:cubicBezTo>
                  <a:cubicBezTo>
                    <a:pt x="9288" y="12737"/>
                    <a:pt x="10347" y="12439"/>
                    <a:pt x="11097" y="12130"/>
                  </a:cubicBezTo>
                  <a:cubicBezTo>
                    <a:pt x="12205" y="11582"/>
                    <a:pt x="12967" y="10820"/>
                    <a:pt x="13371" y="9844"/>
                  </a:cubicBezTo>
                  <a:lnTo>
                    <a:pt x="13502" y="9736"/>
                  </a:lnTo>
                  <a:lnTo>
                    <a:pt x="13538" y="9617"/>
                  </a:lnTo>
                  <a:cubicBezTo>
                    <a:pt x="13562" y="9605"/>
                    <a:pt x="13586" y="9558"/>
                    <a:pt x="13622" y="9474"/>
                  </a:cubicBezTo>
                  <a:lnTo>
                    <a:pt x="13752" y="9105"/>
                  </a:lnTo>
                  <a:cubicBezTo>
                    <a:pt x="14145" y="7879"/>
                    <a:pt x="14205" y="6581"/>
                    <a:pt x="13955" y="5319"/>
                  </a:cubicBezTo>
                  <a:cubicBezTo>
                    <a:pt x="13693" y="4033"/>
                    <a:pt x="13229" y="2974"/>
                    <a:pt x="12538" y="2128"/>
                  </a:cubicBezTo>
                  <a:cubicBezTo>
                    <a:pt x="11895" y="1366"/>
                    <a:pt x="10966" y="735"/>
                    <a:pt x="9740" y="247"/>
                  </a:cubicBezTo>
                  <a:cubicBezTo>
                    <a:pt x="9225" y="85"/>
                    <a:pt x="8683" y="1"/>
                    <a:pt x="814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3"/>
            <p:cNvSpPr/>
            <p:nvPr/>
          </p:nvSpPr>
          <p:spPr>
            <a:xfrm>
              <a:off x="4807483" y="4870635"/>
              <a:ext cx="424130" cy="390071"/>
            </a:xfrm>
            <a:custGeom>
              <a:avLst/>
              <a:gdLst/>
              <a:ahLst/>
              <a:cxnLst/>
              <a:rect l="l" t="t" r="r" b="b"/>
              <a:pathLst>
                <a:path w="11419" h="10502" extrusionOk="0">
                  <a:moveTo>
                    <a:pt x="6698" y="2639"/>
                  </a:moveTo>
                  <a:cubicBezTo>
                    <a:pt x="6787" y="2639"/>
                    <a:pt x="6876" y="2653"/>
                    <a:pt x="6966" y="2679"/>
                  </a:cubicBezTo>
                  <a:cubicBezTo>
                    <a:pt x="7073" y="2715"/>
                    <a:pt x="7156" y="2810"/>
                    <a:pt x="7180" y="2929"/>
                  </a:cubicBezTo>
                  <a:cubicBezTo>
                    <a:pt x="7216" y="3275"/>
                    <a:pt x="7192" y="3632"/>
                    <a:pt x="7109" y="3965"/>
                  </a:cubicBezTo>
                  <a:cubicBezTo>
                    <a:pt x="7049" y="4322"/>
                    <a:pt x="6966" y="4656"/>
                    <a:pt x="6847" y="5001"/>
                  </a:cubicBezTo>
                  <a:lnTo>
                    <a:pt x="6775" y="5239"/>
                  </a:lnTo>
                  <a:cubicBezTo>
                    <a:pt x="6561" y="5882"/>
                    <a:pt x="6287" y="6501"/>
                    <a:pt x="5977" y="7108"/>
                  </a:cubicBezTo>
                  <a:cubicBezTo>
                    <a:pt x="5608" y="7799"/>
                    <a:pt x="5323" y="8204"/>
                    <a:pt x="5120" y="8299"/>
                  </a:cubicBezTo>
                  <a:cubicBezTo>
                    <a:pt x="5085" y="8316"/>
                    <a:pt x="5044" y="8328"/>
                    <a:pt x="5001" y="8328"/>
                  </a:cubicBezTo>
                  <a:cubicBezTo>
                    <a:pt x="4985" y="8328"/>
                    <a:pt x="4969" y="8326"/>
                    <a:pt x="4953" y="8323"/>
                  </a:cubicBezTo>
                  <a:cubicBezTo>
                    <a:pt x="4799" y="8299"/>
                    <a:pt x="4656" y="8263"/>
                    <a:pt x="4513" y="8216"/>
                  </a:cubicBezTo>
                  <a:lnTo>
                    <a:pt x="5311" y="6025"/>
                  </a:lnTo>
                  <a:lnTo>
                    <a:pt x="5477" y="5561"/>
                  </a:lnTo>
                  <a:cubicBezTo>
                    <a:pt x="5513" y="5453"/>
                    <a:pt x="5573" y="5311"/>
                    <a:pt x="5644" y="5108"/>
                  </a:cubicBezTo>
                  <a:lnTo>
                    <a:pt x="5954" y="4179"/>
                  </a:lnTo>
                  <a:cubicBezTo>
                    <a:pt x="6239" y="3394"/>
                    <a:pt x="6418" y="2882"/>
                    <a:pt x="6489" y="2655"/>
                  </a:cubicBezTo>
                  <a:lnTo>
                    <a:pt x="6608" y="2644"/>
                  </a:lnTo>
                  <a:cubicBezTo>
                    <a:pt x="6638" y="2641"/>
                    <a:pt x="6668" y="2639"/>
                    <a:pt x="6698" y="2639"/>
                  </a:cubicBezTo>
                  <a:close/>
                  <a:moveTo>
                    <a:pt x="2866" y="1"/>
                  </a:moveTo>
                  <a:cubicBezTo>
                    <a:pt x="2805" y="1"/>
                    <a:pt x="2748" y="19"/>
                    <a:pt x="2691" y="60"/>
                  </a:cubicBezTo>
                  <a:cubicBezTo>
                    <a:pt x="2608" y="96"/>
                    <a:pt x="2548" y="155"/>
                    <a:pt x="2513" y="239"/>
                  </a:cubicBezTo>
                  <a:lnTo>
                    <a:pt x="1584" y="3072"/>
                  </a:lnTo>
                  <a:lnTo>
                    <a:pt x="1013" y="4870"/>
                  </a:lnTo>
                  <a:cubicBezTo>
                    <a:pt x="762" y="5692"/>
                    <a:pt x="596" y="6263"/>
                    <a:pt x="489" y="6573"/>
                  </a:cubicBezTo>
                  <a:cubicBezTo>
                    <a:pt x="405" y="6918"/>
                    <a:pt x="286" y="7311"/>
                    <a:pt x="131" y="7763"/>
                  </a:cubicBezTo>
                  <a:cubicBezTo>
                    <a:pt x="72" y="7930"/>
                    <a:pt x="24" y="8120"/>
                    <a:pt x="12" y="8299"/>
                  </a:cubicBezTo>
                  <a:cubicBezTo>
                    <a:pt x="0" y="8501"/>
                    <a:pt x="72" y="8621"/>
                    <a:pt x="203" y="8668"/>
                  </a:cubicBezTo>
                  <a:cubicBezTo>
                    <a:pt x="1132" y="8966"/>
                    <a:pt x="1786" y="9192"/>
                    <a:pt x="2167" y="9323"/>
                  </a:cubicBezTo>
                  <a:lnTo>
                    <a:pt x="3846" y="9871"/>
                  </a:lnTo>
                  <a:cubicBezTo>
                    <a:pt x="4739" y="10180"/>
                    <a:pt x="5668" y="10383"/>
                    <a:pt x="6608" y="10478"/>
                  </a:cubicBezTo>
                  <a:cubicBezTo>
                    <a:pt x="6756" y="10493"/>
                    <a:pt x="6904" y="10501"/>
                    <a:pt x="7051" y="10501"/>
                  </a:cubicBezTo>
                  <a:cubicBezTo>
                    <a:pt x="7581" y="10501"/>
                    <a:pt x="8106" y="10402"/>
                    <a:pt x="8609" y="10216"/>
                  </a:cubicBezTo>
                  <a:cubicBezTo>
                    <a:pt x="9168" y="9966"/>
                    <a:pt x="9656" y="9573"/>
                    <a:pt x="10014" y="9073"/>
                  </a:cubicBezTo>
                  <a:cubicBezTo>
                    <a:pt x="10454" y="8418"/>
                    <a:pt x="10799" y="7692"/>
                    <a:pt x="11038" y="6942"/>
                  </a:cubicBezTo>
                  <a:cubicBezTo>
                    <a:pt x="11359" y="5954"/>
                    <a:pt x="11419" y="5084"/>
                    <a:pt x="11216" y="4334"/>
                  </a:cubicBezTo>
                  <a:cubicBezTo>
                    <a:pt x="11049" y="3703"/>
                    <a:pt x="10692" y="3132"/>
                    <a:pt x="10192" y="2703"/>
                  </a:cubicBezTo>
                  <a:cubicBezTo>
                    <a:pt x="9776" y="2346"/>
                    <a:pt x="9287" y="2072"/>
                    <a:pt x="8752" y="1905"/>
                  </a:cubicBezTo>
                  <a:cubicBezTo>
                    <a:pt x="7942" y="1655"/>
                    <a:pt x="7359" y="1465"/>
                    <a:pt x="6989" y="1358"/>
                  </a:cubicBezTo>
                  <a:cubicBezTo>
                    <a:pt x="6632" y="1251"/>
                    <a:pt x="6132" y="1096"/>
                    <a:pt x="5489" y="893"/>
                  </a:cubicBezTo>
                  <a:cubicBezTo>
                    <a:pt x="5061" y="750"/>
                    <a:pt x="4692" y="608"/>
                    <a:pt x="4418" y="524"/>
                  </a:cubicBezTo>
                  <a:cubicBezTo>
                    <a:pt x="4156" y="429"/>
                    <a:pt x="3953" y="358"/>
                    <a:pt x="3810" y="310"/>
                  </a:cubicBezTo>
                  <a:lnTo>
                    <a:pt x="2953" y="12"/>
                  </a:lnTo>
                  <a:cubicBezTo>
                    <a:pt x="2923" y="5"/>
                    <a:pt x="2894" y="1"/>
                    <a:pt x="286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3"/>
            <p:cNvSpPr/>
            <p:nvPr/>
          </p:nvSpPr>
          <p:spPr>
            <a:xfrm>
              <a:off x="2346510" y="4991729"/>
              <a:ext cx="400693" cy="334988"/>
            </a:xfrm>
            <a:custGeom>
              <a:avLst/>
              <a:gdLst/>
              <a:ahLst/>
              <a:cxnLst/>
              <a:rect l="l" t="t" r="r" b="b"/>
              <a:pathLst>
                <a:path w="10788" h="9019" extrusionOk="0">
                  <a:moveTo>
                    <a:pt x="2706" y="1"/>
                  </a:moveTo>
                  <a:cubicBezTo>
                    <a:pt x="2685" y="1"/>
                    <a:pt x="2664" y="2"/>
                    <a:pt x="2643" y="5"/>
                  </a:cubicBezTo>
                  <a:cubicBezTo>
                    <a:pt x="2548" y="41"/>
                    <a:pt x="2453" y="100"/>
                    <a:pt x="2381" y="184"/>
                  </a:cubicBezTo>
                  <a:cubicBezTo>
                    <a:pt x="2286" y="279"/>
                    <a:pt x="2215" y="339"/>
                    <a:pt x="2167" y="374"/>
                  </a:cubicBezTo>
                  <a:lnTo>
                    <a:pt x="1691" y="922"/>
                  </a:lnTo>
                  <a:cubicBezTo>
                    <a:pt x="1500" y="1136"/>
                    <a:pt x="1346" y="1291"/>
                    <a:pt x="1238" y="1398"/>
                  </a:cubicBezTo>
                  <a:lnTo>
                    <a:pt x="48" y="2720"/>
                  </a:lnTo>
                  <a:cubicBezTo>
                    <a:pt x="0" y="2898"/>
                    <a:pt x="72" y="3113"/>
                    <a:pt x="238" y="3351"/>
                  </a:cubicBezTo>
                  <a:cubicBezTo>
                    <a:pt x="560" y="3815"/>
                    <a:pt x="1179" y="4458"/>
                    <a:pt x="2084" y="5292"/>
                  </a:cubicBezTo>
                  <a:cubicBezTo>
                    <a:pt x="2643" y="5792"/>
                    <a:pt x="3072" y="6185"/>
                    <a:pt x="3358" y="6482"/>
                  </a:cubicBezTo>
                  <a:lnTo>
                    <a:pt x="3798" y="6958"/>
                  </a:lnTo>
                  <a:lnTo>
                    <a:pt x="4072" y="7208"/>
                  </a:lnTo>
                  <a:cubicBezTo>
                    <a:pt x="4227" y="7304"/>
                    <a:pt x="4370" y="7411"/>
                    <a:pt x="4501" y="7530"/>
                  </a:cubicBezTo>
                  <a:lnTo>
                    <a:pt x="5275" y="8221"/>
                  </a:lnTo>
                  <a:lnTo>
                    <a:pt x="5465" y="8399"/>
                  </a:lnTo>
                  <a:lnTo>
                    <a:pt x="5763" y="8661"/>
                  </a:lnTo>
                  <a:lnTo>
                    <a:pt x="6049" y="8911"/>
                  </a:lnTo>
                  <a:lnTo>
                    <a:pt x="6168" y="9018"/>
                  </a:lnTo>
                  <a:lnTo>
                    <a:pt x="6251" y="9018"/>
                  </a:lnTo>
                  <a:lnTo>
                    <a:pt x="6418" y="8804"/>
                  </a:lnTo>
                  <a:lnTo>
                    <a:pt x="6620" y="8578"/>
                  </a:lnTo>
                  <a:cubicBezTo>
                    <a:pt x="6775" y="8399"/>
                    <a:pt x="6930" y="8221"/>
                    <a:pt x="7061" y="8030"/>
                  </a:cubicBezTo>
                  <a:cubicBezTo>
                    <a:pt x="7156" y="7911"/>
                    <a:pt x="7311" y="7720"/>
                    <a:pt x="7525" y="7482"/>
                  </a:cubicBezTo>
                  <a:lnTo>
                    <a:pt x="7644" y="7375"/>
                  </a:lnTo>
                  <a:lnTo>
                    <a:pt x="7870" y="7125"/>
                  </a:lnTo>
                  <a:cubicBezTo>
                    <a:pt x="7906" y="7078"/>
                    <a:pt x="7965" y="7030"/>
                    <a:pt x="8013" y="6994"/>
                  </a:cubicBezTo>
                  <a:cubicBezTo>
                    <a:pt x="8073" y="6935"/>
                    <a:pt x="8120" y="6887"/>
                    <a:pt x="8168" y="6827"/>
                  </a:cubicBezTo>
                  <a:cubicBezTo>
                    <a:pt x="8442" y="6566"/>
                    <a:pt x="8632" y="6375"/>
                    <a:pt x="8739" y="6280"/>
                  </a:cubicBezTo>
                  <a:lnTo>
                    <a:pt x="8906" y="6101"/>
                  </a:lnTo>
                  <a:lnTo>
                    <a:pt x="9061" y="5970"/>
                  </a:lnTo>
                  <a:lnTo>
                    <a:pt x="9192" y="5827"/>
                  </a:lnTo>
                  <a:cubicBezTo>
                    <a:pt x="9251" y="5768"/>
                    <a:pt x="9335" y="5661"/>
                    <a:pt x="9454" y="5494"/>
                  </a:cubicBezTo>
                  <a:cubicBezTo>
                    <a:pt x="9525" y="5411"/>
                    <a:pt x="9620" y="5292"/>
                    <a:pt x="9751" y="5137"/>
                  </a:cubicBezTo>
                  <a:lnTo>
                    <a:pt x="9930" y="4946"/>
                  </a:lnTo>
                  <a:cubicBezTo>
                    <a:pt x="10097" y="4732"/>
                    <a:pt x="10251" y="4518"/>
                    <a:pt x="10394" y="4280"/>
                  </a:cubicBezTo>
                  <a:cubicBezTo>
                    <a:pt x="10549" y="4101"/>
                    <a:pt x="10680" y="3887"/>
                    <a:pt x="10751" y="3649"/>
                  </a:cubicBezTo>
                  <a:cubicBezTo>
                    <a:pt x="10787" y="3589"/>
                    <a:pt x="10775" y="3529"/>
                    <a:pt x="10751" y="3482"/>
                  </a:cubicBezTo>
                  <a:lnTo>
                    <a:pt x="8858" y="1660"/>
                  </a:lnTo>
                  <a:cubicBezTo>
                    <a:pt x="8811" y="1624"/>
                    <a:pt x="8739" y="1601"/>
                    <a:pt x="8668" y="1601"/>
                  </a:cubicBezTo>
                  <a:cubicBezTo>
                    <a:pt x="8655" y="1599"/>
                    <a:pt x="8643" y="1598"/>
                    <a:pt x="8630" y="1598"/>
                  </a:cubicBezTo>
                  <a:cubicBezTo>
                    <a:pt x="8572" y="1598"/>
                    <a:pt x="8514" y="1619"/>
                    <a:pt x="8465" y="1648"/>
                  </a:cubicBezTo>
                  <a:cubicBezTo>
                    <a:pt x="8287" y="1922"/>
                    <a:pt x="8096" y="2184"/>
                    <a:pt x="7882" y="2434"/>
                  </a:cubicBezTo>
                  <a:cubicBezTo>
                    <a:pt x="7656" y="2708"/>
                    <a:pt x="7430" y="2970"/>
                    <a:pt x="7203" y="3220"/>
                  </a:cubicBezTo>
                  <a:cubicBezTo>
                    <a:pt x="7132" y="3315"/>
                    <a:pt x="7037" y="3387"/>
                    <a:pt x="6930" y="3446"/>
                  </a:cubicBezTo>
                  <a:cubicBezTo>
                    <a:pt x="6775" y="3375"/>
                    <a:pt x="6632" y="3279"/>
                    <a:pt x="6501" y="3172"/>
                  </a:cubicBezTo>
                  <a:cubicBezTo>
                    <a:pt x="6406" y="3101"/>
                    <a:pt x="6287" y="2994"/>
                    <a:pt x="6108" y="2839"/>
                  </a:cubicBezTo>
                  <a:cubicBezTo>
                    <a:pt x="5918" y="2672"/>
                    <a:pt x="5787" y="2553"/>
                    <a:pt x="5703" y="2458"/>
                  </a:cubicBezTo>
                  <a:cubicBezTo>
                    <a:pt x="5644" y="2410"/>
                    <a:pt x="5584" y="2351"/>
                    <a:pt x="5537" y="2291"/>
                  </a:cubicBezTo>
                  <a:cubicBezTo>
                    <a:pt x="5489" y="2232"/>
                    <a:pt x="5429" y="2172"/>
                    <a:pt x="5370" y="2125"/>
                  </a:cubicBezTo>
                  <a:cubicBezTo>
                    <a:pt x="5275" y="2089"/>
                    <a:pt x="5191" y="2053"/>
                    <a:pt x="5108" y="1982"/>
                  </a:cubicBezTo>
                  <a:cubicBezTo>
                    <a:pt x="4965" y="1863"/>
                    <a:pt x="4858" y="1779"/>
                    <a:pt x="4775" y="1720"/>
                  </a:cubicBezTo>
                  <a:lnTo>
                    <a:pt x="4405" y="1398"/>
                  </a:lnTo>
                  <a:lnTo>
                    <a:pt x="4144" y="1172"/>
                  </a:lnTo>
                  <a:lnTo>
                    <a:pt x="4036" y="1101"/>
                  </a:lnTo>
                  <a:cubicBezTo>
                    <a:pt x="3989" y="1053"/>
                    <a:pt x="3929" y="1005"/>
                    <a:pt x="3870" y="970"/>
                  </a:cubicBezTo>
                  <a:lnTo>
                    <a:pt x="3703" y="827"/>
                  </a:lnTo>
                  <a:cubicBezTo>
                    <a:pt x="3632" y="779"/>
                    <a:pt x="3572" y="720"/>
                    <a:pt x="3524" y="648"/>
                  </a:cubicBezTo>
                  <a:cubicBezTo>
                    <a:pt x="3477" y="601"/>
                    <a:pt x="3429" y="541"/>
                    <a:pt x="3393" y="470"/>
                  </a:cubicBezTo>
                  <a:lnTo>
                    <a:pt x="3262" y="351"/>
                  </a:lnTo>
                  <a:lnTo>
                    <a:pt x="3179" y="255"/>
                  </a:lnTo>
                  <a:cubicBezTo>
                    <a:pt x="3096" y="172"/>
                    <a:pt x="2989" y="100"/>
                    <a:pt x="2881" y="41"/>
                  </a:cubicBezTo>
                  <a:cubicBezTo>
                    <a:pt x="2828" y="14"/>
                    <a:pt x="2768" y="1"/>
                    <a:pt x="2706"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3"/>
            <p:cNvSpPr/>
            <p:nvPr/>
          </p:nvSpPr>
          <p:spPr>
            <a:xfrm>
              <a:off x="1259209" y="4822887"/>
              <a:ext cx="620020" cy="574186"/>
            </a:xfrm>
            <a:custGeom>
              <a:avLst/>
              <a:gdLst/>
              <a:ahLst/>
              <a:cxnLst/>
              <a:rect l="l" t="t" r="r" b="b"/>
              <a:pathLst>
                <a:path w="16693" h="15459" extrusionOk="0">
                  <a:moveTo>
                    <a:pt x="3275" y="0"/>
                  </a:moveTo>
                  <a:lnTo>
                    <a:pt x="3275" y="0"/>
                  </a:lnTo>
                  <a:cubicBezTo>
                    <a:pt x="3215" y="143"/>
                    <a:pt x="3227" y="441"/>
                    <a:pt x="3298" y="893"/>
                  </a:cubicBezTo>
                  <a:cubicBezTo>
                    <a:pt x="3322" y="1048"/>
                    <a:pt x="3358" y="1215"/>
                    <a:pt x="3405" y="1370"/>
                  </a:cubicBezTo>
                  <a:cubicBezTo>
                    <a:pt x="3453" y="1536"/>
                    <a:pt x="3489" y="1655"/>
                    <a:pt x="3513" y="1727"/>
                  </a:cubicBezTo>
                  <a:cubicBezTo>
                    <a:pt x="3560" y="1822"/>
                    <a:pt x="3596" y="1917"/>
                    <a:pt x="3620" y="2024"/>
                  </a:cubicBezTo>
                  <a:lnTo>
                    <a:pt x="3763" y="2703"/>
                  </a:lnTo>
                  <a:cubicBezTo>
                    <a:pt x="3822" y="2822"/>
                    <a:pt x="3846" y="2953"/>
                    <a:pt x="3870" y="3096"/>
                  </a:cubicBezTo>
                  <a:lnTo>
                    <a:pt x="3989" y="3513"/>
                  </a:lnTo>
                  <a:cubicBezTo>
                    <a:pt x="4001" y="3656"/>
                    <a:pt x="4025" y="3810"/>
                    <a:pt x="4072" y="3953"/>
                  </a:cubicBezTo>
                  <a:cubicBezTo>
                    <a:pt x="4108" y="4132"/>
                    <a:pt x="4144" y="4263"/>
                    <a:pt x="4167" y="4346"/>
                  </a:cubicBezTo>
                  <a:lnTo>
                    <a:pt x="4346" y="5001"/>
                  </a:lnTo>
                  <a:lnTo>
                    <a:pt x="4406" y="5311"/>
                  </a:lnTo>
                  <a:cubicBezTo>
                    <a:pt x="4418" y="5442"/>
                    <a:pt x="4441" y="5561"/>
                    <a:pt x="4477" y="5680"/>
                  </a:cubicBezTo>
                  <a:cubicBezTo>
                    <a:pt x="4501" y="5787"/>
                    <a:pt x="4525" y="5894"/>
                    <a:pt x="4537" y="6013"/>
                  </a:cubicBezTo>
                  <a:cubicBezTo>
                    <a:pt x="4560" y="6132"/>
                    <a:pt x="4596" y="6251"/>
                    <a:pt x="4632" y="6358"/>
                  </a:cubicBezTo>
                  <a:cubicBezTo>
                    <a:pt x="4108" y="6882"/>
                    <a:pt x="3751" y="7251"/>
                    <a:pt x="3536" y="7466"/>
                  </a:cubicBezTo>
                  <a:lnTo>
                    <a:pt x="3108" y="7870"/>
                  </a:lnTo>
                  <a:cubicBezTo>
                    <a:pt x="2989" y="8025"/>
                    <a:pt x="2858" y="8156"/>
                    <a:pt x="2703" y="8263"/>
                  </a:cubicBezTo>
                  <a:cubicBezTo>
                    <a:pt x="2536" y="8466"/>
                    <a:pt x="2358" y="8644"/>
                    <a:pt x="2167" y="8811"/>
                  </a:cubicBezTo>
                  <a:cubicBezTo>
                    <a:pt x="2132" y="8835"/>
                    <a:pt x="1893" y="9049"/>
                    <a:pt x="1453" y="9418"/>
                  </a:cubicBezTo>
                  <a:cubicBezTo>
                    <a:pt x="1155" y="9680"/>
                    <a:pt x="869" y="9966"/>
                    <a:pt x="608" y="10264"/>
                  </a:cubicBezTo>
                  <a:cubicBezTo>
                    <a:pt x="310" y="10549"/>
                    <a:pt x="131" y="10752"/>
                    <a:pt x="96" y="10883"/>
                  </a:cubicBezTo>
                  <a:lnTo>
                    <a:pt x="36" y="11073"/>
                  </a:lnTo>
                  <a:cubicBezTo>
                    <a:pt x="0" y="11145"/>
                    <a:pt x="36" y="11204"/>
                    <a:pt x="131" y="11228"/>
                  </a:cubicBezTo>
                  <a:lnTo>
                    <a:pt x="179" y="11252"/>
                  </a:lnTo>
                  <a:cubicBezTo>
                    <a:pt x="381" y="11359"/>
                    <a:pt x="584" y="11442"/>
                    <a:pt x="798" y="11514"/>
                  </a:cubicBezTo>
                  <a:cubicBezTo>
                    <a:pt x="1096" y="11621"/>
                    <a:pt x="1584" y="11788"/>
                    <a:pt x="2262" y="12014"/>
                  </a:cubicBezTo>
                  <a:cubicBezTo>
                    <a:pt x="2489" y="12121"/>
                    <a:pt x="2715" y="12204"/>
                    <a:pt x="2953" y="12276"/>
                  </a:cubicBezTo>
                  <a:cubicBezTo>
                    <a:pt x="3263" y="12371"/>
                    <a:pt x="3560" y="12478"/>
                    <a:pt x="3858" y="12609"/>
                  </a:cubicBezTo>
                  <a:lnTo>
                    <a:pt x="4001" y="12633"/>
                  </a:lnTo>
                  <a:cubicBezTo>
                    <a:pt x="4060" y="12645"/>
                    <a:pt x="4132" y="12645"/>
                    <a:pt x="4191" y="12645"/>
                  </a:cubicBezTo>
                  <a:lnTo>
                    <a:pt x="4370" y="12645"/>
                  </a:lnTo>
                  <a:cubicBezTo>
                    <a:pt x="4387" y="12636"/>
                    <a:pt x="4404" y="12628"/>
                    <a:pt x="4420" y="12628"/>
                  </a:cubicBezTo>
                  <a:cubicBezTo>
                    <a:pt x="4427" y="12628"/>
                    <a:pt x="4434" y="12629"/>
                    <a:pt x="4441" y="12633"/>
                  </a:cubicBezTo>
                  <a:lnTo>
                    <a:pt x="4596" y="12716"/>
                  </a:lnTo>
                  <a:lnTo>
                    <a:pt x="5096" y="12478"/>
                  </a:lnTo>
                  <a:lnTo>
                    <a:pt x="5620" y="12061"/>
                  </a:lnTo>
                  <a:lnTo>
                    <a:pt x="6513" y="11085"/>
                  </a:lnTo>
                  <a:lnTo>
                    <a:pt x="7251" y="10335"/>
                  </a:lnTo>
                  <a:cubicBezTo>
                    <a:pt x="7275" y="10335"/>
                    <a:pt x="7299" y="10383"/>
                    <a:pt x="7323" y="10478"/>
                  </a:cubicBezTo>
                  <a:cubicBezTo>
                    <a:pt x="7335" y="10514"/>
                    <a:pt x="7358" y="10561"/>
                    <a:pt x="7382" y="10633"/>
                  </a:cubicBezTo>
                  <a:cubicBezTo>
                    <a:pt x="7406" y="10692"/>
                    <a:pt x="7418" y="10752"/>
                    <a:pt x="7430" y="10787"/>
                  </a:cubicBezTo>
                  <a:lnTo>
                    <a:pt x="7525" y="11418"/>
                  </a:lnTo>
                  <a:lnTo>
                    <a:pt x="7894" y="13192"/>
                  </a:lnTo>
                  <a:cubicBezTo>
                    <a:pt x="7927" y="13251"/>
                    <a:pt x="7955" y="13280"/>
                    <a:pt x="7977" y="13280"/>
                  </a:cubicBezTo>
                  <a:cubicBezTo>
                    <a:pt x="7986" y="13280"/>
                    <a:pt x="7994" y="13275"/>
                    <a:pt x="8001" y="13264"/>
                  </a:cubicBezTo>
                  <a:cubicBezTo>
                    <a:pt x="8025" y="13264"/>
                    <a:pt x="8037" y="13288"/>
                    <a:pt x="8025" y="13312"/>
                  </a:cubicBezTo>
                  <a:lnTo>
                    <a:pt x="7989" y="13431"/>
                  </a:lnTo>
                  <a:lnTo>
                    <a:pt x="8251" y="13919"/>
                  </a:lnTo>
                  <a:cubicBezTo>
                    <a:pt x="8287" y="13919"/>
                    <a:pt x="8311" y="13907"/>
                    <a:pt x="8347" y="13907"/>
                  </a:cubicBezTo>
                  <a:lnTo>
                    <a:pt x="8442" y="13931"/>
                  </a:lnTo>
                  <a:lnTo>
                    <a:pt x="8501" y="14002"/>
                  </a:lnTo>
                  <a:cubicBezTo>
                    <a:pt x="8499" y="13997"/>
                    <a:pt x="8499" y="13995"/>
                    <a:pt x="8503" y="13995"/>
                  </a:cubicBezTo>
                  <a:cubicBezTo>
                    <a:pt x="8516" y="13995"/>
                    <a:pt x="8571" y="14031"/>
                    <a:pt x="8656" y="14097"/>
                  </a:cubicBezTo>
                  <a:cubicBezTo>
                    <a:pt x="8728" y="14169"/>
                    <a:pt x="8811" y="14216"/>
                    <a:pt x="8906" y="14252"/>
                  </a:cubicBezTo>
                  <a:lnTo>
                    <a:pt x="8942" y="14264"/>
                  </a:lnTo>
                  <a:cubicBezTo>
                    <a:pt x="9240" y="14324"/>
                    <a:pt x="9537" y="14407"/>
                    <a:pt x="9835" y="14514"/>
                  </a:cubicBezTo>
                  <a:lnTo>
                    <a:pt x="10502" y="14740"/>
                  </a:lnTo>
                  <a:lnTo>
                    <a:pt x="11907" y="15217"/>
                  </a:lnTo>
                  <a:cubicBezTo>
                    <a:pt x="12061" y="15276"/>
                    <a:pt x="12252" y="15348"/>
                    <a:pt x="12490" y="15431"/>
                  </a:cubicBezTo>
                  <a:lnTo>
                    <a:pt x="12549" y="15443"/>
                  </a:lnTo>
                  <a:cubicBezTo>
                    <a:pt x="12578" y="15453"/>
                    <a:pt x="12602" y="15459"/>
                    <a:pt x="12623" y="15459"/>
                  </a:cubicBezTo>
                  <a:cubicBezTo>
                    <a:pt x="12672" y="15459"/>
                    <a:pt x="12703" y="15430"/>
                    <a:pt x="12728" y="15371"/>
                  </a:cubicBezTo>
                  <a:lnTo>
                    <a:pt x="12788" y="15181"/>
                  </a:lnTo>
                  <a:cubicBezTo>
                    <a:pt x="12823" y="15050"/>
                    <a:pt x="12823" y="14907"/>
                    <a:pt x="12800" y="14764"/>
                  </a:cubicBezTo>
                  <a:cubicBezTo>
                    <a:pt x="12776" y="14276"/>
                    <a:pt x="12716" y="13776"/>
                    <a:pt x="12621" y="13288"/>
                  </a:cubicBezTo>
                  <a:lnTo>
                    <a:pt x="12299" y="11704"/>
                  </a:lnTo>
                  <a:cubicBezTo>
                    <a:pt x="12276" y="11526"/>
                    <a:pt x="12240" y="11347"/>
                    <a:pt x="12168" y="11180"/>
                  </a:cubicBezTo>
                  <a:cubicBezTo>
                    <a:pt x="12157" y="11121"/>
                    <a:pt x="12145" y="11037"/>
                    <a:pt x="12121" y="10942"/>
                  </a:cubicBezTo>
                  <a:cubicBezTo>
                    <a:pt x="12097" y="10847"/>
                    <a:pt x="12073" y="10728"/>
                    <a:pt x="12061" y="10621"/>
                  </a:cubicBezTo>
                  <a:cubicBezTo>
                    <a:pt x="12026" y="10335"/>
                    <a:pt x="11966" y="10049"/>
                    <a:pt x="11895" y="9775"/>
                  </a:cubicBezTo>
                  <a:cubicBezTo>
                    <a:pt x="11823" y="9299"/>
                    <a:pt x="11752" y="8930"/>
                    <a:pt x="11704" y="8656"/>
                  </a:cubicBezTo>
                  <a:cubicBezTo>
                    <a:pt x="11799" y="8585"/>
                    <a:pt x="11895" y="8513"/>
                    <a:pt x="12002" y="8442"/>
                  </a:cubicBezTo>
                  <a:cubicBezTo>
                    <a:pt x="12216" y="8287"/>
                    <a:pt x="12430" y="8132"/>
                    <a:pt x="12657" y="8001"/>
                  </a:cubicBezTo>
                  <a:lnTo>
                    <a:pt x="12871" y="7775"/>
                  </a:lnTo>
                  <a:lnTo>
                    <a:pt x="13431" y="7323"/>
                  </a:lnTo>
                  <a:lnTo>
                    <a:pt x="14752" y="6132"/>
                  </a:lnTo>
                  <a:cubicBezTo>
                    <a:pt x="14966" y="5942"/>
                    <a:pt x="15145" y="5787"/>
                    <a:pt x="15276" y="5680"/>
                  </a:cubicBezTo>
                  <a:cubicBezTo>
                    <a:pt x="15359" y="5596"/>
                    <a:pt x="15443" y="5525"/>
                    <a:pt x="15538" y="5465"/>
                  </a:cubicBezTo>
                  <a:lnTo>
                    <a:pt x="16169" y="5013"/>
                  </a:lnTo>
                  <a:cubicBezTo>
                    <a:pt x="16467" y="4775"/>
                    <a:pt x="16633" y="4560"/>
                    <a:pt x="16693" y="4382"/>
                  </a:cubicBezTo>
                  <a:lnTo>
                    <a:pt x="16276" y="4179"/>
                  </a:lnTo>
                  <a:lnTo>
                    <a:pt x="15943" y="4096"/>
                  </a:lnTo>
                  <a:cubicBezTo>
                    <a:pt x="15347" y="3929"/>
                    <a:pt x="14740" y="3751"/>
                    <a:pt x="14121" y="3548"/>
                  </a:cubicBezTo>
                  <a:lnTo>
                    <a:pt x="12228" y="3036"/>
                  </a:lnTo>
                  <a:lnTo>
                    <a:pt x="11895" y="2929"/>
                  </a:lnTo>
                  <a:cubicBezTo>
                    <a:pt x="11883" y="2925"/>
                    <a:pt x="11869" y="2922"/>
                    <a:pt x="11855" y="2922"/>
                  </a:cubicBezTo>
                  <a:cubicBezTo>
                    <a:pt x="11795" y="2922"/>
                    <a:pt x="11711" y="2960"/>
                    <a:pt x="11597" y="3036"/>
                  </a:cubicBezTo>
                  <a:cubicBezTo>
                    <a:pt x="11228" y="3287"/>
                    <a:pt x="10883" y="3560"/>
                    <a:pt x="10549" y="3858"/>
                  </a:cubicBezTo>
                  <a:cubicBezTo>
                    <a:pt x="10394" y="3989"/>
                    <a:pt x="10061" y="4287"/>
                    <a:pt x="9537" y="4751"/>
                  </a:cubicBezTo>
                  <a:cubicBezTo>
                    <a:pt x="9406" y="4906"/>
                    <a:pt x="9240" y="5037"/>
                    <a:pt x="9061" y="5120"/>
                  </a:cubicBezTo>
                  <a:cubicBezTo>
                    <a:pt x="9049" y="5144"/>
                    <a:pt x="9001" y="5168"/>
                    <a:pt x="8930" y="5192"/>
                  </a:cubicBezTo>
                  <a:lnTo>
                    <a:pt x="8906" y="5120"/>
                  </a:lnTo>
                  <a:lnTo>
                    <a:pt x="8894" y="5049"/>
                  </a:lnTo>
                  <a:cubicBezTo>
                    <a:pt x="8882" y="5025"/>
                    <a:pt x="8882" y="4977"/>
                    <a:pt x="8882" y="4930"/>
                  </a:cubicBezTo>
                  <a:cubicBezTo>
                    <a:pt x="8870" y="4882"/>
                    <a:pt x="8870" y="4834"/>
                    <a:pt x="8894" y="4799"/>
                  </a:cubicBezTo>
                  <a:cubicBezTo>
                    <a:pt x="8882" y="4763"/>
                    <a:pt x="8870" y="4739"/>
                    <a:pt x="8882" y="4703"/>
                  </a:cubicBezTo>
                  <a:cubicBezTo>
                    <a:pt x="8870" y="4644"/>
                    <a:pt x="8859" y="4584"/>
                    <a:pt x="8835" y="4525"/>
                  </a:cubicBezTo>
                  <a:cubicBezTo>
                    <a:pt x="8692" y="3846"/>
                    <a:pt x="8597" y="3406"/>
                    <a:pt x="8549" y="3203"/>
                  </a:cubicBezTo>
                  <a:cubicBezTo>
                    <a:pt x="8382" y="2525"/>
                    <a:pt x="8263" y="2084"/>
                    <a:pt x="8204" y="1929"/>
                  </a:cubicBezTo>
                  <a:cubicBezTo>
                    <a:pt x="8144" y="1763"/>
                    <a:pt x="8085" y="1679"/>
                    <a:pt x="8037" y="1655"/>
                  </a:cubicBezTo>
                  <a:lnTo>
                    <a:pt x="7823" y="1596"/>
                  </a:lnTo>
                  <a:cubicBezTo>
                    <a:pt x="7620" y="1524"/>
                    <a:pt x="7454" y="1465"/>
                    <a:pt x="7335" y="1405"/>
                  </a:cubicBezTo>
                  <a:cubicBezTo>
                    <a:pt x="6846" y="1251"/>
                    <a:pt x="6370" y="1072"/>
                    <a:pt x="5906" y="858"/>
                  </a:cubicBezTo>
                  <a:lnTo>
                    <a:pt x="4406" y="346"/>
                  </a:lnTo>
                  <a:cubicBezTo>
                    <a:pt x="4275" y="298"/>
                    <a:pt x="4120" y="227"/>
                    <a:pt x="3917" y="167"/>
                  </a:cubicBezTo>
                  <a:lnTo>
                    <a:pt x="3727" y="84"/>
                  </a:lnTo>
                  <a:lnTo>
                    <a:pt x="3275"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3"/>
            <p:cNvSpPr/>
            <p:nvPr/>
          </p:nvSpPr>
          <p:spPr>
            <a:xfrm>
              <a:off x="2131252" y="-352810"/>
              <a:ext cx="491358" cy="455107"/>
            </a:xfrm>
            <a:custGeom>
              <a:avLst/>
              <a:gdLst/>
              <a:ahLst/>
              <a:cxnLst/>
              <a:rect l="l" t="t" r="r" b="b"/>
              <a:pathLst>
                <a:path w="13229" h="12253" extrusionOk="0">
                  <a:moveTo>
                    <a:pt x="2584" y="1"/>
                  </a:moveTo>
                  <a:lnTo>
                    <a:pt x="2584" y="1"/>
                  </a:lnTo>
                  <a:cubicBezTo>
                    <a:pt x="2548" y="239"/>
                    <a:pt x="2548" y="477"/>
                    <a:pt x="2608" y="715"/>
                  </a:cubicBezTo>
                  <a:cubicBezTo>
                    <a:pt x="2632" y="846"/>
                    <a:pt x="2656" y="965"/>
                    <a:pt x="2691" y="1096"/>
                  </a:cubicBezTo>
                  <a:cubicBezTo>
                    <a:pt x="2727" y="1227"/>
                    <a:pt x="2763" y="1323"/>
                    <a:pt x="2775" y="1370"/>
                  </a:cubicBezTo>
                  <a:cubicBezTo>
                    <a:pt x="2810" y="1442"/>
                    <a:pt x="2846" y="1525"/>
                    <a:pt x="2870" y="1596"/>
                  </a:cubicBezTo>
                  <a:lnTo>
                    <a:pt x="2977" y="2144"/>
                  </a:lnTo>
                  <a:cubicBezTo>
                    <a:pt x="3025" y="2239"/>
                    <a:pt x="3048" y="2346"/>
                    <a:pt x="3060" y="2454"/>
                  </a:cubicBezTo>
                  <a:lnTo>
                    <a:pt x="3156" y="2787"/>
                  </a:lnTo>
                  <a:cubicBezTo>
                    <a:pt x="3167" y="2906"/>
                    <a:pt x="3191" y="3025"/>
                    <a:pt x="3215" y="3144"/>
                  </a:cubicBezTo>
                  <a:cubicBezTo>
                    <a:pt x="3251" y="3275"/>
                    <a:pt x="3287" y="3382"/>
                    <a:pt x="3298" y="3454"/>
                  </a:cubicBezTo>
                  <a:lnTo>
                    <a:pt x="3441" y="3966"/>
                  </a:lnTo>
                  <a:lnTo>
                    <a:pt x="3477" y="4216"/>
                  </a:lnTo>
                  <a:cubicBezTo>
                    <a:pt x="3489" y="4311"/>
                    <a:pt x="3513" y="4406"/>
                    <a:pt x="3537" y="4501"/>
                  </a:cubicBezTo>
                  <a:cubicBezTo>
                    <a:pt x="3560" y="4585"/>
                    <a:pt x="3572" y="4680"/>
                    <a:pt x="3584" y="4775"/>
                  </a:cubicBezTo>
                  <a:cubicBezTo>
                    <a:pt x="3608" y="4859"/>
                    <a:pt x="3632" y="4954"/>
                    <a:pt x="3668" y="5049"/>
                  </a:cubicBezTo>
                  <a:cubicBezTo>
                    <a:pt x="3251" y="5454"/>
                    <a:pt x="2965" y="5752"/>
                    <a:pt x="2798" y="5918"/>
                  </a:cubicBezTo>
                  <a:lnTo>
                    <a:pt x="2453" y="6240"/>
                  </a:lnTo>
                  <a:cubicBezTo>
                    <a:pt x="2358" y="6359"/>
                    <a:pt x="2251" y="6466"/>
                    <a:pt x="2132" y="6561"/>
                  </a:cubicBezTo>
                  <a:cubicBezTo>
                    <a:pt x="2001" y="6716"/>
                    <a:pt x="1858" y="6859"/>
                    <a:pt x="1703" y="6990"/>
                  </a:cubicBezTo>
                  <a:cubicBezTo>
                    <a:pt x="1679" y="7014"/>
                    <a:pt x="1489" y="7180"/>
                    <a:pt x="1143" y="7478"/>
                  </a:cubicBezTo>
                  <a:cubicBezTo>
                    <a:pt x="905" y="7680"/>
                    <a:pt x="679" y="7907"/>
                    <a:pt x="477" y="8145"/>
                  </a:cubicBezTo>
                  <a:cubicBezTo>
                    <a:pt x="310" y="8276"/>
                    <a:pt x="167" y="8442"/>
                    <a:pt x="72" y="8633"/>
                  </a:cubicBezTo>
                  <a:lnTo>
                    <a:pt x="12" y="8776"/>
                  </a:lnTo>
                  <a:cubicBezTo>
                    <a:pt x="0" y="8835"/>
                    <a:pt x="24" y="8883"/>
                    <a:pt x="96" y="8907"/>
                  </a:cubicBezTo>
                  <a:lnTo>
                    <a:pt x="143" y="8919"/>
                  </a:lnTo>
                  <a:cubicBezTo>
                    <a:pt x="298" y="9002"/>
                    <a:pt x="453" y="9073"/>
                    <a:pt x="620" y="9121"/>
                  </a:cubicBezTo>
                  <a:cubicBezTo>
                    <a:pt x="858" y="9216"/>
                    <a:pt x="1251" y="9347"/>
                    <a:pt x="1786" y="9526"/>
                  </a:cubicBezTo>
                  <a:cubicBezTo>
                    <a:pt x="1965" y="9609"/>
                    <a:pt x="2144" y="9681"/>
                    <a:pt x="2334" y="9740"/>
                  </a:cubicBezTo>
                  <a:cubicBezTo>
                    <a:pt x="2572" y="9812"/>
                    <a:pt x="2810" y="9895"/>
                    <a:pt x="3048" y="10014"/>
                  </a:cubicBezTo>
                  <a:lnTo>
                    <a:pt x="3156" y="10026"/>
                  </a:lnTo>
                  <a:cubicBezTo>
                    <a:pt x="3203" y="10038"/>
                    <a:pt x="3263" y="10038"/>
                    <a:pt x="3310" y="10038"/>
                  </a:cubicBezTo>
                  <a:lnTo>
                    <a:pt x="3453" y="10038"/>
                  </a:lnTo>
                  <a:cubicBezTo>
                    <a:pt x="3462" y="10029"/>
                    <a:pt x="3476" y="10021"/>
                    <a:pt x="3492" y="10021"/>
                  </a:cubicBezTo>
                  <a:cubicBezTo>
                    <a:pt x="3499" y="10021"/>
                    <a:pt x="3506" y="10022"/>
                    <a:pt x="3513" y="10026"/>
                  </a:cubicBezTo>
                  <a:lnTo>
                    <a:pt x="3632" y="10097"/>
                  </a:lnTo>
                  <a:lnTo>
                    <a:pt x="4037" y="9907"/>
                  </a:lnTo>
                  <a:lnTo>
                    <a:pt x="4453" y="9562"/>
                  </a:lnTo>
                  <a:lnTo>
                    <a:pt x="5156" y="8788"/>
                  </a:lnTo>
                  <a:lnTo>
                    <a:pt x="5739" y="8192"/>
                  </a:lnTo>
                  <a:cubicBezTo>
                    <a:pt x="5751" y="8192"/>
                    <a:pt x="5775" y="8240"/>
                    <a:pt x="5799" y="8311"/>
                  </a:cubicBezTo>
                  <a:cubicBezTo>
                    <a:pt x="5811" y="8347"/>
                    <a:pt x="5823" y="8383"/>
                    <a:pt x="5846" y="8431"/>
                  </a:cubicBezTo>
                  <a:cubicBezTo>
                    <a:pt x="5858" y="8478"/>
                    <a:pt x="5870" y="8526"/>
                    <a:pt x="5882" y="8562"/>
                  </a:cubicBezTo>
                  <a:lnTo>
                    <a:pt x="5954" y="9050"/>
                  </a:lnTo>
                  <a:lnTo>
                    <a:pt x="6251" y="10455"/>
                  </a:lnTo>
                  <a:cubicBezTo>
                    <a:pt x="6278" y="10499"/>
                    <a:pt x="6298" y="10523"/>
                    <a:pt x="6316" y="10523"/>
                  </a:cubicBezTo>
                  <a:cubicBezTo>
                    <a:pt x="6322" y="10523"/>
                    <a:pt x="6328" y="10520"/>
                    <a:pt x="6335" y="10514"/>
                  </a:cubicBezTo>
                  <a:cubicBezTo>
                    <a:pt x="6346" y="10514"/>
                    <a:pt x="6358" y="10538"/>
                    <a:pt x="6358" y="10550"/>
                  </a:cubicBezTo>
                  <a:lnTo>
                    <a:pt x="6323" y="10645"/>
                  </a:lnTo>
                  <a:lnTo>
                    <a:pt x="6537" y="11026"/>
                  </a:lnTo>
                  <a:cubicBezTo>
                    <a:pt x="6545" y="11030"/>
                    <a:pt x="6553" y="11031"/>
                    <a:pt x="6561" y="11031"/>
                  </a:cubicBezTo>
                  <a:cubicBezTo>
                    <a:pt x="6577" y="11031"/>
                    <a:pt x="6593" y="11026"/>
                    <a:pt x="6608" y="11026"/>
                  </a:cubicBezTo>
                  <a:lnTo>
                    <a:pt x="6680" y="11050"/>
                  </a:lnTo>
                  <a:lnTo>
                    <a:pt x="6727" y="11098"/>
                  </a:lnTo>
                  <a:cubicBezTo>
                    <a:pt x="6727" y="11096"/>
                    <a:pt x="6728" y="11095"/>
                    <a:pt x="6731" y="11095"/>
                  </a:cubicBezTo>
                  <a:cubicBezTo>
                    <a:pt x="6741" y="11095"/>
                    <a:pt x="6779" y="11119"/>
                    <a:pt x="6858" y="11169"/>
                  </a:cubicBezTo>
                  <a:cubicBezTo>
                    <a:pt x="6906" y="11229"/>
                    <a:pt x="6977" y="11276"/>
                    <a:pt x="7049" y="11300"/>
                  </a:cubicBezTo>
                  <a:lnTo>
                    <a:pt x="7085" y="11312"/>
                  </a:lnTo>
                  <a:cubicBezTo>
                    <a:pt x="7323" y="11359"/>
                    <a:pt x="7561" y="11419"/>
                    <a:pt x="7787" y="11514"/>
                  </a:cubicBezTo>
                  <a:lnTo>
                    <a:pt x="8311" y="11681"/>
                  </a:lnTo>
                  <a:lnTo>
                    <a:pt x="9430" y="12062"/>
                  </a:lnTo>
                  <a:cubicBezTo>
                    <a:pt x="9549" y="12110"/>
                    <a:pt x="9704" y="12169"/>
                    <a:pt x="9895" y="12229"/>
                  </a:cubicBezTo>
                  <a:lnTo>
                    <a:pt x="9942" y="12241"/>
                  </a:lnTo>
                  <a:cubicBezTo>
                    <a:pt x="9965" y="12248"/>
                    <a:pt x="9984" y="12252"/>
                    <a:pt x="10000" y="12252"/>
                  </a:cubicBezTo>
                  <a:cubicBezTo>
                    <a:pt x="10035" y="12252"/>
                    <a:pt x="10057" y="12234"/>
                    <a:pt x="10073" y="12193"/>
                  </a:cubicBezTo>
                  <a:lnTo>
                    <a:pt x="10121" y="12038"/>
                  </a:lnTo>
                  <a:cubicBezTo>
                    <a:pt x="10145" y="11931"/>
                    <a:pt x="10156" y="11824"/>
                    <a:pt x="10133" y="11705"/>
                  </a:cubicBezTo>
                  <a:cubicBezTo>
                    <a:pt x="10109" y="11312"/>
                    <a:pt x="10073" y="10931"/>
                    <a:pt x="9990" y="10538"/>
                  </a:cubicBezTo>
                  <a:lnTo>
                    <a:pt x="9740" y="9288"/>
                  </a:lnTo>
                  <a:cubicBezTo>
                    <a:pt x="9716" y="9145"/>
                    <a:pt x="9692" y="9002"/>
                    <a:pt x="9633" y="8871"/>
                  </a:cubicBezTo>
                  <a:cubicBezTo>
                    <a:pt x="9633" y="8823"/>
                    <a:pt x="9621" y="8752"/>
                    <a:pt x="9597" y="8681"/>
                  </a:cubicBezTo>
                  <a:cubicBezTo>
                    <a:pt x="9573" y="8597"/>
                    <a:pt x="9561" y="8502"/>
                    <a:pt x="9549" y="8419"/>
                  </a:cubicBezTo>
                  <a:cubicBezTo>
                    <a:pt x="9514" y="8192"/>
                    <a:pt x="9478" y="7978"/>
                    <a:pt x="9418" y="7752"/>
                  </a:cubicBezTo>
                  <a:cubicBezTo>
                    <a:pt x="9359" y="7383"/>
                    <a:pt x="9311" y="7085"/>
                    <a:pt x="9263" y="6871"/>
                  </a:cubicBezTo>
                  <a:cubicBezTo>
                    <a:pt x="9347" y="6811"/>
                    <a:pt x="9418" y="6752"/>
                    <a:pt x="9502" y="6692"/>
                  </a:cubicBezTo>
                  <a:cubicBezTo>
                    <a:pt x="9668" y="6573"/>
                    <a:pt x="9847" y="6454"/>
                    <a:pt x="10025" y="6347"/>
                  </a:cubicBezTo>
                  <a:lnTo>
                    <a:pt x="10204" y="6180"/>
                  </a:lnTo>
                  <a:lnTo>
                    <a:pt x="10645" y="5811"/>
                  </a:lnTo>
                  <a:lnTo>
                    <a:pt x="11680" y="4871"/>
                  </a:lnTo>
                  <a:cubicBezTo>
                    <a:pt x="11859" y="4716"/>
                    <a:pt x="12002" y="4597"/>
                    <a:pt x="12109" y="4501"/>
                  </a:cubicBezTo>
                  <a:cubicBezTo>
                    <a:pt x="12169" y="4442"/>
                    <a:pt x="12240" y="4382"/>
                    <a:pt x="12311" y="4335"/>
                  </a:cubicBezTo>
                  <a:lnTo>
                    <a:pt x="12812" y="3978"/>
                  </a:lnTo>
                  <a:cubicBezTo>
                    <a:pt x="12990" y="3859"/>
                    <a:pt x="13133" y="3692"/>
                    <a:pt x="13228" y="3489"/>
                  </a:cubicBezTo>
                  <a:lnTo>
                    <a:pt x="12895" y="3335"/>
                  </a:lnTo>
                  <a:lnTo>
                    <a:pt x="12633" y="3263"/>
                  </a:lnTo>
                  <a:cubicBezTo>
                    <a:pt x="12157" y="3132"/>
                    <a:pt x="11680" y="2977"/>
                    <a:pt x="11180" y="2823"/>
                  </a:cubicBezTo>
                  <a:lnTo>
                    <a:pt x="9692" y="2418"/>
                  </a:lnTo>
                  <a:lnTo>
                    <a:pt x="9418" y="2323"/>
                  </a:lnTo>
                  <a:cubicBezTo>
                    <a:pt x="9414" y="2321"/>
                    <a:pt x="9408" y="2320"/>
                    <a:pt x="9402" y="2320"/>
                  </a:cubicBezTo>
                  <a:cubicBezTo>
                    <a:pt x="9361" y="2320"/>
                    <a:pt x="9286" y="2356"/>
                    <a:pt x="9192" y="2418"/>
                  </a:cubicBezTo>
                  <a:cubicBezTo>
                    <a:pt x="8894" y="2620"/>
                    <a:pt x="8621" y="2835"/>
                    <a:pt x="8359" y="3073"/>
                  </a:cubicBezTo>
                  <a:cubicBezTo>
                    <a:pt x="8240" y="3180"/>
                    <a:pt x="7966" y="3406"/>
                    <a:pt x="7561" y="3775"/>
                  </a:cubicBezTo>
                  <a:cubicBezTo>
                    <a:pt x="7454" y="3906"/>
                    <a:pt x="7323" y="4001"/>
                    <a:pt x="7180" y="4073"/>
                  </a:cubicBezTo>
                  <a:cubicBezTo>
                    <a:pt x="7168" y="4097"/>
                    <a:pt x="7132" y="4109"/>
                    <a:pt x="7073" y="4120"/>
                  </a:cubicBezTo>
                  <a:lnTo>
                    <a:pt x="7061" y="4073"/>
                  </a:lnTo>
                  <a:lnTo>
                    <a:pt x="7049" y="4013"/>
                  </a:lnTo>
                  <a:cubicBezTo>
                    <a:pt x="7037" y="3990"/>
                    <a:pt x="7037" y="3966"/>
                    <a:pt x="7037" y="3918"/>
                  </a:cubicBezTo>
                  <a:cubicBezTo>
                    <a:pt x="7025" y="3882"/>
                    <a:pt x="7037" y="3847"/>
                    <a:pt x="7049" y="3811"/>
                  </a:cubicBezTo>
                  <a:cubicBezTo>
                    <a:pt x="7037" y="3787"/>
                    <a:pt x="7025" y="3763"/>
                    <a:pt x="7037" y="3739"/>
                  </a:cubicBezTo>
                  <a:cubicBezTo>
                    <a:pt x="7025" y="3692"/>
                    <a:pt x="7013" y="3644"/>
                    <a:pt x="7001" y="3597"/>
                  </a:cubicBezTo>
                  <a:cubicBezTo>
                    <a:pt x="6882" y="3061"/>
                    <a:pt x="6811" y="2716"/>
                    <a:pt x="6763" y="2549"/>
                  </a:cubicBezTo>
                  <a:cubicBezTo>
                    <a:pt x="6692" y="2215"/>
                    <a:pt x="6608" y="1870"/>
                    <a:pt x="6501" y="1537"/>
                  </a:cubicBezTo>
                  <a:cubicBezTo>
                    <a:pt x="6454" y="1418"/>
                    <a:pt x="6406" y="1346"/>
                    <a:pt x="6370" y="1334"/>
                  </a:cubicBezTo>
                  <a:lnTo>
                    <a:pt x="6204" y="1275"/>
                  </a:lnTo>
                  <a:cubicBezTo>
                    <a:pt x="6037" y="1215"/>
                    <a:pt x="5906" y="1168"/>
                    <a:pt x="5811" y="1132"/>
                  </a:cubicBezTo>
                  <a:cubicBezTo>
                    <a:pt x="5430" y="1001"/>
                    <a:pt x="5049" y="858"/>
                    <a:pt x="4680" y="691"/>
                  </a:cubicBezTo>
                  <a:lnTo>
                    <a:pt x="3489" y="287"/>
                  </a:lnTo>
                  <a:cubicBezTo>
                    <a:pt x="3394" y="239"/>
                    <a:pt x="3263" y="191"/>
                    <a:pt x="3096" y="132"/>
                  </a:cubicBezTo>
                  <a:lnTo>
                    <a:pt x="2953" y="72"/>
                  </a:lnTo>
                  <a:lnTo>
                    <a:pt x="2584" y="1"/>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3"/>
            <p:cNvSpPr/>
            <p:nvPr/>
          </p:nvSpPr>
          <p:spPr>
            <a:xfrm>
              <a:off x="-266447" y="1388641"/>
              <a:ext cx="509038" cy="507589"/>
            </a:xfrm>
            <a:custGeom>
              <a:avLst/>
              <a:gdLst/>
              <a:ahLst/>
              <a:cxnLst/>
              <a:rect l="l" t="t" r="r" b="b"/>
              <a:pathLst>
                <a:path w="13705" h="13666" extrusionOk="0">
                  <a:moveTo>
                    <a:pt x="5454" y="3513"/>
                  </a:moveTo>
                  <a:lnTo>
                    <a:pt x="5490" y="3608"/>
                  </a:lnTo>
                  <a:cubicBezTo>
                    <a:pt x="5513" y="3656"/>
                    <a:pt x="5537" y="3703"/>
                    <a:pt x="5585" y="3739"/>
                  </a:cubicBezTo>
                  <a:lnTo>
                    <a:pt x="5656" y="3942"/>
                  </a:lnTo>
                  <a:cubicBezTo>
                    <a:pt x="5728" y="4096"/>
                    <a:pt x="5811" y="4275"/>
                    <a:pt x="5906" y="4489"/>
                  </a:cubicBezTo>
                  <a:lnTo>
                    <a:pt x="6240" y="5227"/>
                  </a:lnTo>
                  <a:cubicBezTo>
                    <a:pt x="6454" y="5692"/>
                    <a:pt x="6585" y="5966"/>
                    <a:pt x="6644" y="6073"/>
                  </a:cubicBezTo>
                  <a:cubicBezTo>
                    <a:pt x="6823" y="6466"/>
                    <a:pt x="6954" y="6740"/>
                    <a:pt x="7037" y="6882"/>
                  </a:cubicBezTo>
                  <a:lnTo>
                    <a:pt x="7359" y="7656"/>
                  </a:lnTo>
                  <a:cubicBezTo>
                    <a:pt x="7323" y="7656"/>
                    <a:pt x="7287" y="7644"/>
                    <a:pt x="7240" y="7644"/>
                  </a:cubicBezTo>
                  <a:cubicBezTo>
                    <a:pt x="7192" y="7644"/>
                    <a:pt x="7156" y="7644"/>
                    <a:pt x="7109" y="7656"/>
                  </a:cubicBezTo>
                  <a:cubicBezTo>
                    <a:pt x="7014" y="7656"/>
                    <a:pt x="6906" y="7668"/>
                    <a:pt x="6811" y="7704"/>
                  </a:cubicBezTo>
                  <a:lnTo>
                    <a:pt x="6775" y="7716"/>
                  </a:lnTo>
                  <a:lnTo>
                    <a:pt x="6680" y="7775"/>
                  </a:lnTo>
                  <a:lnTo>
                    <a:pt x="5847" y="7990"/>
                  </a:lnTo>
                  <a:lnTo>
                    <a:pt x="5775" y="7216"/>
                  </a:lnTo>
                  <a:cubicBezTo>
                    <a:pt x="5763" y="7085"/>
                    <a:pt x="5751" y="6966"/>
                    <a:pt x="5751" y="6847"/>
                  </a:cubicBezTo>
                  <a:cubicBezTo>
                    <a:pt x="5728" y="6597"/>
                    <a:pt x="5692" y="6406"/>
                    <a:pt x="5692" y="6287"/>
                  </a:cubicBezTo>
                  <a:cubicBezTo>
                    <a:pt x="5680" y="6180"/>
                    <a:pt x="5644" y="5763"/>
                    <a:pt x="5585" y="5049"/>
                  </a:cubicBezTo>
                  <a:lnTo>
                    <a:pt x="5537" y="4573"/>
                  </a:lnTo>
                  <a:cubicBezTo>
                    <a:pt x="5537" y="4454"/>
                    <a:pt x="5525" y="4346"/>
                    <a:pt x="5525" y="4251"/>
                  </a:cubicBezTo>
                  <a:cubicBezTo>
                    <a:pt x="5513" y="4156"/>
                    <a:pt x="5501" y="4061"/>
                    <a:pt x="5490" y="3989"/>
                  </a:cubicBezTo>
                  <a:lnTo>
                    <a:pt x="5466" y="3763"/>
                  </a:lnTo>
                  <a:lnTo>
                    <a:pt x="5454" y="3703"/>
                  </a:lnTo>
                  <a:cubicBezTo>
                    <a:pt x="5466" y="3692"/>
                    <a:pt x="5478" y="3656"/>
                    <a:pt x="5466" y="3608"/>
                  </a:cubicBezTo>
                  <a:cubicBezTo>
                    <a:pt x="5454" y="3584"/>
                    <a:pt x="5442" y="3549"/>
                    <a:pt x="5454" y="3513"/>
                  </a:cubicBezTo>
                  <a:close/>
                  <a:moveTo>
                    <a:pt x="8478" y="1"/>
                  </a:moveTo>
                  <a:lnTo>
                    <a:pt x="8430" y="13"/>
                  </a:lnTo>
                  <a:lnTo>
                    <a:pt x="8359" y="60"/>
                  </a:lnTo>
                  <a:cubicBezTo>
                    <a:pt x="8318" y="67"/>
                    <a:pt x="8272" y="74"/>
                    <a:pt x="8228" y="74"/>
                  </a:cubicBezTo>
                  <a:cubicBezTo>
                    <a:pt x="8195" y="74"/>
                    <a:pt x="8163" y="70"/>
                    <a:pt x="8133" y="60"/>
                  </a:cubicBezTo>
                  <a:cubicBezTo>
                    <a:pt x="8097" y="54"/>
                    <a:pt x="8061" y="51"/>
                    <a:pt x="8026" y="51"/>
                  </a:cubicBezTo>
                  <a:cubicBezTo>
                    <a:pt x="7990" y="51"/>
                    <a:pt x="7954" y="54"/>
                    <a:pt x="7918" y="60"/>
                  </a:cubicBezTo>
                  <a:cubicBezTo>
                    <a:pt x="7776" y="108"/>
                    <a:pt x="7633" y="155"/>
                    <a:pt x="7490" y="227"/>
                  </a:cubicBezTo>
                  <a:cubicBezTo>
                    <a:pt x="7430" y="251"/>
                    <a:pt x="7359" y="274"/>
                    <a:pt x="7287" y="298"/>
                  </a:cubicBezTo>
                  <a:cubicBezTo>
                    <a:pt x="7216" y="334"/>
                    <a:pt x="7144" y="358"/>
                    <a:pt x="7061" y="382"/>
                  </a:cubicBezTo>
                  <a:cubicBezTo>
                    <a:pt x="7053" y="373"/>
                    <a:pt x="7032" y="365"/>
                    <a:pt x="7000" y="365"/>
                  </a:cubicBezTo>
                  <a:cubicBezTo>
                    <a:pt x="6987" y="365"/>
                    <a:pt x="6971" y="366"/>
                    <a:pt x="6954" y="370"/>
                  </a:cubicBezTo>
                  <a:cubicBezTo>
                    <a:pt x="6883" y="382"/>
                    <a:pt x="6847" y="382"/>
                    <a:pt x="6811" y="394"/>
                  </a:cubicBezTo>
                  <a:cubicBezTo>
                    <a:pt x="6609" y="429"/>
                    <a:pt x="6204" y="525"/>
                    <a:pt x="5597" y="679"/>
                  </a:cubicBezTo>
                  <a:lnTo>
                    <a:pt x="4906" y="870"/>
                  </a:lnTo>
                  <a:lnTo>
                    <a:pt x="4358" y="1013"/>
                  </a:lnTo>
                  <a:lnTo>
                    <a:pt x="4096" y="1084"/>
                  </a:lnTo>
                  <a:cubicBezTo>
                    <a:pt x="4096" y="1096"/>
                    <a:pt x="4061" y="1108"/>
                    <a:pt x="3966" y="1132"/>
                  </a:cubicBezTo>
                  <a:cubicBezTo>
                    <a:pt x="3870" y="1156"/>
                    <a:pt x="3787" y="1191"/>
                    <a:pt x="3692" y="1227"/>
                  </a:cubicBezTo>
                  <a:lnTo>
                    <a:pt x="3311" y="1346"/>
                  </a:lnTo>
                  <a:lnTo>
                    <a:pt x="2942" y="1441"/>
                  </a:lnTo>
                  <a:lnTo>
                    <a:pt x="2644" y="1525"/>
                  </a:lnTo>
                  <a:cubicBezTo>
                    <a:pt x="2596" y="1560"/>
                    <a:pt x="2549" y="1584"/>
                    <a:pt x="2501" y="1596"/>
                  </a:cubicBezTo>
                  <a:cubicBezTo>
                    <a:pt x="2370" y="1632"/>
                    <a:pt x="2239" y="1656"/>
                    <a:pt x="2120" y="1679"/>
                  </a:cubicBezTo>
                  <a:cubicBezTo>
                    <a:pt x="2001" y="1703"/>
                    <a:pt x="1894" y="1727"/>
                    <a:pt x="1787" y="1751"/>
                  </a:cubicBezTo>
                  <a:cubicBezTo>
                    <a:pt x="1560" y="1775"/>
                    <a:pt x="1334" y="1810"/>
                    <a:pt x="1108" y="1882"/>
                  </a:cubicBezTo>
                  <a:cubicBezTo>
                    <a:pt x="965" y="1918"/>
                    <a:pt x="822" y="1965"/>
                    <a:pt x="679" y="2037"/>
                  </a:cubicBezTo>
                  <a:cubicBezTo>
                    <a:pt x="548" y="2108"/>
                    <a:pt x="406" y="2156"/>
                    <a:pt x="251" y="2203"/>
                  </a:cubicBezTo>
                  <a:cubicBezTo>
                    <a:pt x="239" y="2209"/>
                    <a:pt x="227" y="2212"/>
                    <a:pt x="218" y="2212"/>
                  </a:cubicBezTo>
                  <a:cubicBezTo>
                    <a:pt x="209" y="2212"/>
                    <a:pt x="203" y="2209"/>
                    <a:pt x="203" y="2203"/>
                  </a:cubicBezTo>
                  <a:lnTo>
                    <a:pt x="120" y="2227"/>
                  </a:lnTo>
                  <a:cubicBezTo>
                    <a:pt x="84" y="2251"/>
                    <a:pt x="48" y="2287"/>
                    <a:pt x="25" y="2334"/>
                  </a:cubicBezTo>
                  <a:cubicBezTo>
                    <a:pt x="13" y="2370"/>
                    <a:pt x="1" y="2406"/>
                    <a:pt x="13" y="2441"/>
                  </a:cubicBezTo>
                  <a:lnTo>
                    <a:pt x="239" y="7894"/>
                  </a:lnTo>
                  <a:cubicBezTo>
                    <a:pt x="227" y="9145"/>
                    <a:pt x="263" y="10573"/>
                    <a:pt x="346" y="12193"/>
                  </a:cubicBezTo>
                  <a:cubicBezTo>
                    <a:pt x="346" y="12240"/>
                    <a:pt x="358" y="12300"/>
                    <a:pt x="358" y="12383"/>
                  </a:cubicBezTo>
                  <a:cubicBezTo>
                    <a:pt x="370" y="12478"/>
                    <a:pt x="382" y="12586"/>
                    <a:pt x="394" y="12740"/>
                  </a:cubicBezTo>
                  <a:cubicBezTo>
                    <a:pt x="394" y="12907"/>
                    <a:pt x="417" y="13074"/>
                    <a:pt x="453" y="13240"/>
                  </a:cubicBezTo>
                  <a:cubicBezTo>
                    <a:pt x="465" y="13300"/>
                    <a:pt x="489" y="13348"/>
                    <a:pt x="513" y="13407"/>
                  </a:cubicBezTo>
                  <a:cubicBezTo>
                    <a:pt x="614" y="13579"/>
                    <a:pt x="715" y="13665"/>
                    <a:pt x="831" y="13665"/>
                  </a:cubicBezTo>
                  <a:cubicBezTo>
                    <a:pt x="851" y="13665"/>
                    <a:pt x="872" y="13662"/>
                    <a:pt x="894" y="13657"/>
                  </a:cubicBezTo>
                  <a:lnTo>
                    <a:pt x="1096" y="13598"/>
                  </a:lnTo>
                  <a:cubicBezTo>
                    <a:pt x="1215" y="13574"/>
                    <a:pt x="1346" y="13526"/>
                    <a:pt x="1465" y="13490"/>
                  </a:cubicBezTo>
                  <a:lnTo>
                    <a:pt x="1906" y="13371"/>
                  </a:lnTo>
                  <a:cubicBezTo>
                    <a:pt x="2275" y="13276"/>
                    <a:pt x="2513" y="13205"/>
                    <a:pt x="2632" y="13157"/>
                  </a:cubicBezTo>
                  <a:lnTo>
                    <a:pt x="2787" y="13121"/>
                  </a:lnTo>
                  <a:lnTo>
                    <a:pt x="4287" y="12716"/>
                  </a:lnTo>
                  <a:lnTo>
                    <a:pt x="4347" y="12705"/>
                  </a:lnTo>
                  <a:cubicBezTo>
                    <a:pt x="4406" y="12693"/>
                    <a:pt x="4454" y="12669"/>
                    <a:pt x="4501" y="12633"/>
                  </a:cubicBezTo>
                  <a:lnTo>
                    <a:pt x="4739" y="12562"/>
                  </a:lnTo>
                  <a:lnTo>
                    <a:pt x="5001" y="12490"/>
                  </a:lnTo>
                  <a:lnTo>
                    <a:pt x="5728" y="12264"/>
                  </a:lnTo>
                  <a:cubicBezTo>
                    <a:pt x="5751" y="12264"/>
                    <a:pt x="5787" y="12264"/>
                    <a:pt x="5811" y="12276"/>
                  </a:cubicBezTo>
                  <a:cubicBezTo>
                    <a:pt x="5835" y="12282"/>
                    <a:pt x="5862" y="12285"/>
                    <a:pt x="5888" y="12285"/>
                  </a:cubicBezTo>
                  <a:cubicBezTo>
                    <a:pt x="5915" y="12285"/>
                    <a:pt x="5942" y="12282"/>
                    <a:pt x="5966" y="12276"/>
                  </a:cubicBezTo>
                  <a:lnTo>
                    <a:pt x="6025" y="12264"/>
                  </a:lnTo>
                  <a:cubicBezTo>
                    <a:pt x="6049" y="12240"/>
                    <a:pt x="6073" y="12228"/>
                    <a:pt x="6097" y="12205"/>
                  </a:cubicBezTo>
                  <a:cubicBezTo>
                    <a:pt x="6144" y="12169"/>
                    <a:pt x="6192" y="12145"/>
                    <a:pt x="6252" y="12133"/>
                  </a:cubicBezTo>
                  <a:cubicBezTo>
                    <a:pt x="6287" y="11931"/>
                    <a:pt x="6287" y="11454"/>
                    <a:pt x="6240" y="10704"/>
                  </a:cubicBezTo>
                  <a:lnTo>
                    <a:pt x="6216" y="10145"/>
                  </a:lnTo>
                  <a:lnTo>
                    <a:pt x="6680" y="10026"/>
                  </a:lnTo>
                  <a:lnTo>
                    <a:pt x="7192" y="9895"/>
                  </a:lnTo>
                  <a:cubicBezTo>
                    <a:pt x="7490" y="9823"/>
                    <a:pt x="7787" y="9716"/>
                    <a:pt x="8061" y="9585"/>
                  </a:cubicBezTo>
                  <a:cubicBezTo>
                    <a:pt x="8133" y="9692"/>
                    <a:pt x="8180" y="9811"/>
                    <a:pt x="8228" y="9930"/>
                  </a:cubicBezTo>
                  <a:cubicBezTo>
                    <a:pt x="8395" y="10264"/>
                    <a:pt x="8561" y="10573"/>
                    <a:pt x="8704" y="10847"/>
                  </a:cubicBezTo>
                  <a:cubicBezTo>
                    <a:pt x="8799" y="11038"/>
                    <a:pt x="8919" y="11216"/>
                    <a:pt x="9061" y="11383"/>
                  </a:cubicBezTo>
                  <a:cubicBezTo>
                    <a:pt x="9252" y="11335"/>
                    <a:pt x="9514" y="11276"/>
                    <a:pt x="9847" y="11204"/>
                  </a:cubicBezTo>
                  <a:cubicBezTo>
                    <a:pt x="9954" y="11169"/>
                    <a:pt x="10062" y="11157"/>
                    <a:pt x="10181" y="11157"/>
                  </a:cubicBezTo>
                  <a:lnTo>
                    <a:pt x="10312" y="11121"/>
                  </a:lnTo>
                  <a:lnTo>
                    <a:pt x="10359" y="11109"/>
                  </a:lnTo>
                  <a:cubicBezTo>
                    <a:pt x="10371" y="11109"/>
                    <a:pt x="10383" y="11085"/>
                    <a:pt x="10383" y="11062"/>
                  </a:cubicBezTo>
                  <a:cubicBezTo>
                    <a:pt x="10383" y="11050"/>
                    <a:pt x="10395" y="11038"/>
                    <a:pt x="10407" y="11026"/>
                  </a:cubicBezTo>
                  <a:cubicBezTo>
                    <a:pt x="10435" y="11012"/>
                    <a:pt x="10467" y="11006"/>
                    <a:pt x="10500" y="11006"/>
                  </a:cubicBezTo>
                  <a:cubicBezTo>
                    <a:pt x="10524" y="11006"/>
                    <a:pt x="10549" y="11009"/>
                    <a:pt x="10573" y="11014"/>
                  </a:cubicBezTo>
                  <a:lnTo>
                    <a:pt x="10585" y="11050"/>
                  </a:lnTo>
                  <a:lnTo>
                    <a:pt x="11609" y="10776"/>
                  </a:lnTo>
                  <a:cubicBezTo>
                    <a:pt x="11609" y="10779"/>
                    <a:pt x="11613" y="10780"/>
                    <a:pt x="11619" y="10780"/>
                  </a:cubicBezTo>
                  <a:cubicBezTo>
                    <a:pt x="11637" y="10780"/>
                    <a:pt x="11679" y="10769"/>
                    <a:pt x="11740" y="10752"/>
                  </a:cubicBezTo>
                  <a:lnTo>
                    <a:pt x="12074" y="10669"/>
                  </a:lnTo>
                  <a:lnTo>
                    <a:pt x="12478" y="10561"/>
                  </a:lnTo>
                  <a:lnTo>
                    <a:pt x="12895" y="10442"/>
                  </a:lnTo>
                  <a:cubicBezTo>
                    <a:pt x="13026" y="10430"/>
                    <a:pt x="13157" y="10395"/>
                    <a:pt x="13276" y="10359"/>
                  </a:cubicBezTo>
                  <a:lnTo>
                    <a:pt x="13491" y="10311"/>
                  </a:lnTo>
                  <a:cubicBezTo>
                    <a:pt x="13574" y="10288"/>
                    <a:pt x="13633" y="10228"/>
                    <a:pt x="13657" y="10157"/>
                  </a:cubicBezTo>
                  <a:cubicBezTo>
                    <a:pt x="13705" y="10026"/>
                    <a:pt x="13705" y="9883"/>
                    <a:pt x="13657" y="9764"/>
                  </a:cubicBezTo>
                  <a:cubicBezTo>
                    <a:pt x="13645" y="9692"/>
                    <a:pt x="13621" y="9633"/>
                    <a:pt x="13598" y="9585"/>
                  </a:cubicBezTo>
                  <a:cubicBezTo>
                    <a:pt x="13562" y="9478"/>
                    <a:pt x="13526" y="9371"/>
                    <a:pt x="13479" y="9264"/>
                  </a:cubicBezTo>
                  <a:cubicBezTo>
                    <a:pt x="13419" y="9145"/>
                    <a:pt x="13371" y="9037"/>
                    <a:pt x="13348" y="8966"/>
                  </a:cubicBezTo>
                  <a:cubicBezTo>
                    <a:pt x="13288" y="8918"/>
                    <a:pt x="13240" y="8847"/>
                    <a:pt x="13229" y="8776"/>
                  </a:cubicBezTo>
                  <a:cubicBezTo>
                    <a:pt x="12562" y="7430"/>
                    <a:pt x="11883" y="6168"/>
                    <a:pt x="11205" y="4989"/>
                  </a:cubicBezTo>
                  <a:lnTo>
                    <a:pt x="8692" y="144"/>
                  </a:lnTo>
                  <a:cubicBezTo>
                    <a:pt x="8692" y="120"/>
                    <a:pt x="8657" y="96"/>
                    <a:pt x="8609" y="72"/>
                  </a:cubicBezTo>
                  <a:cubicBezTo>
                    <a:pt x="8573" y="36"/>
                    <a:pt x="8526" y="24"/>
                    <a:pt x="8478" y="1"/>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3"/>
            <p:cNvSpPr/>
            <p:nvPr/>
          </p:nvSpPr>
          <p:spPr>
            <a:xfrm>
              <a:off x="572035" y="-172338"/>
              <a:ext cx="475424" cy="410536"/>
            </a:xfrm>
            <a:custGeom>
              <a:avLst/>
              <a:gdLst/>
              <a:ahLst/>
              <a:cxnLst/>
              <a:rect l="l" t="t" r="r" b="b"/>
              <a:pathLst>
                <a:path w="12800" h="11053" extrusionOk="0">
                  <a:moveTo>
                    <a:pt x="11438" y="0"/>
                  </a:moveTo>
                  <a:cubicBezTo>
                    <a:pt x="11362" y="0"/>
                    <a:pt x="11287" y="9"/>
                    <a:pt x="11216" y="27"/>
                  </a:cubicBezTo>
                  <a:lnTo>
                    <a:pt x="10763" y="86"/>
                  </a:lnTo>
                  <a:cubicBezTo>
                    <a:pt x="10561" y="110"/>
                    <a:pt x="10359" y="146"/>
                    <a:pt x="10156" y="205"/>
                  </a:cubicBezTo>
                  <a:lnTo>
                    <a:pt x="9109" y="372"/>
                  </a:lnTo>
                  <a:cubicBezTo>
                    <a:pt x="8930" y="396"/>
                    <a:pt x="8704" y="420"/>
                    <a:pt x="8406" y="444"/>
                  </a:cubicBezTo>
                  <a:cubicBezTo>
                    <a:pt x="8144" y="444"/>
                    <a:pt x="7894" y="467"/>
                    <a:pt x="7644" y="503"/>
                  </a:cubicBezTo>
                  <a:lnTo>
                    <a:pt x="6846" y="610"/>
                  </a:lnTo>
                  <a:cubicBezTo>
                    <a:pt x="6846" y="658"/>
                    <a:pt x="6823" y="682"/>
                    <a:pt x="6751" y="694"/>
                  </a:cubicBezTo>
                  <a:lnTo>
                    <a:pt x="6668" y="706"/>
                  </a:lnTo>
                  <a:lnTo>
                    <a:pt x="6620" y="717"/>
                  </a:lnTo>
                  <a:lnTo>
                    <a:pt x="6656" y="967"/>
                  </a:lnTo>
                  <a:cubicBezTo>
                    <a:pt x="6656" y="1087"/>
                    <a:pt x="6668" y="1217"/>
                    <a:pt x="6692" y="1348"/>
                  </a:cubicBezTo>
                  <a:cubicBezTo>
                    <a:pt x="6715" y="1551"/>
                    <a:pt x="6739" y="1706"/>
                    <a:pt x="6739" y="1825"/>
                  </a:cubicBezTo>
                  <a:lnTo>
                    <a:pt x="6799" y="2289"/>
                  </a:lnTo>
                  <a:cubicBezTo>
                    <a:pt x="6799" y="2420"/>
                    <a:pt x="6811" y="2551"/>
                    <a:pt x="6834" y="2694"/>
                  </a:cubicBezTo>
                  <a:lnTo>
                    <a:pt x="6870" y="2944"/>
                  </a:lnTo>
                  <a:lnTo>
                    <a:pt x="6965" y="3623"/>
                  </a:lnTo>
                  <a:cubicBezTo>
                    <a:pt x="6965" y="3646"/>
                    <a:pt x="6906" y="3670"/>
                    <a:pt x="6811" y="3682"/>
                  </a:cubicBezTo>
                  <a:cubicBezTo>
                    <a:pt x="6763" y="3682"/>
                    <a:pt x="6715" y="3694"/>
                    <a:pt x="6668" y="3718"/>
                  </a:cubicBezTo>
                  <a:cubicBezTo>
                    <a:pt x="6620" y="3730"/>
                    <a:pt x="6572" y="3742"/>
                    <a:pt x="6525" y="3754"/>
                  </a:cubicBezTo>
                  <a:cubicBezTo>
                    <a:pt x="6449" y="3762"/>
                    <a:pt x="6379" y="3770"/>
                    <a:pt x="6307" y="3770"/>
                  </a:cubicBezTo>
                  <a:cubicBezTo>
                    <a:pt x="6277" y="3770"/>
                    <a:pt x="6247" y="3769"/>
                    <a:pt x="6215" y="3765"/>
                  </a:cubicBezTo>
                  <a:lnTo>
                    <a:pt x="6049" y="3777"/>
                  </a:lnTo>
                  <a:cubicBezTo>
                    <a:pt x="5989" y="3789"/>
                    <a:pt x="5930" y="3801"/>
                    <a:pt x="5870" y="3825"/>
                  </a:cubicBezTo>
                  <a:cubicBezTo>
                    <a:pt x="5822" y="3837"/>
                    <a:pt x="5787" y="3849"/>
                    <a:pt x="5739" y="3861"/>
                  </a:cubicBezTo>
                  <a:cubicBezTo>
                    <a:pt x="5680" y="3884"/>
                    <a:pt x="5632" y="3896"/>
                    <a:pt x="5572" y="3920"/>
                  </a:cubicBezTo>
                  <a:cubicBezTo>
                    <a:pt x="5513" y="3920"/>
                    <a:pt x="5453" y="3896"/>
                    <a:pt x="5418" y="3849"/>
                  </a:cubicBezTo>
                  <a:cubicBezTo>
                    <a:pt x="5370" y="3777"/>
                    <a:pt x="5346" y="3694"/>
                    <a:pt x="5346" y="3611"/>
                  </a:cubicBezTo>
                  <a:cubicBezTo>
                    <a:pt x="5322" y="3396"/>
                    <a:pt x="5299" y="3230"/>
                    <a:pt x="5299" y="3122"/>
                  </a:cubicBezTo>
                  <a:lnTo>
                    <a:pt x="5251" y="2611"/>
                  </a:lnTo>
                  <a:cubicBezTo>
                    <a:pt x="5239" y="2563"/>
                    <a:pt x="5227" y="2503"/>
                    <a:pt x="5203" y="2456"/>
                  </a:cubicBezTo>
                  <a:lnTo>
                    <a:pt x="5191" y="2337"/>
                  </a:lnTo>
                  <a:lnTo>
                    <a:pt x="5168" y="2170"/>
                  </a:lnTo>
                  <a:cubicBezTo>
                    <a:pt x="5144" y="2087"/>
                    <a:pt x="5132" y="2015"/>
                    <a:pt x="5120" y="1932"/>
                  </a:cubicBezTo>
                  <a:lnTo>
                    <a:pt x="5084" y="1706"/>
                  </a:lnTo>
                  <a:lnTo>
                    <a:pt x="5072" y="1563"/>
                  </a:lnTo>
                  <a:cubicBezTo>
                    <a:pt x="5060" y="1456"/>
                    <a:pt x="5037" y="1348"/>
                    <a:pt x="5013" y="1229"/>
                  </a:cubicBezTo>
                  <a:cubicBezTo>
                    <a:pt x="5001" y="1158"/>
                    <a:pt x="4965" y="1098"/>
                    <a:pt x="4918" y="1039"/>
                  </a:cubicBezTo>
                  <a:cubicBezTo>
                    <a:pt x="4882" y="991"/>
                    <a:pt x="4822" y="967"/>
                    <a:pt x="4763" y="956"/>
                  </a:cubicBezTo>
                  <a:cubicBezTo>
                    <a:pt x="4738" y="952"/>
                    <a:pt x="4713" y="951"/>
                    <a:pt x="4687" y="951"/>
                  </a:cubicBezTo>
                  <a:cubicBezTo>
                    <a:pt x="4624" y="951"/>
                    <a:pt x="4556" y="959"/>
                    <a:pt x="4489" y="967"/>
                  </a:cubicBezTo>
                  <a:lnTo>
                    <a:pt x="3989" y="1015"/>
                  </a:lnTo>
                  <a:cubicBezTo>
                    <a:pt x="3834" y="1027"/>
                    <a:pt x="3679" y="1039"/>
                    <a:pt x="3536" y="1063"/>
                  </a:cubicBezTo>
                  <a:lnTo>
                    <a:pt x="2596" y="1182"/>
                  </a:lnTo>
                  <a:lnTo>
                    <a:pt x="2108" y="1253"/>
                  </a:lnTo>
                  <a:lnTo>
                    <a:pt x="1215" y="1372"/>
                  </a:lnTo>
                  <a:lnTo>
                    <a:pt x="667" y="1444"/>
                  </a:lnTo>
                  <a:cubicBezTo>
                    <a:pt x="607" y="1444"/>
                    <a:pt x="536" y="1444"/>
                    <a:pt x="476" y="1468"/>
                  </a:cubicBezTo>
                  <a:cubicBezTo>
                    <a:pt x="405" y="1479"/>
                    <a:pt x="346" y="1491"/>
                    <a:pt x="322" y="1491"/>
                  </a:cubicBezTo>
                  <a:cubicBezTo>
                    <a:pt x="238" y="1551"/>
                    <a:pt x="155" y="1587"/>
                    <a:pt x="60" y="1598"/>
                  </a:cubicBezTo>
                  <a:cubicBezTo>
                    <a:pt x="12" y="1598"/>
                    <a:pt x="0" y="1622"/>
                    <a:pt x="0" y="1658"/>
                  </a:cubicBezTo>
                  <a:cubicBezTo>
                    <a:pt x="0" y="1789"/>
                    <a:pt x="12" y="1932"/>
                    <a:pt x="36" y="2075"/>
                  </a:cubicBezTo>
                  <a:lnTo>
                    <a:pt x="119" y="2706"/>
                  </a:lnTo>
                  <a:cubicBezTo>
                    <a:pt x="143" y="2825"/>
                    <a:pt x="155" y="2956"/>
                    <a:pt x="155" y="3075"/>
                  </a:cubicBezTo>
                  <a:lnTo>
                    <a:pt x="203" y="3503"/>
                  </a:lnTo>
                  <a:lnTo>
                    <a:pt x="262" y="4254"/>
                  </a:lnTo>
                  <a:lnTo>
                    <a:pt x="334" y="4897"/>
                  </a:lnTo>
                  <a:lnTo>
                    <a:pt x="393" y="5313"/>
                  </a:lnTo>
                  <a:cubicBezTo>
                    <a:pt x="536" y="6409"/>
                    <a:pt x="679" y="7325"/>
                    <a:pt x="834" y="8052"/>
                  </a:cubicBezTo>
                  <a:cubicBezTo>
                    <a:pt x="977" y="8671"/>
                    <a:pt x="1155" y="9540"/>
                    <a:pt x="1369" y="10647"/>
                  </a:cubicBezTo>
                  <a:cubicBezTo>
                    <a:pt x="1381" y="10719"/>
                    <a:pt x="1393" y="10790"/>
                    <a:pt x="1417" y="10850"/>
                  </a:cubicBezTo>
                  <a:cubicBezTo>
                    <a:pt x="1429" y="10873"/>
                    <a:pt x="1453" y="10909"/>
                    <a:pt x="1477" y="10957"/>
                  </a:cubicBezTo>
                  <a:cubicBezTo>
                    <a:pt x="1500" y="10992"/>
                    <a:pt x="1548" y="11016"/>
                    <a:pt x="1596" y="11016"/>
                  </a:cubicBezTo>
                  <a:cubicBezTo>
                    <a:pt x="1788" y="11039"/>
                    <a:pt x="1985" y="11053"/>
                    <a:pt x="2181" y="11053"/>
                  </a:cubicBezTo>
                  <a:cubicBezTo>
                    <a:pt x="2288" y="11053"/>
                    <a:pt x="2395" y="11049"/>
                    <a:pt x="2501" y="11040"/>
                  </a:cubicBezTo>
                  <a:cubicBezTo>
                    <a:pt x="2822" y="11028"/>
                    <a:pt x="3227" y="10981"/>
                    <a:pt x="3691" y="10921"/>
                  </a:cubicBezTo>
                  <a:lnTo>
                    <a:pt x="4858" y="10766"/>
                  </a:lnTo>
                  <a:cubicBezTo>
                    <a:pt x="5227" y="10683"/>
                    <a:pt x="5608" y="10611"/>
                    <a:pt x="6025" y="10552"/>
                  </a:cubicBezTo>
                  <a:cubicBezTo>
                    <a:pt x="6061" y="10540"/>
                    <a:pt x="6084" y="10528"/>
                    <a:pt x="6108" y="10516"/>
                  </a:cubicBezTo>
                  <a:cubicBezTo>
                    <a:pt x="6120" y="10504"/>
                    <a:pt x="6132" y="10492"/>
                    <a:pt x="6156" y="10492"/>
                  </a:cubicBezTo>
                  <a:cubicBezTo>
                    <a:pt x="6191" y="10492"/>
                    <a:pt x="6215" y="10457"/>
                    <a:pt x="6227" y="10421"/>
                  </a:cubicBezTo>
                  <a:cubicBezTo>
                    <a:pt x="6227" y="10397"/>
                    <a:pt x="6227" y="10373"/>
                    <a:pt x="6227" y="10350"/>
                  </a:cubicBezTo>
                  <a:cubicBezTo>
                    <a:pt x="6239" y="10314"/>
                    <a:pt x="6239" y="10290"/>
                    <a:pt x="6227" y="10254"/>
                  </a:cubicBezTo>
                  <a:lnTo>
                    <a:pt x="6191" y="9933"/>
                  </a:lnTo>
                  <a:lnTo>
                    <a:pt x="5810" y="7159"/>
                  </a:lnTo>
                  <a:cubicBezTo>
                    <a:pt x="5810" y="7147"/>
                    <a:pt x="5799" y="7111"/>
                    <a:pt x="5799" y="7075"/>
                  </a:cubicBezTo>
                  <a:cubicBezTo>
                    <a:pt x="5799" y="7040"/>
                    <a:pt x="5799" y="6992"/>
                    <a:pt x="5799" y="6956"/>
                  </a:cubicBezTo>
                  <a:cubicBezTo>
                    <a:pt x="5810" y="6921"/>
                    <a:pt x="5834" y="6897"/>
                    <a:pt x="5882" y="6897"/>
                  </a:cubicBezTo>
                  <a:lnTo>
                    <a:pt x="6561" y="6813"/>
                  </a:lnTo>
                  <a:lnTo>
                    <a:pt x="6739" y="6813"/>
                  </a:lnTo>
                  <a:cubicBezTo>
                    <a:pt x="6858" y="6813"/>
                    <a:pt x="7061" y="6790"/>
                    <a:pt x="7323" y="6754"/>
                  </a:cubicBezTo>
                  <a:lnTo>
                    <a:pt x="7489" y="6730"/>
                  </a:lnTo>
                  <a:lnTo>
                    <a:pt x="8025" y="9468"/>
                  </a:lnTo>
                  <a:cubicBezTo>
                    <a:pt x="8061" y="9659"/>
                    <a:pt x="8108" y="9838"/>
                    <a:pt x="8192" y="10016"/>
                  </a:cubicBezTo>
                  <a:cubicBezTo>
                    <a:pt x="8249" y="10102"/>
                    <a:pt x="8345" y="10158"/>
                    <a:pt x="8448" y="10158"/>
                  </a:cubicBezTo>
                  <a:cubicBezTo>
                    <a:pt x="8473" y="10158"/>
                    <a:pt x="8499" y="10154"/>
                    <a:pt x="8525" y="10147"/>
                  </a:cubicBezTo>
                  <a:lnTo>
                    <a:pt x="8811" y="10111"/>
                  </a:lnTo>
                  <a:cubicBezTo>
                    <a:pt x="9370" y="10040"/>
                    <a:pt x="9787" y="9980"/>
                    <a:pt x="10061" y="9957"/>
                  </a:cubicBezTo>
                  <a:cubicBezTo>
                    <a:pt x="10490" y="9933"/>
                    <a:pt x="10930" y="9897"/>
                    <a:pt x="11359" y="9838"/>
                  </a:cubicBezTo>
                  <a:lnTo>
                    <a:pt x="12538" y="9671"/>
                  </a:lnTo>
                  <a:cubicBezTo>
                    <a:pt x="12609" y="9659"/>
                    <a:pt x="12668" y="9611"/>
                    <a:pt x="12728" y="9516"/>
                  </a:cubicBezTo>
                  <a:cubicBezTo>
                    <a:pt x="12764" y="9445"/>
                    <a:pt x="12788" y="9361"/>
                    <a:pt x="12799" y="9278"/>
                  </a:cubicBezTo>
                  <a:lnTo>
                    <a:pt x="12252" y="3968"/>
                  </a:lnTo>
                  <a:lnTo>
                    <a:pt x="12204" y="3694"/>
                  </a:lnTo>
                  <a:lnTo>
                    <a:pt x="12180" y="3408"/>
                  </a:lnTo>
                  <a:cubicBezTo>
                    <a:pt x="12157" y="3051"/>
                    <a:pt x="12121" y="2777"/>
                    <a:pt x="12097" y="2611"/>
                  </a:cubicBezTo>
                  <a:lnTo>
                    <a:pt x="12061" y="2206"/>
                  </a:lnTo>
                  <a:cubicBezTo>
                    <a:pt x="12061" y="2063"/>
                    <a:pt x="12037" y="1884"/>
                    <a:pt x="12014" y="1670"/>
                  </a:cubicBezTo>
                  <a:lnTo>
                    <a:pt x="11835" y="348"/>
                  </a:lnTo>
                  <a:cubicBezTo>
                    <a:pt x="11811" y="182"/>
                    <a:pt x="11752" y="63"/>
                    <a:pt x="11668" y="27"/>
                  </a:cubicBezTo>
                  <a:cubicBezTo>
                    <a:pt x="11591" y="9"/>
                    <a:pt x="11514" y="0"/>
                    <a:pt x="11438"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3"/>
            <p:cNvSpPr/>
            <p:nvPr/>
          </p:nvSpPr>
          <p:spPr>
            <a:xfrm>
              <a:off x="-109450" y="796977"/>
              <a:ext cx="324180" cy="425987"/>
            </a:xfrm>
            <a:custGeom>
              <a:avLst/>
              <a:gdLst/>
              <a:ahLst/>
              <a:cxnLst/>
              <a:rect l="l" t="t" r="r" b="b"/>
              <a:pathLst>
                <a:path w="8728" h="11469" extrusionOk="0">
                  <a:moveTo>
                    <a:pt x="4096" y="0"/>
                  </a:moveTo>
                  <a:cubicBezTo>
                    <a:pt x="3906" y="24"/>
                    <a:pt x="3703" y="179"/>
                    <a:pt x="3525" y="453"/>
                  </a:cubicBezTo>
                  <a:cubicBezTo>
                    <a:pt x="3168" y="965"/>
                    <a:pt x="2739" y="1857"/>
                    <a:pt x="2239" y="3120"/>
                  </a:cubicBezTo>
                  <a:cubicBezTo>
                    <a:pt x="1953" y="3917"/>
                    <a:pt x="1703" y="4513"/>
                    <a:pt x="1513" y="4917"/>
                  </a:cubicBezTo>
                  <a:lnTo>
                    <a:pt x="1191" y="5572"/>
                  </a:lnTo>
                  <a:lnTo>
                    <a:pt x="1048" y="5953"/>
                  </a:lnTo>
                  <a:cubicBezTo>
                    <a:pt x="1001" y="6144"/>
                    <a:pt x="941" y="6334"/>
                    <a:pt x="870" y="6513"/>
                  </a:cubicBezTo>
                  <a:lnTo>
                    <a:pt x="465" y="7584"/>
                  </a:lnTo>
                  <a:lnTo>
                    <a:pt x="370" y="7858"/>
                  </a:lnTo>
                  <a:lnTo>
                    <a:pt x="215" y="8263"/>
                  </a:lnTo>
                  <a:lnTo>
                    <a:pt x="72" y="8656"/>
                  </a:lnTo>
                  <a:lnTo>
                    <a:pt x="0" y="8835"/>
                  </a:lnTo>
                  <a:lnTo>
                    <a:pt x="24" y="8918"/>
                  </a:lnTo>
                  <a:lnTo>
                    <a:pt x="322" y="9013"/>
                  </a:lnTo>
                  <a:lnTo>
                    <a:pt x="643" y="9132"/>
                  </a:lnTo>
                  <a:cubicBezTo>
                    <a:pt x="882" y="9227"/>
                    <a:pt x="1132" y="9311"/>
                    <a:pt x="1393" y="9370"/>
                  </a:cubicBezTo>
                  <a:cubicBezTo>
                    <a:pt x="1548" y="9418"/>
                    <a:pt x="1798" y="9513"/>
                    <a:pt x="2132" y="9632"/>
                  </a:cubicBezTo>
                  <a:lnTo>
                    <a:pt x="2286" y="9716"/>
                  </a:lnTo>
                  <a:lnTo>
                    <a:pt x="2632" y="9847"/>
                  </a:lnTo>
                  <a:cubicBezTo>
                    <a:pt x="2703" y="9870"/>
                    <a:pt x="2763" y="9894"/>
                    <a:pt x="2834" y="9942"/>
                  </a:cubicBezTo>
                  <a:cubicBezTo>
                    <a:pt x="2906" y="9978"/>
                    <a:pt x="2977" y="10013"/>
                    <a:pt x="3060" y="10037"/>
                  </a:cubicBezTo>
                  <a:cubicBezTo>
                    <a:pt x="3441" y="10204"/>
                    <a:pt x="3703" y="10335"/>
                    <a:pt x="3858" y="10418"/>
                  </a:cubicBezTo>
                  <a:lnTo>
                    <a:pt x="4108" y="10501"/>
                  </a:lnTo>
                  <a:lnTo>
                    <a:pt x="4299" y="10620"/>
                  </a:lnTo>
                  <a:lnTo>
                    <a:pt x="4525" y="10716"/>
                  </a:lnTo>
                  <a:cubicBezTo>
                    <a:pt x="4608" y="10740"/>
                    <a:pt x="4751" y="10787"/>
                    <a:pt x="4977" y="10847"/>
                  </a:cubicBezTo>
                  <a:cubicBezTo>
                    <a:pt x="5084" y="10870"/>
                    <a:pt x="5239" y="10930"/>
                    <a:pt x="5454" y="11013"/>
                  </a:cubicBezTo>
                  <a:lnTo>
                    <a:pt x="5727" y="11109"/>
                  </a:lnTo>
                  <a:cubicBezTo>
                    <a:pt x="6013" y="11204"/>
                    <a:pt x="6299" y="11287"/>
                    <a:pt x="6608" y="11347"/>
                  </a:cubicBezTo>
                  <a:cubicBezTo>
                    <a:pt x="6833" y="11422"/>
                    <a:pt x="7077" y="11468"/>
                    <a:pt x="7322" y="11468"/>
                  </a:cubicBezTo>
                  <a:cubicBezTo>
                    <a:pt x="7350" y="11468"/>
                    <a:pt x="7378" y="11467"/>
                    <a:pt x="7406" y="11466"/>
                  </a:cubicBezTo>
                  <a:cubicBezTo>
                    <a:pt x="7414" y="11467"/>
                    <a:pt x="7422" y="11468"/>
                    <a:pt x="7430" y="11468"/>
                  </a:cubicBezTo>
                  <a:cubicBezTo>
                    <a:pt x="7484" y="11468"/>
                    <a:pt x="7542" y="11436"/>
                    <a:pt x="7573" y="11394"/>
                  </a:cubicBezTo>
                  <a:lnTo>
                    <a:pt x="8704" y="8715"/>
                  </a:lnTo>
                  <a:cubicBezTo>
                    <a:pt x="8728" y="8632"/>
                    <a:pt x="8728" y="8561"/>
                    <a:pt x="8692" y="8489"/>
                  </a:cubicBezTo>
                  <a:cubicBezTo>
                    <a:pt x="8668" y="8406"/>
                    <a:pt x="8621" y="8346"/>
                    <a:pt x="8561" y="8299"/>
                  </a:cubicBezTo>
                  <a:cubicBezTo>
                    <a:pt x="8204" y="8227"/>
                    <a:pt x="7859" y="8132"/>
                    <a:pt x="7513" y="8013"/>
                  </a:cubicBezTo>
                  <a:cubicBezTo>
                    <a:pt x="7144" y="7882"/>
                    <a:pt x="6775" y="7751"/>
                    <a:pt x="6430" y="7620"/>
                  </a:cubicBezTo>
                  <a:cubicBezTo>
                    <a:pt x="6311" y="7572"/>
                    <a:pt x="6192" y="7513"/>
                    <a:pt x="6096" y="7418"/>
                  </a:cubicBezTo>
                  <a:cubicBezTo>
                    <a:pt x="6108" y="7239"/>
                    <a:pt x="6144" y="7049"/>
                    <a:pt x="6204" y="6870"/>
                  </a:cubicBezTo>
                  <a:cubicBezTo>
                    <a:pt x="6251" y="6751"/>
                    <a:pt x="6299" y="6584"/>
                    <a:pt x="6394" y="6322"/>
                  </a:cubicBezTo>
                  <a:cubicBezTo>
                    <a:pt x="6489" y="6072"/>
                    <a:pt x="6561" y="5894"/>
                    <a:pt x="6620" y="5763"/>
                  </a:cubicBezTo>
                  <a:cubicBezTo>
                    <a:pt x="6656" y="5679"/>
                    <a:pt x="6692" y="5596"/>
                    <a:pt x="6739" y="5525"/>
                  </a:cubicBezTo>
                  <a:cubicBezTo>
                    <a:pt x="6775" y="5441"/>
                    <a:pt x="6811" y="5370"/>
                    <a:pt x="6835" y="5286"/>
                  </a:cubicBezTo>
                  <a:cubicBezTo>
                    <a:pt x="6835" y="5179"/>
                    <a:pt x="6847" y="5072"/>
                    <a:pt x="6870" y="4965"/>
                  </a:cubicBezTo>
                  <a:cubicBezTo>
                    <a:pt x="6942" y="4775"/>
                    <a:pt x="6989" y="4620"/>
                    <a:pt x="7025" y="4513"/>
                  </a:cubicBezTo>
                  <a:lnTo>
                    <a:pt x="7192" y="4001"/>
                  </a:lnTo>
                  <a:lnTo>
                    <a:pt x="7335" y="3643"/>
                  </a:lnTo>
                  <a:lnTo>
                    <a:pt x="7370" y="3512"/>
                  </a:lnTo>
                  <a:cubicBezTo>
                    <a:pt x="7394" y="3429"/>
                    <a:pt x="7418" y="3358"/>
                    <a:pt x="7430" y="3286"/>
                  </a:cubicBezTo>
                  <a:lnTo>
                    <a:pt x="7525" y="3048"/>
                  </a:lnTo>
                  <a:cubicBezTo>
                    <a:pt x="7537" y="2953"/>
                    <a:pt x="7585" y="2870"/>
                    <a:pt x="7632" y="2798"/>
                  </a:cubicBezTo>
                  <a:cubicBezTo>
                    <a:pt x="7656" y="2727"/>
                    <a:pt x="7704" y="2655"/>
                    <a:pt x="7763" y="2596"/>
                  </a:cubicBezTo>
                  <a:lnTo>
                    <a:pt x="7835" y="2405"/>
                  </a:lnTo>
                  <a:lnTo>
                    <a:pt x="7894" y="2286"/>
                  </a:lnTo>
                  <a:cubicBezTo>
                    <a:pt x="7954" y="2155"/>
                    <a:pt x="7990" y="2024"/>
                    <a:pt x="8001" y="1881"/>
                  </a:cubicBezTo>
                  <a:cubicBezTo>
                    <a:pt x="8013" y="1798"/>
                    <a:pt x="7990" y="1703"/>
                    <a:pt x="7954" y="1619"/>
                  </a:cubicBezTo>
                  <a:cubicBezTo>
                    <a:pt x="7870" y="1536"/>
                    <a:pt x="7763" y="1465"/>
                    <a:pt x="7656" y="1417"/>
                  </a:cubicBezTo>
                  <a:cubicBezTo>
                    <a:pt x="7561" y="1381"/>
                    <a:pt x="7466" y="1322"/>
                    <a:pt x="7370" y="1274"/>
                  </a:cubicBezTo>
                  <a:lnTo>
                    <a:pt x="6608" y="988"/>
                  </a:lnTo>
                  <a:cubicBezTo>
                    <a:pt x="6323" y="869"/>
                    <a:pt x="6096" y="786"/>
                    <a:pt x="5942" y="714"/>
                  </a:cubicBezTo>
                  <a:lnTo>
                    <a:pt x="4096" y="0"/>
                  </a:ln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3"/>
            <p:cNvSpPr/>
            <p:nvPr/>
          </p:nvSpPr>
          <p:spPr>
            <a:xfrm>
              <a:off x="187200" y="187225"/>
              <a:ext cx="8769600" cy="4804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3"/>
            <p:cNvSpPr/>
            <p:nvPr/>
          </p:nvSpPr>
          <p:spPr>
            <a:xfrm>
              <a:off x="2761191" y="-171600"/>
              <a:ext cx="531621" cy="510524"/>
            </a:xfrm>
            <a:custGeom>
              <a:avLst/>
              <a:gdLst/>
              <a:ahLst/>
              <a:cxnLst/>
              <a:rect l="l" t="t" r="r" b="b"/>
              <a:pathLst>
                <a:path w="14313" h="13745" extrusionOk="0">
                  <a:moveTo>
                    <a:pt x="6002" y="3263"/>
                  </a:moveTo>
                  <a:lnTo>
                    <a:pt x="6049" y="3382"/>
                  </a:lnTo>
                  <a:cubicBezTo>
                    <a:pt x="6085" y="3417"/>
                    <a:pt x="6109" y="3465"/>
                    <a:pt x="6121" y="3513"/>
                  </a:cubicBezTo>
                  <a:lnTo>
                    <a:pt x="6204" y="3751"/>
                  </a:lnTo>
                  <a:cubicBezTo>
                    <a:pt x="6264" y="3822"/>
                    <a:pt x="6299" y="3918"/>
                    <a:pt x="6323" y="4013"/>
                  </a:cubicBezTo>
                  <a:cubicBezTo>
                    <a:pt x="6359" y="4132"/>
                    <a:pt x="6395" y="4239"/>
                    <a:pt x="6430" y="4310"/>
                  </a:cubicBezTo>
                  <a:cubicBezTo>
                    <a:pt x="6478" y="4430"/>
                    <a:pt x="6525" y="4549"/>
                    <a:pt x="6573" y="4691"/>
                  </a:cubicBezTo>
                  <a:cubicBezTo>
                    <a:pt x="6621" y="4834"/>
                    <a:pt x="6680" y="4977"/>
                    <a:pt x="6764" y="5132"/>
                  </a:cubicBezTo>
                  <a:cubicBezTo>
                    <a:pt x="6799" y="5263"/>
                    <a:pt x="6847" y="5406"/>
                    <a:pt x="6906" y="5561"/>
                  </a:cubicBezTo>
                  <a:cubicBezTo>
                    <a:pt x="6966" y="5703"/>
                    <a:pt x="7026" y="5870"/>
                    <a:pt x="7085" y="6061"/>
                  </a:cubicBezTo>
                  <a:lnTo>
                    <a:pt x="7442" y="6989"/>
                  </a:lnTo>
                  <a:lnTo>
                    <a:pt x="7752" y="7787"/>
                  </a:lnTo>
                  <a:cubicBezTo>
                    <a:pt x="7710" y="7793"/>
                    <a:pt x="7668" y="7796"/>
                    <a:pt x="7627" y="7796"/>
                  </a:cubicBezTo>
                  <a:cubicBezTo>
                    <a:pt x="7585" y="7796"/>
                    <a:pt x="7543" y="7793"/>
                    <a:pt x="7502" y="7787"/>
                  </a:cubicBezTo>
                  <a:cubicBezTo>
                    <a:pt x="7466" y="7775"/>
                    <a:pt x="7418" y="7775"/>
                    <a:pt x="7359" y="7775"/>
                  </a:cubicBezTo>
                  <a:cubicBezTo>
                    <a:pt x="7341" y="7772"/>
                    <a:pt x="7324" y="7770"/>
                    <a:pt x="7307" y="7770"/>
                  </a:cubicBezTo>
                  <a:cubicBezTo>
                    <a:pt x="7266" y="7770"/>
                    <a:pt x="7226" y="7779"/>
                    <a:pt x="7192" y="7787"/>
                  </a:cubicBezTo>
                  <a:lnTo>
                    <a:pt x="7133" y="7799"/>
                  </a:lnTo>
                  <a:cubicBezTo>
                    <a:pt x="7109" y="7799"/>
                    <a:pt x="7085" y="7823"/>
                    <a:pt x="7073" y="7835"/>
                  </a:cubicBezTo>
                  <a:cubicBezTo>
                    <a:pt x="7049" y="7859"/>
                    <a:pt x="7037" y="7882"/>
                    <a:pt x="7026" y="7906"/>
                  </a:cubicBezTo>
                  <a:lnTo>
                    <a:pt x="6133" y="8073"/>
                  </a:lnTo>
                  <a:lnTo>
                    <a:pt x="6133" y="7216"/>
                  </a:lnTo>
                  <a:cubicBezTo>
                    <a:pt x="6109" y="7037"/>
                    <a:pt x="6097" y="6858"/>
                    <a:pt x="6109" y="6668"/>
                  </a:cubicBezTo>
                  <a:lnTo>
                    <a:pt x="6073" y="6215"/>
                  </a:lnTo>
                  <a:lnTo>
                    <a:pt x="6049" y="5251"/>
                  </a:lnTo>
                  <a:lnTo>
                    <a:pt x="6025" y="4394"/>
                  </a:lnTo>
                  <a:cubicBezTo>
                    <a:pt x="6037" y="4263"/>
                    <a:pt x="6037" y="4156"/>
                    <a:pt x="6025" y="4049"/>
                  </a:cubicBezTo>
                  <a:cubicBezTo>
                    <a:pt x="6014" y="3941"/>
                    <a:pt x="6014" y="3858"/>
                    <a:pt x="6014" y="3787"/>
                  </a:cubicBezTo>
                  <a:cubicBezTo>
                    <a:pt x="6014" y="3727"/>
                    <a:pt x="6014" y="3668"/>
                    <a:pt x="6014" y="3608"/>
                  </a:cubicBezTo>
                  <a:cubicBezTo>
                    <a:pt x="6025" y="3584"/>
                    <a:pt x="6025" y="3560"/>
                    <a:pt x="6014" y="3537"/>
                  </a:cubicBezTo>
                  <a:lnTo>
                    <a:pt x="6002" y="3477"/>
                  </a:lnTo>
                  <a:lnTo>
                    <a:pt x="5990" y="3394"/>
                  </a:lnTo>
                  <a:lnTo>
                    <a:pt x="6002" y="3263"/>
                  </a:lnTo>
                  <a:close/>
                  <a:moveTo>
                    <a:pt x="9323" y="0"/>
                  </a:moveTo>
                  <a:lnTo>
                    <a:pt x="9133" y="36"/>
                  </a:lnTo>
                  <a:cubicBezTo>
                    <a:pt x="9103" y="42"/>
                    <a:pt x="9067" y="45"/>
                    <a:pt x="9032" y="45"/>
                  </a:cubicBezTo>
                  <a:cubicBezTo>
                    <a:pt x="8996" y="45"/>
                    <a:pt x="8960" y="42"/>
                    <a:pt x="8931" y="36"/>
                  </a:cubicBezTo>
                  <a:cubicBezTo>
                    <a:pt x="8895" y="24"/>
                    <a:pt x="8859" y="12"/>
                    <a:pt x="8823" y="12"/>
                  </a:cubicBezTo>
                  <a:cubicBezTo>
                    <a:pt x="8800" y="6"/>
                    <a:pt x="8776" y="3"/>
                    <a:pt x="8753" y="3"/>
                  </a:cubicBezTo>
                  <a:cubicBezTo>
                    <a:pt x="8731" y="3"/>
                    <a:pt x="8710" y="6"/>
                    <a:pt x="8692" y="12"/>
                  </a:cubicBezTo>
                  <a:lnTo>
                    <a:pt x="7919" y="167"/>
                  </a:lnTo>
                  <a:cubicBezTo>
                    <a:pt x="7668" y="215"/>
                    <a:pt x="7466" y="250"/>
                    <a:pt x="7323" y="262"/>
                  </a:cubicBezTo>
                  <a:lnTo>
                    <a:pt x="6764" y="370"/>
                  </a:lnTo>
                  <a:cubicBezTo>
                    <a:pt x="6514" y="405"/>
                    <a:pt x="6264" y="453"/>
                    <a:pt x="6014" y="500"/>
                  </a:cubicBezTo>
                  <a:lnTo>
                    <a:pt x="5335" y="631"/>
                  </a:lnTo>
                  <a:lnTo>
                    <a:pt x="4454" y="858"/>
                  </a:lnTo>
                  <a:cubicBezTo>
                    <a:pt x="4323" y="870"/>
                    <a:pt x="4204" y="917"/>
                    <a:pt x="4085" y="965"/>
                  </a:cubicBezTo>
                  <a:lnTo>
                    <a:pt x="3037" y="1203"/>
                  </a:lnTo>
                  <a:cubicBezTo>
                    <a:pt x="2787" y="1251"/>
                    <a:pt x="2537" y="1274"/>
                    <a:pt x="2275" y="1286"/>
                  </a:cubicBezTo>
                  <a:cubicBezTo>
                    <a:pt x="2108" y="1310"/>
                    <a:pt x="1870" y="1346"/>
                    <a:pt x="1549" y="1417"/>
                  </a:cubicBezTo>
                  <a:cubicBezTo>
                    <a:pt x="1406" y="1441"/>
                    <a:pt x="1263" y="1477"/>
                    <a:pt x="1120" y="1513"/>
                  </a:cubicBezTo>
                  <a:cubicBezTo>
                    <a:pt x="1013" y="1584"/>
                    <a:pt x="882" y="1632"/>
                    <a:pt x="751" y="1655"/>
                  </a:cubicBezTo>
                  <a:lnTo>
                    <a:pt x="596" y="1679"/>
                  </a:lnTo>
                  <a:cubicBezTo>
                    <a:pt x="560" y="1727"/>
                    <a:pt x="525" y="1763"/>
                    <a:pt x="501" y="1810"/>
                  </a:cubicBezTo>
                  <a:cubicBezTo>
                    <a:pt x="477" y="1834"/>
                    <a:pt x="453" y="1882"/>
                    <a:pt x="465" y="1917"/>
                  </a:cubicBezTo>
                  <a:lnTo>
                    <a:pt x="168" y="7573"/>
                  </a:lnTo>
                  <a:cubicBezTo>
                    <a:pt x="72" y="9085"/>
                    <a:pt x="13" y="10609"/>
                    <a:pt x="1" y="12133"/>
                  </a:cubicBezTo>
                  <a:cubicBezTo>
                    <a:pt x="1" y="12192"/>
                    <a:pt x="13" y="12240"/>
                    <a:pt x="1" y="12288"/>
                  </a:cubicBezTo>
                  <a:cubicBezTo>
                    <a:pt x="13" y="12371"/>
                    <a:pt x="13" y="12454"/>
                    <a:pt x="37" y="12526"/>
                  </a:cubicBezTo>
                  <a:cubicBezTo>
                    <a:pt x="1" y="12716"/>
                    <a:pt x="1" y="12907"/>
                    <a:pt x="37" y="13097"/>
                  </a:cubicBezTo>
                  <a:cubicBezTo>
                    <a:pt x="70" y="13528"/>
                    <a:pt x="195" y="13744"/>
                    <a:pt x="423" y="13744"/>
                  </a:cubicBezTo>
                  <a:cubicBezTo>
                    <a:pt x="440" y="13744"/>
                    <a:pt x="458" y="13743"/>
                    <a:pt x="477" y="13740"/>
                  </a:cubicBezTo>
                  <a:lnTo>
                    <a:pt x="727" y="13693"/>
                  </a:lnTo>
                  <a:cubicBezTo>
                    <a:pt x="858" y="13669"/>
                    <a:pt x="977" y="13633"/>
                    <a:pt x="1108" y="13597"/>
                  </a:cubicBezTo>
                  <a:lnTo>
                    <a:pt x="1596" y="13502"/>
                  </a:lnTo>
                  <a:cubicBezTo>
                    <a:pt x="1965" y="13419"/>
                    <a:pt x="2215" y="13371"/>
                    <a:pt x="2334" y="13335"/>
                  </a:cubicBezTo>
                  <a:lnTo>
                    <a:pt x="2501" y="13300"/>
                  </a:lnTo>
                  <a:lnTo>
                    <a:pt x="4120" y="12978"/>
                  </a:lnTo>
                  <a:cubicBezTo>
                    <a:pt x="4144" y="12966"/>
                    <a:pt x="4168" y="12954"/>
                    <a:pt x="4192" y="12954"/>
                  </a:cubicBezTo>
                  <a:lnTo>
                    <a:pt x="4347" y="12883"/>
                  </a:lnTo>
                  <a:lnTo>
                    <a:pt x="4906" y="12776"/>
                  </a:lnTo>
                  <a:lnTo>
                    <a:pt x="5668" y="12573"/>
                  </a:lnTo>
                  <a:cubicBezTo>
                    <a:pt x="5704" y="12585"/>
                    <a:pt x="5752" y="12585"/>
                    <a:pt x="5775" y="12597"/>
                  </a:cubicBezTo>
                  <a:cubicBezTo>
                    <a:pt x="5810" y="12611"/>
                    <a:pt x="5845" y="12617"/>
                    <a:pt x="5880" y="12617"/>
                  </a:cubicBezTo>
                  <a:cubicBezTo>
                    <a:pt x="5905" y="12617"/>
                    <a:pt x="5929" y="12614"/>
                    <a:pt x="5954" y="12609"/>
                  </a:cubicBezTo>
                  <a:lnTo>
                    <a:pt x="5990" y="12597"/>
                  </a:lnTo>
                  <a:cubicBezTo>
                    <a:pt x="6037" y="12573"/>
                    <a:pt x="6085" y="12550"/>
                    <a:pt x="6121" y="12526"/>
                  </a:cubicBezTo>
                  <a:lnTo>
                    <a:pt x="6240" y="12466"/>
                  </a:lnTo>
                  <a:cubicBezTo>
                    <a:pt x="6311" y="12192"/>
                    <a:pt x="6347" y="11907"/>
                    <a:pt x="6347" y="11621"/>
                  </a:cubicBezTo>
                  <a:cubicBezTo>
                    <a:pt x="6359" y="11216"/>
                    <a:pt x="6371" y="10978"/>
                    <a:pt x="6371" y="10907"/>
                  </a:cubicBezTo>
                  <a:cubicBezTo>
                    <a:pt x="6359" y="10728"/>
                    <a:pt x="6359" y="10549"/>
                    <a:pt x="6371" y="10383"/>
                  </a:cubicBezTo>
                  <a:lnTo>
                    <a:pt x="6871" y="10275"/>
                  </a:lnTo>
                  <a:lnTo>
                    <a:pt x="7407" y="10168"/>
                  </a:lnTo>
                  <a:cubicBezTo>
                    <a:pt x="7728" y="10109"/>
                    <a:pt x="8049" y="10025"/>
                    <a:pt x="8359" y="9918"/>
                  </a:cubicBezTo>
                  <a:cubicBezTo>
                    <a:pt x="8776" y="10930"/>
                    <a:pt x="9085" y="11573"/>
                    <a:pt x="9300" y="11847"/>
                  </a:cubicBezTo>
                  <a:cubicBezTo>
                    <a:pt x="9514" y="11811"/>
                    <a:pt x="9788" y="11764"/>
                    <a:pt x="10109" y="11728"/>
                  </a:cubicBezTo>
                  <a:cubicBezTo>
                    <a:pt x="10205" y="11711"/>
                    <a:pt x="10295" y="11700"/>
                    <a:pt x="10387" y="11700"/>
                  </a:cubicBezTo>
                  <a:cubicBezTo>
                    <a:pt x="10421" y="11700"/>
                    <a:pt x="10455" y="11701"/>
                    <a:pt x="10490" y="11704"/>
                  </a:cubicBezTo>
                  <a:lnTo>
                    <a:pt x="10633" y="11669"/>
                  </a:lnTo>
                  <a:lnTo>
                    <a:pt x="10693" y="11657"/>
                  </a:lnTo>
                  <a:cubicBezTo>
                    <a:pt x="10716" y="11657"/>
                    <a:pt x="10740" y="11633"/>
                    <a:pt x="10728" y="11609"/>
                  </a:cubicBezTo>
                  <a:lnTo>
                    <a:pt x="10776" y="11561"/>
                  </a:lnTo>
                  <a:cubicBezTo>
                    <a:pt x="10796" y="11556"/>
                    <a:pt x="10815" y="11554"/>
                    <a:pt x="10834" y="11554"/>
                  </a:cubicBezTo>
                  <a:cubicBezTo>
                    <a:pt x="10861" y="11554"/>
                    <a:pt x="10886" y="11559"/>
                    <a:pt x="10907" y="11573"/>
                  </a:cubicBezTo>
                  <a:lnTo>
                    <a:pt x="10943" y="11609"/>
                  </a:lnTo>
                  <a:lnTo>
                    <a:pt x="12050" y="11383"/>
                  </a:lnTo>
                  <a:cubicBezTo>
                    <a:pt x="12060" y="11388"/>
                    <a:pt x="12074" y="11391"/>
                    <a:pt x="12094" y="11391"/>
                  </a:cubicBezTo>
                  <a:cubicBezTo>
                    <a:pt x="12121" y="11391"/>
                    <a:pt x="12161" y="11385"/>
                    <a:pt x="12217" y="11371"/>
                  </a:cubicBezTo>
                  <a:lnTo>
                    <a:pt x="12562" y="11311"/>
                  </a:lnTo>
                  <a:lnTo>
                    <a:pt x="12991" y="11228"/>
                  </a:lnTo>
                  <a:lnTo>
                    <a:pt x="13431" y="11133"/>
                  </a:lnTo>
                  <a:cubicBezTo>
                    <a:pt x="13574" y="11121"/>
                    <a:pt x="13705" y="11097"/>
                    <a:pt x="13848" y="11073"/>
                  </a:cubicBezTo>
                  <a:lnTo>
                    <a:pt x="14062" y="11026"/>
                  </a:lnTo>
                  <a:cubicBezTo>
                    <a:pt x="14193" y="11002"/>
                    <a:pt x="14288" y="10895"/>
                    <a:pt x="14312" y="10776"/>
                  </a:cubicBezTo>
                  <a:cubicBezTo>
                    <a:pt x="14300" y="10633"/>
                    <a:pt x="14288" y="10502"/>
                    <a:pt x="14276" y="10383"/>
                  </a:cubicBezTo>
                  <a:cubicBezTo>
                    <a:pt x="14217" y="10156"/>
                    <a:pt x="14145" y="9954"/>
                    <a:pt x="14062" y="9752"/>
                  </a:cubicBezTo>
                  <a:cubicBezTo>
                    <a:pt x="14003" y="9621"/>
                    <a:pt x="13955" y="9502"/>
                    <a:pt x="13919" y="9371"/>
                  </a:cubicBezTo>
                  <a:cubicBezTo>
                    <a:pt x="13431" y="8240"/>
                    <a:pt x="12788" y="6858"/>
                    <a:pt x="12002" y="5227"/>
                  </a:cubicBezTo>
                  <a:lnTo>
                    <a:pt x="9502" y="167"/>
                  </a:lnTo>
                  <a:cubicBezTo>
                    <a:pt x="9490" y="108"/>
                    <a:pt x="9431" y="48"/>
                    <a:pt x="9323" y="0"/>
                  </a:cubicBezTo>
                  <a:close/>
                </a:path>
              </a:pathLst>
            </a:custGeom>
            <a:solidFill>
              <a:srgbClr val="FCF7F0">
                <a:alpha val="2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3"/>
              </a:buClr>
              <a:buSzPts val="2800"/>
              <a:buFont typeface="Sigmar One"/>
              <a:buNone/>
              <a:defRPr sz="2800">
                <a:solidFill>
                  <a:schemeClr val="accent3"/>
                </a:solidFill>
                <a:latin typeface="Sigmar One"/>
                <a:ea typeface="Sigmar One"/>
                <a:cs typeface="Sigmar One"/>
                <a:sym typeface="Sigmar One"/>
              </a:defRPr>
            </a:lvl1pPr>
            <a:lvl2pPr lvl="1">
              <a:lnSpc>
                <a:spcPct val="100000"/>
              </a:lnSpc>
              <a:spcBef>
                <a:spcPts val="0"/>
              </a:spcBef>
              <a:spcAft>
                <a:spcPts val="0"/>
              </a:spcAft>
              <a:buClr>
                <a:schemeClr val="accent3"/>
              </a:buClr>
              <a:buSzPts val="2800"/>
              <a:buFont typeface="Sigmar One"/>
              <a:buNone/>
              <a:defRPr sz="2800">
                <a:solidFill>
                  <a:schemeClr val="accent3"/>
                </a:solidFill>
                <a:latin typeface="Sigmar One"/>
                <a:ea typeface="Sigmar One"/>
                <a:cs typeface="Sigmar One"/>
                <a:sym typeface="Sigmar One"/>
              </a:defRPr>
            </a:lvl2pPr>
            <a:lvl3pPr lvl="2">
              <a:lnSpc>
                <a:spcPct val="100000"/>
              </a:lnSpc>
              <a:spcBef>
                <a:spcPts val="0"/>
              </a:spcBef>
              <a:spcAft>
                <a:spcPts val="0"/>
              </a:spcAft>
              <a:buClr>
                <a:schemeClr val="accent3"/>
              </a:buClr>
              <a:buSzPts val="2800"/>
              <a:buFont typeface="Sigmar One"/>
              <a:buNone/>
              <a:defRPr sz="2800">
                <a:solidFill>
                  <a:schemeClr val="accent3"/>
                </a:solidFill>
                <a:latin typeface="Sigmar One"/>
                <a:ea typeface="Sigmar One"/>
                <a:cs typeface="Sigmar One"/>
                <a:sym typeface="Sigmar One"/>
              </a:defRPr>
            </a:lvl3pPr>
            <a:lvl4pPr lvl="3">
              <a:lnSpc>
                <a:spcPct val="100000"/>
              </a:lnSpc>
              <a:spcBef>
                <a:spcPts val="0"/>
              </a:spcBef>
              <a:spcAft>
                <a:spcPts val="0"/>
              </a:spcAft>
              <a:buClr>
                <a:schemeClr val="accent3"/>
              </a:buClr>
              <a:buSzPts val="2800"/>
              <a:buFont typeface="Sigmar One"/>
              <a:buNone/>
              <a:defRPr sz="2800">
                <a:solidFill>
                  <a:schemeClr val="accent3"/>
                </a:solidFill>
                <a:latin typeface="Sigmar One"/>
                <a:ea typeface="Sigmar One"/>
                <a:cs typeface="Sigmar One"/>
                <a:sym typeface="Sigmar One"/>
              </a:defRPr>
            </a:lvl4pPr>
            <a:lvl5pPr lvl="4">
              <a:lnSpc>
                <a:spcPct val="100000"/>
              </a:lnSpc>
              <a:spcBef>
                <a:spcPts val="0"/>
              </a:spcBef>
              <a:spcAft>
                <a:spcPts val="0"/>
              </a:spcAft>
              <a:buClr>
                <a:schemeClr val="accent3"/>
              </a:buClr>
              <a:buSzPts val="2800"/>
              <a:buFont typeface="Sigmar One"/>
              <a:buNone/>
              <a:defRPr sz="2800">
                <a:solidFill>
                  <a:schemeClr val="accent3"/>
                </a:solidFill>
                <a:latin typeface="Sigmar One"/>
                <a:ea typeface="Sigmar One"/>
                <a:cs typeface="Sigmar One"/>
                <a:sym typeface="Sigmar One"/>
              </a:defRPr>
            </a:lvl5pPr>
            <a:lvl6pPr lvl="5">
              <a:lnSpc>
                <a:spcPct val="100000"/>
              </a:lnSpc>
              <a:spcBef>
                <a:spcPts val="0"/>
              </a:spcBef>
              <a:spcAft>
                <a:spcPts val="0"/>
              </a:spcAft>
              <a:buClr>
                <a:schemeClr val="accent3"/>
              </a:buClr>
              <a:buSzPts val="2800"/>
              <a:buFont typeface="Sigmar One"/>
              <a:buNone/>
              <a:defRPr sz="2800">
                <a:solidFill>
                  <a:schemeClr val="accent3"/>
                </a:solidFill>
                <a:latin typeface="Sigmar One"/>
                <a:ea typeface="Sigmar One"/>
                <a:cs typeface="Sigmar One"/>
                <a:sym typeface="Sigmar One"/>
              </a:defRPr>
            </a:lvl6pPr>
            <a:lvl7pPr lvl="6">
              <a:lnSpc>
                <a:spcPct val="100000"/>
              </a:lnSpc>
              <a:spcBef>
                <a:spcPts val="0"/>
              </a:spcBef>
              <a:spcAft>
                <a:spcPts val="0"/>
              </a:spcAft>
              <a:buClr>
                <a:schemeClr val="accent3"/>
              </a:buClr>
              <a:buSzPts val="2800"/>
              <a:buFont typeface="Sigmar One"/>
              <a:buNone/>
              <a:defRPr sz="2800">
                <a:solidFill>
                  <a:schemeClr val="accent3"/>
                </a:solidFill>
                <a:latin typeface="Sigmar One"/>
                <a:ea typeface="Sigmar One"/>
                <a:cs typeface="Sigmar One"/>
                <a:sym typeface="Sigmar One"/>
              </a:defRPr>
            </a:lvl7pPr>
            <a:lvl8pPr lvl="7">
              <a:lnSpc>
                <a:spcPct val="100000"/>
              </a:lnSpc>
              <a:spcBef>
                <a:spcPts val="0"/>
              </a:spcBef>
              <a:spcAft>
                <a:spcPts val="0"/>
              </a:spcAft>
              <a:buClr>
                <a:schemeClr val="accent3"/>
              </a:buClr>
              <a:buSzPts val="2800"/>
              <a:buFont typeface="Sigmar One"/>
              <a:buNone/>
              <a:defRPr sz="2800">
                <a:solidFill>
                  <a:schemeClr val="accent3"/>
                </a:solidFill>
                <a:latin typeface="Sigmar One"/>
                <a:ea typeface="Sigmar One"/>
                <a:cs typeface="Sigmar One"/>
                <a:sym typeface="Sigmar One"/>
              </a:defRPr>
            </a:lvl8pPr>
            <a:lvl9pPr lvl="8">
              <a:lnSpc>
                <a:spcPct val="100000"/>
              </a:lnSpc>
              <a:spcBef>
                <a:spcPts val="0"/>
              </a:spcBef>
              <a:spcAft>
                <a:spcPts val="0"/>
              </a:spcAft>
              <a:buClr>
                <a:schemeClr val="accent3"/>
              </a:buClr>
              <a:buSzPts val="2800"/>
              <a:buFont typeface="Sigmar One"/>
              <a:buNone/>
              <a:defRPr sz="2800">
                <a:solidFill>
                  <a:schemeClr val="accent3"/>
                </a:solidFill>
                <a:latin typeface="Sigmar One"/>
                <a:ea typeface="Sigmar One"/>
                <a:cs typeface="Sigmar One"/>
                <a:sym typeface="Sigmar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60" r:id="rId6"/>
    <p:sldLayoutId id="2147483665" r:id="rId7"/>
    <p:sldLayoutId id="2147483666"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C2E8E4-E48A-4505-81F4-0079BB111320}" type="datetimeFigureOut">
              <a:rPr lang="zh-CN" altLang="en-US" smtClean="0"/>
              <a:t>2025/3/15</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2765955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99B8C8-18BA-492C-9CDD-66C3DAE0BDE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90CBC5B-C1D5-48BD-BC72-971913B500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64432" y="221456"/>
            <a:ext cx="928688" cy="928688"/>
          </a:xfrm>
          <a:prstGeom prst="rect">
            <a:avLst/>
          </a:prstGeom>
        </p:spPr>
      </p:pic>
    </p:spTree>
    <p:extLst>
      <p:ext uri="{BB962C8B-B14F-4D97-AF65-F5344CB8AC3E}">
        <p14:creationId xmlns:p14="http://schemas.microsoft.com/office/powerpoint/2010/main" val="11888970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5.jpg"/><Relationship Id="rId7"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jpg"/><Relationship Id="rId11" Type="http://schemas.openxmlformats.org/officeDocument/2006/relationships/image" Target="../media/image33.png"/><Relationship Id="rId5" Type="http://schemas.openxmlformats.org/officeDocument/2006/relationships/image" Target="../media/image31.jpg"/><Relationship Id="rId10"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9144000" cy="51434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8538"/>
            <a:ext cx="9144000" cy="1375133"/>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939" y="190760"/>
            <a:ext cx="1595171" cy="2355614"/>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4373" y="154105"/>
            <a:ext cx="723706" cy="486056"/>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9746" y="780496"/>
            <a:ext cx="1292573" cy="703847"/>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2863" y="211774"/>
            <a:ext cx="1292573" cy="1817445"/>
          </a:xfrm>
          <a:prstGeom prst="rect">
            <a:avLst/>
          </a:prstGeom>
        </p:spPr>
      </p:pic>
      <p:sp>
        <p:nvSpPr>
          <p:cNvPr id="6" name="Rectangle 5"/>
          <p:cNvSpPr/>
          <p:nvPr/>
        </p:nvSpPr>
        <p:spPr>
          <a:xfrm>
            <a:off x="903556" y="1347801"/>
            <a:ext cx="7199728" cy="1938992"/>
          </a:xfrm>
          <a:prstGeom prst="rect">
            <a:avLst/>
          </a:prstGeom>
          <a:noFill/>
        </p:spPr>
        <p:txBody>
          <a:bodyPr wrap="none" lIns="68580" tIns="34290" rIns="68580" bIns="34290">
            <a:spAutoFit/>
          </a:bodyPr>
          <a:lstStyle/>
          <a:p>
            <a:pPr algn="ctr" defTabSz="685800">
              <a:buClrTx/>
              <a:defRPr/>
            </a:pPr>
            <a:r>
              <a:rPr lang="en-US" sz="4050" b="1" kern="1200" dirty="0">
                <a:ln w="0">
                  <a:solidFill>
                    <a:srgbClr val="002060"/>
                  </a:solidFill>
                </a:ln>
                <a:solidFill>
                  <a:srgbClr val="FFC000"/>
                </a:solidFill>
                <a:latin typeface="Montserrat ExtraBold" panose="00000900000000000000" pitchFamily="2" charset="0"/>
                <a:cs typeface="+mn-cs"/>
              </a:rPr>
              <a:t>NHIỆT LIỆT CHÀO MỪNG </a:t>
            </a:r>
          </a:p>
          <a:p>
            <a:pPr algn="ctr" defTabSz="685800">
              <a:buClrTx/>
              <a:defRPr/>
            </a:pPr>
            <a:r>
              <a:rPr lang="en-US" sz="4050" b="1" kern="1200" dirty="0">
                <a:ln w="0">
                  <a:solidFill>
                    <a:srgbClr val="002060"/>
                  </a:solidFill>
                </a:ln>
                <a:solidFill>
                  <a:srgbClr val="FFC000"/>
                </a:solidFill>
                <a:latin typeface="Montserrat ExtraBold" panose="00000900000000000000" pitchFamily="2" charset="0"/>
                <a:cs typeface="+mn-cs"/>
              </a:rPr>
              <a:t>QUÝ THẦY CÔ VỀ DỰ GIỜ </a:t>
            </a:r>
          </a:p>
          <a:p>
            <a:pPr algn="ctr" defTabSz="685800">
              <a:buClrTx/>
              <a:defRPr/>
            </a:pPr>
            <a:r>
              <a:rPr lang="en-US" sz="4050" b="1" kern="1200" dirty="0">
                <a:ln w="0">
                  <a:solidFill>
                    <a:srgbClr val="002060"/>
                  </a:solidFill>
                </a:ln>
                <a:solidFill>
                  <a:srgbClr val="FFC000"/>
                </a:solidFill>
                <a:latin typeface="Montserrat ExtraBold" panose="00000900000000000000" pitchFamily="2" charset="0"/>
                <a:cs typeface="+mn-cs"/>
              </a:rPr>
              <a:t>LỚP 3A3</a:t>
            </a:r>
          </a:p>
        </p:txBody>
      </p:sp>
      <p:sp>
        <p:nvSpPr>
          <p:cNvPr id="14" name="文本框 15"/>
          <p:cNvSpPr txBox="1"/>
          <p:nvPr/>
        </p:nvSpPr>
        <p:spPr>
          <a:xfrm>
            <a:off x="1513115" y="83286"/>
            <a:ext cx="7010399" cy="415498"/>
          </a:xfrm>
          <a:prstGeom prst="rect">
            <a:avLst/>
          </a:prstGeom>
          <a:noFill/>
        </p:spPr>
        <p:txBody>
          <a:bodyPr wrap="square" rtlCol="0">
            <a:spAutoFit/>
          </a:bodyPr>
          <a:lstStyle/>
          <a:p>
            <a:pPr defTabSz="685800">
              <a:buClrTx/>
              <a:defRPr/>
            </a:pPr>
            <a:r>
              <a:rPr lang="en-US" altLang="zh-CN" sz="2100" b="1" kern="1200" dirty="0">
                <a:solidFill>
                  <a:srgbClr val="002060"/>
                </a:solidFill>
                <a:latin typeface="Calibri" panose="020F0502020204030204" charset="0"/>
                <a:ea typeface="inpin heiti" panose="00000500000000000000" pitchFamily="2" charset="-122"/>
                <a:cs typeface="Calibri" panose="020F0502020204030204" charset="0"/>
                <a:sym typeface="inpin heiti" panose="00000500000000000000" pitchFamily="2" charset="-122"/>
              </a:rPr>
              <a:t>    PHÒNG GIÁO DỤC VÀ ĐÀO TẠO QUẬN LONG BIÊN</a:t>
            </a:r>
            <a:endParaRPr lang="zh-CN" altLang="en-US" sz="2100" b="1" kern="1200" dirty="0">
              <a:solidFill>
                <a:srgbClr val="002060"/>
              </a:solidFill>
              <a:latin typeface="Calibri" panose="020F0502020204030204" charset="0"/>
              <a:ea typeface="inpin heiti" panose="00000500000000000000" pitchFamily="2" charset="-122"/>
              <a:cs typeface="Calibri" panose="020F0502020204030204" charset="0"/>
              <a:sym typeface="inpin heiti" panose="00000500000000000000" pitchFamily="2" charset="-122"/>
            </a:endParaRPr>
          </a:p>
        </p:txBody>
      </p:sp>
      <p:sp>
        <p:nvSpPr>
          <p:cNvPr id="2" name="文本框 15"/>
          <p:cNvSpPr txBox="1"/>
          <p:nvPr/>
        </p:nvSpPr>
        <p:spPr>
          <a:xfrm>
            <a:off x="2579914" y="474809"/>
            <a:ext cx="4559927" cy="415498"/>
          </a:xfrm>
          <a:prstGeom prst="rect">
            <a:avLst/>
          </a:prstGeom>
          <a:noFill/>
        </p:spPr>
        <p:txBody>
          <a:bodyPr wrap="square" rtlCol="0">
            <a:spAutoFit/>
          </a:bodyPr>
          <a:lstStyle/>
          <a:p>
            <a:pPr defTabSz="685800">
              <a:buClrTx/>
              <a:defRPr/>
            </a:pPr>
            <a:r>
              <a:rPr lang="en-US" altLang="zh-CN" sz="2100" b="1" kern="1200" dirty="0">
                <a:solidFill>
                  <a:srgbClr val="002060"/>
                </a:solidFill>
                <a:latin typeface="Calibri" panose="020F0502020204030204" charset="0"/>
                <a:ea typeface="inpin heiti" panose="00000500000000000000" pitchFamily="2" charset="-122"/>
                <a:cs typeface="Calibri" panose="020F0502020204030204" charset="0"/>
                <a:sym typeface="inpin heiti" panose="00000500000000000000" pitchFamily="2" charset="-122"/>
              </a:rPr>
              <a:t>TRƯỜNG TIỂU HỌC NGÔ GIA TỰ</a:t>
            </a:r>
            <a:endParaRPr lang="zh-CN" altLang="en-US" sz="2100" b="1" kern="1200" dirty="0">
              <a:solidFill>
                <a:srgbClr val="002060"/>
              </a:solidFill>
              <a:latin typeface="Calibri" panose="020F0502020204030204" charset="0"/>
              <a:ea typeface="inpin heiti" panose="00000500000000000000" pitchFamily="2" charset="-122"/>
              <a:cs typeface="Calibri" panose="020F0502020204030204" charset="0"/>
              <a:sym typeface="inpin heiti" panose="00000500000000000000" pitchFamily="2" charset="-122"/>
            </a:endParaRPr>
          </a:p>
        </p:txBody>
      </p:sp>
      <p:sp>
        <p:nvSpPr>
          <p:cNvPr id="4" name="Text Box 3"/>
          <p:cNvSpPr txBox="1"/>
          <p:nvPr/>
        </p:nvSpPr>
        <p:spPr>
          <a:xfrm>
            <a:off x="1513047" y="3511392"/>
            <a:ext cx="5727859" cy="461665"/>
          </a:xfrm>
          <a:prstGeom prst="rect">
            <a:avLst/>
          </a:prstGeom>
          <a:noFill/>
        </p:spPr>
        <p:txBody>
          <a:bodyPr wrap="square" rtlCol="0">
            <a:spAutoFit/>
          </a:bodyPr>
          <a:lstStyle/>
          <a:p>
            <a:pPr defTabSz="685800">
              <a:buClrTx/>
              <a:defRPr/>
            </a:pPr>
            <a:r>
              <a:rPr lang="en-US" sz="2400" b="1" kern="1200" dirty="0" err="1">
                <a:solidFill>
                  <a:srgbClr val="7030A0"/>
                </a:solidFill>
                <a:latin typeface="HP001 4 hàng" panose="020B0603050302020204" pitchFamily="34" charset="0"/>
                <a:cs typeface="HP001 4 hang 1 ô ly" panose="020B0603050302020204" charset="0"/>
              </a:rPr>
              <a:t>Giáo</a:t>
            </a:r>
            <a:r>
              <a:rPr lang="en-US" sz="2400" b="1" kern="1200" dirty="0">
                <a:solidFill>
                  <a:srgbClr val="7030A0"/>
                </a:solidFill>
                <a:latin typeface="HP001 4 hàng" panose="020B0603050302020204" pitchFamily="34" charset="0"/>
                <a:cs typeface="HP001 4 hang 1 ô ly" panose="020B0603050302020204" charset="0"/>
              </a:rPr>
              <a:t> </a:t>
            </a:r>
            <a:r>
              <a:rPr lang="en-US" sz="2400" b="1" kern="1200" dirty="0" err="1">
                <a:solidFill>
                  <a:srgbClr val="7030A0"/>
                </a:solidFill>
                <a:latin typeface="HP001 4 hàng" panose="020B0603050302020204" pitchFamily="34" charset="0"/>
                <a:cs typeface="HP001 4 hang 1 ô ly" panose="020B0603050302020204" charset="0"/>
              </a:rPr>
              <a:t>viên</a:t>
            </a:r>
            <a:r>
              <a:rPr lang="en-US" sz="2400" b="1" kern="1200" dirty="0">
                <a:solidFill>
                  <a:srgbClr val="7030A0"/>
                </a:solidFill>
                <a:latin typeface="HP001 4 hàng" panose="020B0603050302020204" pitchFamily="34" charset="0"/>
                <a:cs typeface="HP001 4 hang 1 ô ly" panose="020B0603050302020204" charset="0"/>
              </a:rPr>
              <a:t> </a:t>
            </a:r>
            <a:r>
              <a:rPr lang="en-US" sz="2400" b="1" kern="1200" dirty="0" err="1">
                <a:solidFill>
                  <a:srgbClr val="7030A0"/>
                </a:solidFill>
                <a:latin typeface="HP001 4 hàng" panose="020B0603050302020204" pitchFamily="34" charset="0"/>
                <a:cs typeface="HP001 4 hang 1 ô ly" panose="020B0603050302020204" charset="0"/>
              </a:rPr>
              <a:t>thực</a:t>
            </a:r>
            <a:r>
              <a:rPr lang="en-US" sz="2400" b="1" kern="1200" dirty="0">
                <a:solidFill>
                  <a:srgbClr val="7030A0"/>
                </a:solidFill>
                <a:latin typeface="HP001 4 hàng" panose="020B0603050302020204" pitchFamily="34" charset="0"/>
                <a:cs typeface="HP001 4 hang 1 ô ly" panose="020B0603050302020204" charset="0"/>
              </a:rPr>
              <a:t> </a:t>
            </a:r>
            <a:r>
              <a:rPr lang="en-US" sz="2400" b="1" kern="1200" dirty="0" err="1">
                <a:solidFill>
                  <a:srgbClr val="7030A0"/>
                </a:solidFill>
                <a:latin typeface="HP001 4 hàng" panose="020B0603050302020204" pitchFamily="34" charset="0"/>
                <a:cs typeface="HP001 4 hang 1 ô ly" panose="020B0603050302020204" charset="0"/>
              </a:rPr>
              <a:t>hiện</a:t>
            </a:r>
            <a:r>
              <a:rPr lang="en-US" sz="2400" b="1" kern="1200" dirty="0">
                <a:solidFill>
                  <a:srgbClr val="7030A0"/>
                </a:solidFill>
                <a:latin typeface="HP001 4 hàng" panose="020B0603050302020204" pitchFamily="34" charset="0"/>
                <a:cs typeface="HP001 4 hang 1 ô ly" panose="020B0603050302020204" charset="0"/>
              </a:rPr>
              <a:t>: </a:t>
            </a:r>
            <a:r>
              <a:rPr lang="en-US" sz="2400" b="1" kern="1200" dirty="0" err="1">
                <a:solidFill>
                  <a:srgbClr val="7030A0"/>
                </a:solidFill>
                <a:latin typeface="HP001 4 hàng" panose="020B0603050302020204" pitchFamily="34" charset="0"/>
                <a:cs typeface="HP001 4 hang 1 ô ly" panose="020B0603050302020204" charset="0"/>
              </a:rPr>
              <a:t>Nguyễn</a:t>
            </a:r>
            <a:r>
              <a:rPr lang="en-US" sz="2400" b="1" kern="1200" dirty="0">
                <a:solidFill>
                  <a:srgbClr val="7030A0"/>
                </a:solidFill>
                <a:latin typeface="HP001 4 hàng" panose="020B0603050302020204" pitchFamily="34" charset="0"/>
                <a:cs typeface="HP001 4 hang 1 ô ly" panose="020B0603050302020204" charset="0"/>
              </a:rPr>
              <a:t> </a:t>
            </a:r>
            <a:r>
              <a:rPr lang="en-US" sz="2400" b="1" kern="1200" dirty="0" err="1">
                <a:solidFill>
                  <a:srgbClr val="7030A0"/>
                </a:solidFill>
                <a:latin typeface="HP001 4 hàng" panose="020B0603050302020204" pitchFamily="34" charset="0"/>
                <a:cs typeface="HP001 4 hang 1 ô ly" panose="020B0603050302020204" charset="0"/>
              </a:rPr>
              <a:t>Thị</a:t>
            </a:r>
            <a:r>
              <a:rPr lang="en-US" sz="2400" b="1" kern="1200" dirty="0">
                <a:solidFill>
                  <a:srgbClr val="7030A0"/>
                </a:solidFill>
                <a:latin typeface="HP001 4 hàng" panose="020B0603050302020204" pitchFamily="34" charset="0"/>
                <a:cs typeface="HP001 4 hang 1 ô ly" panose="020B0603050302020204" charset="0"/>
              </a:rPr>
              <a:t> </a:t>
            </a:r>
            <a:r>
              <a:rPr lang="en-US" sz="2400" b="1" kern="1200" dirty="0" err="1">
                <a:solidFill>
                  <a:srgbClr val="7030A0"/>
                </a:solidFill>
                <a:latin typeface="HP001 4 hàng" panose="020B0603050302020204" pitchFamily="34" charset="0"/>
                <a:cs typeface="HP001 4 hang 1 ô ly" panose="020B0603050302020204" charset="0"/>
              </a:rPr>
              <a:t>Thư</a:t>
            </a:r>
            <a:endParaRPr lang="en-US" sz="2400" b="1" kern="1200" dirty="0">
              <a:solidFill>
                <a:srgbClr val="7030A0"/>
              </a:solidFill>
              <a:latin typeface="HP001 4 hàng" panose="020B0603050302020204" pitchFamily="34" charset="0"/>
              <a:cs typeface="HP001 4 hang 1 ô ly" panose="020B060305030202020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900" decel="100000" fill="hold"/>
                                        <p:tgtEl>
                                          <p:spTgt spid="2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5"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1750"/>
                                        <p:tgtEl>
                                          <p:spTgt spid="6"/>
                                        </p:tgtEl>
                                      </p:cBhvr>
                                    </p:animEffect>
                                  </p:childTnLst>
                                </p:cTn>
                              </p:par>
                              <p:par>
                                <p:cTn id="36" presetID="45" presetClass="entr" presetSubtype="0" fill="hold" grpId="0" nodeType="withEffect">
                                  <p:stCondLst>
                                    <p:cond delay="0"/>
                                  </p:stCondLst>
                                  <p:iterate type="lt">
                                    <p:tmPct val="10000"/>
                                  </p:iterate>
                                  <p:childTnLst>
                                    <p:set>
                                      <p:cBhvr>
                                        <p:cTn id="37" dur="1" fill="hold">
                                          <p:stCondLst>
                                            <p:cond delay="0"/>
                                          </p:stCondLst>
                                        </p:cTn>
                                        <p:tgtEl>
                                          <p:spTgt spid="14"/>
                                        </p:tgtEl>
                                        <p:attrNameLst>
                                          <p:attrName>style.visibility</p:attrName>
                                        </p:attrNameLst>
                                      </p:cBhvr>
                                      <p:to>
                                        <p:strVal val="visible"/>
                                      </p:to>
                                    </p:set>
                                    <p:animEffect transition="in" filter="fade">
                                      <p:cBhvr>
                                        <p:cTn id="38" dur="750"/>
                                        <p:tgtEl>
                                          <p:spTgt spid="14"/>
                                        </p:tgtEl>
                                      </p:cBhvr>
                                    </p:animEffect>
                                    <p:anim calcmode="lin" valueType="num">
                                      <p:cBhvr>
                                        <p:cTn id="39" dur="750" fill="hold"/>
                                        <p:tgtEl>
                                          <p:spTgt spid="14"/>
                                        </p:tgtEl>
                                        <p:attrNameLst>
                                          <p:attrName>ppt_w</p:attrName>
                                        </p:attrNameLst>
                                      </p:cBhvr>
                                      <p:tavLst>
                                        <p:tav tm="0" fmla="#ppt_w*sin(2.5*pi*$)">
                                          <p:val>
                                            <p:fltVal val="0"/>
                                          </p:val>
                                        </p:tav>
                                        <p:tav tm="100000">
                                          <p:val>
                                            <p:fltVal val="1"/>
                                          </p:val>
                                        </p:tav>
                                      </p:tavLst>
                                    </p:anim>
                                    <p:anim calcmode="lin" valueType="num">
                                      <p:cBhvr>
                                        <p:cTn id="40" dur="750" fill="hold"/>
                                        <p:tgtEl>
                                          <p:spTgt spid="14"/>
                                        </p:tgtEl>
                                        <p:attrNameLst>
                                          <p:attrName>ppt_h</p:attrName>
                                        </p:attrNameLst>
                                      </p:cBhvr>
                                      <p:tavLst>
                                        <p:tav tm="0">
                                          <p:val>
                                            <p:strVal val="#ppt_h"/>
                                          </p:val>
                                        </p:tav>
                                        <p:tav tm="100000">
                                          <p:val>
                                            <p:strVal val="#ppt_h"/>
                                          </p:val>
                                        </p:tav>
                                      </p:tavLst>
                                    </p:anim>
                                  </p:childTnLst>
                                </p:cTn>
                              </p:par>
                              <p:par>
                                <p:cTn id="41" presetID="6" presetClass="emph" presetSubtype="0" fill="hold" grpId="1" nodeType="withEffect">
                                  <p:stCondLst>
                                    <p:cond delay="0"/>
                                  </p:stCondLst>
                                  <p:iterate type="lt">
                                    <p:tmPct val="10000"/>
                                  </p:iterate>
                                  <p:childTnLst>
                                    <p:animScale>
                                      <p:cBhvr>
                                        <p:cTn id="42" dur="300" fill="hold"/>
                                        <p:tgtEl>
                                          <p:spTgt spid="14"/>
                                        </p:tgtEl>
                                      </p:cBhvr>
                                      <p:by x="500000" y="500000"/>
                                    </p:animScale>
                                  </p:childTnLst>
                                </p:cTn>
                              </p:par>
                              <p:par>
                                <p:cTn id="43" presetID="6" presetClass="emph" presetSubtype="0" fill="hold" grpId="2" nodeType="withEffect">
                                  <p:stCondLst>
                                    <p:cond delay="0"/>
                                  </p:stCondLst>
                                  <p:iterate type="lt">
                                    <p:tmPct val="10000"/>
                                  </p:iterate>
                                  <p:childTnLst>
                                    <p:animScale>
                                      <p:cBhvr>
                                        <p:cTn id="44" dur="750" fill="hold"/>
                                        <p:tgtEl>
                                          <p:spTgt spid="14"/>
                                        </p:tgtEl>
                                      </p:cBhvr>
                                      <p:by x="20000" y="20000"/>
                                    </p:animScale>
                                  </p:childTnLst>
                                </p:cTn>
                              </p:par>
                              <p:par>
                                <p:cTn id="45" presetID="45" presetClass="entr" presetSubtype="0" fill="hold" grpId="0" nodeType="withEffect">
                                  <p:stCondLst>
                                    <p:cond delay="750"/>
                                  </p:stCondLst>
                                  <p:iterate type="lt">
                                    <p:tmPct val="10000"/>
                                  </p:iterate>
                                  <p:childTnLst>
                                    <p:set>
                                      <p:cBhvr>
                                        <p:cTn id="46" dur="1" fill="hold">
                                          <p:stCondLst>
                                            <p:cond delay="0"/>
                                          </p:stCondLst>
                                        </p:cTn>
                                        <p:tgtEl>
                                          <p:spTgt spid="2"/>
                                        </p:tgtEl>
                                        <p:attrNameLst>
                                          <p:attrName>style.visibility</p:attrName>
                                        </p:attrNameLst>
                                      </p:cBhvr>
                                      <p:to>
                                        <p:strVal val="visible"/>
                                      </p:to>
                                    </p:set>
                                    <p:animEffect transition="in" filter="fade">
                                      <p:cBhvr>
                                        <p:cTn id="47" dur="750"/>
                                        <p:tgtEl>
                                          <p:spTgt spid="2"/>
                                        </p:tgtEl>
                                      </p:cBhvr>
                                    </p:animEffect>
                                    <p:anim calcmode="lin" valueType="num">
                                      <p:cBhvr>
                                        <p:cTn id="48" dur="750" fill="hold"/>
                                        <p:tgtEl>
                                          <p:spTgt spid="2"/>
                                        </p:tgtEl>
                                        <p:attrNameLst>
                                          <p:attrName>ppt_w</p:attrName>
                                        </p:attrNameLst>
                                      </p:cBhvr>
                                      <p:tavLst>
                                        <p:tav tm="0" fmla="#ppt_w*sin(2.5*pi*$)">
                                          <p:val>
                                            <p:fltVal val="0"/>
                                          </p:val>
                                        </p:tav>
                                        <p:tav tm="100000">
                                          <p:val>
                                            <p:fltVal val="1"/>
                                          </p:val>
                                        </p:tav>
                                      </p:tavLst>
                                    </p:anim>
                                    <p:anim calcmode="lin" valueType="num">
                                      <p:cBhvr>
                                        <p:cTn id="49" dur="750" fill="hold"/>
                                        <p:tgtEl>
                                          <p:spTgt spid="2"/>
                                        </p:tgtEl>
                                        <p:attrNameLst>
                                          <p:attrName>ppt_h</p:attrName>
                                        </p:attrNameLst>
                                      </p:cBhvr>
                                      <p:tavLst>
                                        <p:tav tm="0">
                                          <p:val>
                                            <p:strVal val="#ppt_h"/>
                                          </p:val>
                                        </p:tav>
                                        <p:tav tm="100000">
                                          <p:val>
                                            <p:strVal val="#ppt_h"/>
                                          </p:val>
                                        </p:tav>
                                      </p:tavLst>
                                    </p:anim>
                                  </p:childTnLst>
                                </p:cTn>
                              </p:par>
                              <p:par>
                                <p:cTn id="50" presetID="6" presetClass="emph" presetSubtype="0" fill="hold" grpId="1" nodeType="withEffect">
                                  <p:stCondLst>
                                    <p:cond delay="750"/>
                                  </p:stCondLst>
                                  <p:iterate type="lt">
                                    <p:tmPct val="10000"/>
                                  </p:iterate>
                                  <p:childTnLst>
                                    <p:animScale>
                                      <p:cBhvr>
                                        <p:cTn id="51" dur="750" fill="hold"/>
                                        <p:tgtEl>
                                          <p:spTgt spid="2"/>
                                        </p:tgtEl>
                                      </p:cBhvr>
                                      <p:by x="500000" y="500000"/>
                                    </p:animScale>
                                  </p:childTnLst>
                                </p:cTn>
                              </p:par>
                              <p:par>
                                <p:cTn id="52" presetID="6" presetClass="emph" presetSubtype="0" fill="hold" grpId="2" nodeType="withEffect">
                                  <p:stCondLst>
                                    <p:cond delay="750"/>
                                  </p:stCondLst>
                                  <p:iterate type="lt">
                                    <p:tmPct val="10000"/>
                                  </p:iterate>
                                  <p:childTnLst>
                                    <p:animScale>
                                      <p:cBhvr>
                                        <p:cTn id="53" dur="750" fill="hold"/>
                                        <p:tgtEl>
                                          <p:spTgt spid="2"/>
                                        </p:tgtEl>
                                      </p:cBhvr>
                                      <p:by x="20000" y="20000"/>
                                    </p:animScale>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4" grpId="1"/>
      <p:bldP spid="14" grpId="2"/>
      <p:bldP spid="2" grpId="0"/>
      <p:bldP spid="2" grpId="1"/>
      <p:bldP spid="2" grpId="2"/>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4" name="Rounded Rectangle 3"/>
          <p:cNvSpPr/>
          <p:nvPr/>
        </p:nvSpPr>
        <p:spPr>
          <a:xfrm>
            <a:off x="184935" y="184935"/>
            <a:ext cx="8774130" cy="4818580"/>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30116133"/>
              </p:ext>
            </p:extLst>
          </p:nvPr>
        </p:nvGraphicFramePr>
        <p:xfrm>
          <a:off x="349320" y="539746"/>
          <a:ext cx="8476182" cy="4145269"/>
        </p:xfrm>
        <a:graphic>
          <a:graphicData uri="http://schemas.openxmlformats.org/drawingml/2006/table">
            <a:tbl>
              <a:tblPr firstRow="1" bandRow="1">
                <a:tableStyleId>{29F05CF6-2AD2-4394-A1AB-6A88999FAF8F}</a:tableStyleId>
              </a:tblPr>
              <a:tblGrid>
                <a:gridCol w="1500028">
                  <a:extLst>
                    <a:ext uri="{9D8B030D-6E8A-4147-A177-3AD203B41FA5}">
                      <a16:colId xmlns:a16="http://schemas.microsoft.com/office/drawing/2014/main" val="20000"/>
                    </a:ext>
                  </a:extLst>
                </a:gridCol>
                <a:gridCol w="2691830">
                  <a:extLst>
                    <a:ext uri="{9D8B030D-6E8A-4147-A177-3AD203B41FA5}">
                      <a16:colId xmlns:a16="http://schemas.microsoft.com/office/drawing/2014/main" val="20001"/>
                    </a:ext>
                  </a:extLst>
                </a:gridCol>
                <a:gridCol w="4284324">
                  <a:extLst>
                    <a:ext uri="{9D8B030D-6E8A-4147-A177-3AD203B41FA5}">
                      <a16:colId xmlns:a16="http://schemas.microsoft.com/office/drawing/2014/main" val="20002"/>
                    </a:ext>
                  </a:extLst>
                </a:gridCol>
              </a:tblGrid>
              <a:tr h="479230">
                <a:tc>
                  <a:txBody>
                    <a:bodyPr/>
                    <a:lstStyle/>
                    <a:p>
                      <a:pPr algn="ctr">
                        <a:lnSpc>
                          <a:spcPct val="150000"/>
                        </a:lnSpc>
                      </a:pPr>
                      <a:r>
                        <a:rPr lang="en-US" sz="1800" b="1" dirty="0" err="1"/>
                        <a:t>Biển</a:t>
                      </a:r>
                      <a:r>
                        <a:rPr lang="en-US" sz="1800" b="1" baseline="0" dirty="0"/>
                        <a:t> </a:t>
                      </a:r>
                      <a:r>
                        <a:rPr lang="en-US" sz="1800" b="1" baseline="0" dirty="0" err="1"/>
                        <a:t>báo</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1800" b="1" dirty="0" err="1"/>
                        <a:t>Hình</a:t>
                      </a:r>
                      <a:r>
                        <a:rPr lang="en-US" sz="1800" b="1" baseline="0" dirty="0"/>
                        <a:t> </a:t>
                      </a:r>
                      <a:r>
                        <a:rPr lang="en-US" sz="1800" b="1" baseline="0" dirty="0" err="1"/>
                        <a:t>dáng</a:t>
                      </a:r>
                      <a:r>
                        <a:rPr lang="en-US" sz="1800" b="1" baseline="0" dirty="0"/>
                        <a:t>, </a:t>
                      </a:r>
                      <a:r>
                        <a:rPr lang="en-US" sz="1800" b="1" baseline="0" dirty="0" err="1"/>
                        <a:t>màu</a:t>
                      </a:r>
                      <a:r>
                        <a:rPr lang="en-US" sz="1800" b="1" baseline="0" dirty="0"/>
                        <a:t> </a:t>
                      </a:r>
                      <a:r>
                        <a:rPr lang="en-US" sz="1800" b="1" baseline="0" dirty="0" err="1"/>
                        <a:t>sắc</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1800" b="1" dirty="0"/>
                        <a:t>Ý</a:t>
                      </a:r>
                      <a:r>
                        <a:rPr lang="en-US" sz="1800" b="1" baseline="0" dirty="0"/>
                        <a:t> </a:t>
                      </a:r>
                      <a:r>
                        <a:rPr lang="en-US" sz="1800" b="1" baseline="0" dirty="0" err="1"/>
                        <a:t>nghĩa</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222013">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22013">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22013">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68" y="1126143"/>
            <a:ext cx="1025061" cy="1025061"/>
          </a:xfrm>
          <a:prstGeom prst="rect">
            <a:avLst/>
          </a:prstGeom>
        </p:spPr>
      </p:pic>
      <p:sp>
        <p:nvSpPr>
          <p:cNvPr id="12" name="Rectangle 11"/>
          <p:cNvSpPr/>
          <p:nvPr/>
        </p:nvSpPr>
        <p:spPr>
          <a:xfrm>
            <a:off x="1897823" y="1176816"/>
            <a:ext cx="2674177" cy="785343"/>
          </a:xfrm>
          <a:prstGeom prst="rect">
            <a:avLst/>
          </a:prstGeom>
        </p:spPr>
        <p:txBody>
          <a:bodyPr wrap="square">
            <a:spAutoFit/>
          </a:bodyPr>
          <a:lstStyle/>
          <a:p>
            <a:pPr algn="just">
              <a:lnSpc>
                <a:spcPct val="150000"/>
              </a:lnSpc>
            </a:pPr>
            <a:r>
              <a:rPr lang="en-US" sz="1600" b="1" dirty="0" err="1"/>
              <a:t>Hình</a:t>
            </a:r>
            <a:r>
              <a:rPr lang="en-US" sz="1600" b="1" dirty="0"/>
              <a:t> </a:t>
            </a:r>
            <a:r>
              <a:rPr lang="en-US" sz="1600" b="1" dirty="0" err="1"/>
              <a:t>tròn</a:t>
            </a:r>
            <a:r>
              <a:rPr lang="en-US" sz="1600" b="1" dirty="0"/>
              <a:t> </a:t>
            </a:r>
            <a:r>
              <a:rPr lang="en-US" sz="1600" b="1" dirty="0" err="1"/>
              <a:t>nền</a:t>
            </a:r>
            <a:r>
              <a:rPr lang="en-US" sz="1600" b="1" dirty="0"/>
              <a:t> </a:t>
            </a:r>
            <a:r>
              <a:rPr lang="en-US" sz="1600" b="1" dirty="0" err="1"/>
              <a:t>đỏ</a:t>
            </a:r>
            <a:r>
              <a:rPr lang="en-US" sz="1600" b="1" dirty="0"/>
              <a:t>, chi </a:t>
            </a:r>
            <a:r>
              <a:rPr lang="en-US" sz="1600" b="1" dirty="0" err="1"/>
              <a:t>tiết</a:t>
            </a:r>
            <a:r>
              <a:rPr lang="en-US" sz="1600" b="1" dirty="0"/>
              <a:t> </a:t>
            </a:r>
            <a:r>
              <a:rPr lang="en-US" sz="1600" b="1" dirty="0" err="1"/>
              <a:t>màu</a:t>
            </a:r>
            <a:r>
              <a:rPr lang="en-US" sz="1600" b="1" dirty="0"/>
              <a:t> </a:t>
            </a:r>
            <a:r>
              <a:rPr lang="en-US" sz="1600" b="1" dirty="0" err="1"/>
              <a:t>trắng</a:t>
            </a:r>
            <a:r>
              <a:rPr lang="en-US" sz="1600" b="1" dirty="0"/>
              <a:t>.</a:t>
            </a:r>
          </a:p>
        </p:txBody>
      </p:sp>
      <p:sp>
        <p:nvSpPr>
          <p:cNvPr id="13" name="Rectangle 12"/>
          <p:cNvSpPr/>
          <p:nvPr/>
        </p:nvSpPr>
        <p:spPr>
          <a:xfrm>
            <a:off x="4572000" y="1038508"/>
            <a:ext cx="4222680" cy="1154675"/>
          </a:xfrm>
          <a:prstGeom prst="rect">
            <a:avLst/>
          </a:prstGeom>
        </p:spPr>
        <p:txBody>
          <a:bodyPr wrap="square">
            <a:spAutoFit/>
          </a:bodyPr>
          <a:lstStyle/>
          <a:p>
            <a:pPr algn="just">
              <a:lnSpc>
                <a:spcPct val="150000"/>
              </a:lnSpc>
            </a:pPr>
            <a:r>
              <a:rPr lang="en-US" sz="1600" b="1" dirty="0"/>
              <a:t>B</a:t>
            </a:r>
            <a:r>
              <a:rPr lang="vi-VN" sz="1600" b="1" dirty="0"/>
              <a:t>áo đường cấm tất cả các loại xe (cơ giới và thô sơ) đi vào theo chiều đặt biển, trừ các xe được ưu tiên theo quy định</a:t>
            </a:r>
            <a:r>
              <a:rPr lang="en-US" sz="1600" b="1" dirty="0"/>
              <a:t>.</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11" y="2340047"/>
            <a:ext cx="1235330" cy="1021140"/>
          </a:xfrm>
          <a:prstGeom prst="rect">
            <a:avLst/>
          </a:prstGeom>
        </p:spPr>
      </p:pic>
      <p:sp>
        <p:nvSpPr>
          <p:cNvPr id="15" name="Rectangle 14"/>
          <p:cNvSpPr/>
          <p:nvPr/>
        </p:nvSpPr>
        <p:spPr>
          <a:xfrm>
            <a:off x="1897823" y="2250452"/>
            <a:ext cx="2429838" cy="1200329"/>
          </a:xfrm>
          <a:prstGeom prst="rect">
            <a:avLst/>
          </a:prstGeom>
        </p:spPr>
        <p:txBody>
          <a:bodyPr wrap="square">
            <a:spAutoFit/>
          </a:bodyPr>
          <a:lstStyle/>
          <a:p>
            <a:pPr algn="just">
              <a:lnSpc>
                <a:spcPct val="150000"/>
              </a:lnSpc>
            </a:pPr>
            <a:r>
              <a:rPr lang="en-US" sz="1600" b="1" dirty="0" err="1"/>
              <a:t>Hình</a:t>
            </a:r>
            <a:r>
              <a:rPr lang="en-US" sz="1600" b="1" dirty="0"/>
              <a:t> tam </a:t>
            </a:r>
            <a:r>
              <a:rPr lang="en-US" sz="1600" b="1" dirty="0" err="1"/>
              <a:t>giác</a:t>
            </a:r>
            <a:r>
              <a:rPr lang="en-US" sz="1600" b="1" dirty="0"/>
              <a:t>, </a:t>
            </a:r>
            <a:r>
              <a:rPr lang="en-US" sz="1600" b="1" dirty="0" err="1"/>
              <a:t>màu</a:t>
            </a:r>
            <a:r>
              <a:rPr lang="en-US" sz="1600" b="1" dirty="0"/>
              <a:t> </a:t>
            </a:r>
            <a:r>
              <a:rPr lang="en-US" sz="1600" b="1" dirty="0" err="1"/>
              <a:t>vàng</a:t>
            </a:r>
            <a:r>
              <a:rPr lang="en-US" sz="1600" b="1" dirty="0"/>
              <a:t> </a:t>
            </a:r>
            <a:r>
              <a:rPr lang="en-US" sz="1600" b="1" dirty="0" err="1"/>
              <a:t>viền</a:t>
            </a:r>
            <a:r>
              <a:rPr lang="en-US" sz="1600" b="1" dirty="0"/>
              <a:t> </a:t>
            </a:r>
            <a:r>
              <a:rPr lang="en-US" sz="1600" b="1" dirty="0" err="1"/>
              <a:t>đỏ</a:t>
            </a:r>
            <a:r>
              <a:rPr lang="en-US" sz="1600" b="1" dirty="0"/>
              <a:t>, chi </a:t>
            </a:r>
            <a:r>
              <a:rPr lang="en-US" sz="1600" b="1" dirty="0" err="1"/>
              <a:t>tiết</a:t>
            </a:r>
            <a:r>
              <a:rPr lang="en-US" sz="1600" b="1" dirty="0"/>
              <a:t> </a:t>
            </a:r>
            <a:r>
              <a:rPr lang="en-US" sz="1600" b="1" dirty="0" err="1"/>
              <a:t>màu</a:t>
            </a:r>
            <a:r>
              <a:rPr lang="en-US" sz="1600" b="1" dirty="0"/>
              <a:t> </a:t>
            </a:r>
            <a:r>
              <a:rPr lang="en-US" sz="1600" b="1" dirty="0" err="1"/>
              <a:t>đen</a:t>
            </a:r>
            <a:r>
              <a:rPr lang="en-US" sz="1600" b="1" dirty="0"/>
              <a:t>.</a:t>
            </a:r>
          </a:p>
        </p:txBody>
      </p:sp>
      <p:sp>
        <p:nvSpPr>
          <p:cNvPr id="16" name="Rectangle 15"/>
          <p:cNvSpPr/>
          <p:nvPr/>
        </p:nvSpPr>
        <p:spPr>
          <a:xfrm>
            <a:off x="4572000" y="2258656"/>
            <a:ext cx="4156087" cy="1247008"/>
          </a:xfrm>
          <a:prstGeom prst="rect">
            <a:avLst/>
          </a:prstGeom>
        </p:spPr>
        <p:txBody>
          <a:bodyPr wrap="square">
            <a:spAutoFit/>
          </a:bodyPr>
          <a:lstStyle/>
          <a:p>
            <a:pPr algn="just">
              <a:lnSpc>
                <a:spcPct val="120000"/>
              </a:lnSpc>
            </a:pPr>
            <a:r>
              <a:rPr lang="en-US" sz="1600" b="1" dirty="0"/>
              <a:t>B</a:t>
            </a:r>
            <a:r>
              <a:rPr lang="vi-VN" sz="1600" b="1" dirty="0"/>
              <a:t>áo trước sắp đến chỗ giao nhau giữa đường bộ và đường sắt có rào chắn kín hay rào chắn nửa kín và có nhân viên ngành đường sắt điều khiển giao thông.</a:t>
            </a:r>
            <a:endParaRPr lang="en-US" sz="1600" b="1" dirty="0"/>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46" y="3550030"/>
            <a:ext cx="1134904" cy="1134904"/>
          </a:xfrm>
          <a:prstGeom prst="rect">
            <a:avLst/>
          </a:prstGeom>
        </p:spPr>
      </p:pic>
      <p:sp>
        <p:nvSpPr>
          <p:cNvPr id="18" name="Rectangle 17"/>
          <p:cNvSpPr/>
          <p:nvPr/>
        </p:nvSpPr>
        <p:spPr>
          <a:xfrm>
            <a:off x="1897823" y="3505664"/>
            <a:ext cx="2674177" cy="1200329"/>
          </a:xfrm>
          <a:prstGeom prst="rect">
            <a:avLst/>
          </a:prstGeom>
        </p:spPr>
        <p:txBody>
          <a:bodyPr wrap="square">
            <a:spAutoFit/>
          </a:bodyPr>
          <a:lstStyle/>
          <a:p>
            <a:pPr algn="just">
              <a:lnSpc>
                <a:spcPct val="150000"/>
              </a:lnSpc>
            </a:pPr>
            <a:r>
              <a:rPr lang="vi-VN" sz="1600" b="1" dirty="0"/>
              <a:t>Hình chữ nhật, nền</a:t>
            </a:r>
            <a:r>
              <a:rPr lang="en-US" sz="1600" b="1" dirty="0"/>
              <a:t> </a:t>
            </a:r>
            <a:r>
              <a:rPr lang="vi-VN" sz="1600" b="1" dirty="0"/>
              <a:t>xanh dương, chi tiết màu đen nằm trong khung vuông.</a:t>
            </a:r>
            <a:endParaRPr lang="en-US" sz="1600" b="1" dirty="0"/>
          </a:p>
        </p:txBody>
      </p:sp>
      <p:sp>
        <p:nvSpPr>
          <p:cNvPr id="19" name="Rectangle 18"/>
          <p:cNvSpPr/>
          <p:nvPr/>
        </p:nvSpPr>
        <p:spPr>
          <a:xfrm>
            <a:off x="4771481" y="3690329"/>
            <a:ext cx="3757124" cy="785343"/>
          </a:xfrm>
          <a:prstGeom prst="rect">
            <a:avLst/>
          </a:prstGeom>
        </p:spPr>
        <p:txBody>
          <a:bodyPr wrap="square">
            <a:spAutoFit/>
          </a:bodyPr>
          <a:lstStyle/>
          <a:p>
            <a:pPr algn="just">
              <a:lnSpc>
                <a:spcPct val="150000"/>
              </a:lnSpc>
            </a:pPr>
            <a:r>
              <a:rPr lang="en-US" sz="1600" b="1" dirty="0" err="1"/>
              <a:t>Chỉ</a:t>
            </a:r>
            <a:r>
              <a:rPr lang="en-US" sz="1600" b="1" dirty="0"/>
              <a:t> </a:t>
            </a:r>
            <a:r>
              <a:rPr lang="en-US" sz="1600" b="1" dirty="0" err="1"/>
              <a:t>dẫn</a:t>
            </a:r>
            <a:r>
              <a:rPr lang="en-US" sz="1600" b="1" dirty="0"/>
              <a:t> </a:t>
            </a:r>
            <a:r>
              <a:rPr lang="en-US" sz="1600" b="1" dirty="0" err="1"/>
              <a:t>chỗ</a:t>
            </a:r>
            <a:r>
              <a:rPr lang="en-US" sz="1600" b="1" dirty="0"/>
              <a:t> </a:t>
            </a:r>
            <a:r>
              <a:rPr lang="en-US" sz="1600" b="1" dirty="0" err="1"/>
              <a:t>dừng</a:t>
            </a:r>
            <a:r>
              <a:rPr lang="en-US" sz="1600" b="1" dirty="0"/>
              <a:t> </a:t>
            </a:r>
            <a:r>
              <a:rPr lang="en-US" sz="1600" b="1" dirty="0" err="1"/>
              <a:t>đỗ</a:t>
            </a:r>
            <a:r>
              <a:rPr lang="en-US" sz="1600" b="1" dirty="0"/>
              <a:t> </a:t>
            </a:r>
            <a:r>
              <a:rPr lang="en-US" sz="1600" b="1" dirty="0" err="1"/>
              <a:t>xe</a:t>
            </a:r>
            <a:r>
              <a:rPr lang="en-US" sz="1600" b="1" dirty="0"/>
              <a:t> </a:t>
            </a:r>
            <a:r>
              <a:rPr lang="en-US" sz="1600" b="1" dirty="0" err="1"/>
              <a:t>buýt</a:t>
            </a:r>
            <a:r>
              <a:rPr lang="en-US" sz="1600" b="1" dirty="0"/>
              <a:t> </a:t>
            </a:r>
            <a:r>
              <a:rPr lang="en-US" sz="1600" b="1" dirty="0" err="1"/>
              <a:t>cho</a:t>
            </a:r>
            <a:r>
              <a:rPr lang="en-US" sz="1600" b="1" dirty="0"/>
              <a:t> </a:t>
            </a:r>
            <a:r>
              <a:rPr lang="en-US" sz="1600" b="1" dirty="0" err="1"/>
              <a:t>khách</a:t>
            </a:r>
            <a:r>
              <a:rPr lang="en-US" sz="1600" b="1" dirty="0"/>
              <a:t> </a:t>
            </a:r>
            <a:r>
              <a:rPr lang="en-US" sz="1600" b="1" dirty="0" err="1"/>
              <a:t>lên</a:t>
            </a:r>
            <a:r>
              <a:rPr lang="en-US" sz="1600" b="1" dirty="0"/>
              <a:t> </a:t>
            </a:r>
            <a:r>
              <a:rPr lang="en-US" sz="1600" b="1" dirty="0" err="1"/>
              <a:t>xuống</a:t>
            </a:r>
            <a:r>
              <a:rPr lang="en-US" sz="1600" b="1" dirty="0"/>
              <a:t>.</a:t>
            </a:r>
          </a:p>
        </p:txBody>
      </p:sp>
    </p:spTree>
    <p:extLst>
      <p:ext uri="{BB962C8B-B14F-4D97-AF65-F5344CB8AC3E}">
        <p14:creationId xmlns:p14="http://schemas.microsoft.com/office/powerpoint/2010/main" val="142675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ppt_y</p:attrName>
                                        </p:attrNameLst>
                                      </p:cBhvr>
                                      <p:tavLst>
                                        <p:tav tm="0">
                                          <p:val>
                                            <p:strVal val="#ppt_y+#ppt_h*1.125000"/>
                                          </p:val>
                                        </p:tav>
                                        <p:tav tm="100000">
                                          <p:val>
                                            <p:strVal val="#ppt_y"/>
                                          </p:val>
                                        </p:tav>
                                      </p:tavLst>
                                    </p:anim>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ppt_w+.3"/>
                                          </p:val>
                                        </p:tav>
                                        <p:tav tm="100000">
                                          <p:val>
                                            <p:strVal val="#ppt_w"/>
                                          </p:val>
                                        </p:tav>
                                      </p:tavLst>
                                    </p:anim>
                                    <p:anim calcmode="lin" valueType="num">
                                      <p:cBhvr>
                                        <p:cTn id="34" dur="500" fill="hold"/>
                                        <p:tgtEl>
                                          <p:spTgt spid="15"/>
                                        </p:tgtEl>
                                        <p:attrNameLst>
                                          <p:attrName>ppt_h</p:attrName>
                                        </p:attrNameLst>
                                      </p:cBhvr>
                                      <p:tavLst>
                                        <p:tav tm="0">
                                          <p:val>
                                            <p:strVal val="#ppt_h"/>
                                          </p:val>
                                        </p:tav>
                                        <p:tav tm="100000">
                                          <p:val>
                                            <p:strVal val="#ppt_h"/>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strVal val="#ppt_w+.3"/>
                                          </p:val>
                                        </p:tav>
                                        <p:tav tm="100000">
                                          <p:val>
                                            <p:strVal val="#ppt_w"/>
                                          </p:val>
                                        </p:tav>
                                      </p:tavLst>
                                    </p:anim>
                                    <p:anim calcmode="lin" valueType="num">
                                      <p:cBhvr>
                                        <p:cTn id="41" dur="500" fill="hold"/>
                                        <p:tgtEl>
                                          <p:spTgt spid="16"/>
                                        </p:tgtEl>
                                        <p:attrNameLst>
                                          <p:attrName>ppt_h</p:attrName>
                                        </p:attrNameLst>
                                      </p:cBhvr>
                                      <p:tavLst>
                                        <p:tav tm="0">
                                          <p:val>
                                            <p:strVal val="#ppt_h"/>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4" name="Rounded Rectangle 3"/>
          <p:cNvSpPr/>
          <p:nvPr/>
        </p:nvSpPr>
        <p:spPr>
          <a:xfrm>
            <a:off x="184935" y="184935"/>
            <a:ext cx="8774130" cy="4818580"/>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999010611"/>
              </p:ext>
            </p:extLst>
          </p:nvPr>
        </p:nvGraphicFramePr>
        <p:xfrm>
          <a:off x="349320" y="539746"/>
          <a:ext cx="8476182" cy="4145269"/>
        </p:xfrm>
        <a:graphic>
          <a:graphicData uri="http://schemas.openxmlformats.org/drawingml/2006/table">
            <a:tbl>
              <a:tblPr firstRow="1" bandRow="1">
                <a:tableStyleId>{29F05CF6-2AD2-4394-A1AB-6A88999FAF8F}</a:tableStyleId>
              </a:tblPr>
              <a:tblGrid>
                <a:gridCol w="1500028">
                  <a:extLst>
                    <a:ext uri="{9D8B030D-6E8A-4147-A177-3AD203B41FA5}">
                      <a16:colId xmlns:a16="http://schemas.microsoft.com/office/drawing/2014/main" val="20000"/>
                    </a:ext>
                  </a:extLst>
                </a:gridCol>
                <a:gridCol w="2691830">
                  <a:extLst>
                    <a:ext uri="{9D8B030D-6E8A-4147-A177-3AD203B41FA5}">
                      <a16:colId xmlns:a16="http://schemas.microsoft.com/office/drawing/2014/main" val="20001"/>
                    </a:ext>
                  </a:extLst>
                </a:gridCol>
                <a:gridCol w="4284324">
                  <a:extLst>
                    <a:ext uri="{9D8B030D-6E8A-4147-A177-3AD203B41FA5}">
                      <a16:colId xmlns:a16="http://schemas.microsoft.com/office/drawing/2014/main" val="20002"/>
                    </a:ext>
                  </a:extLst>
                </a:gridCol>
              </a:tblGrid>
              <a:tr h="479230">
                <a:tc>
                  <a:txBody>
                    <a:bodyPr/>
                    <a:lstStyle/>
                    <a:p>
                      <a:pPr algn="ctr">
                        <a:lnSpc>
                          <a:spcPct val="150000"/>
                        </a:lnSpc>
                      </a:pPr>
                      <a:r>
                        <a:rPr lang="en-US" sz="1800" b="1" dirty="0" err="1"/>
                        <a:t>Biển</a:t>
                      </a:r>
                      <a:r>
                        <a:rPr lang="en-US" sz="1800" b="1" baseline="0" dirty="0"/>
                        <a:t> </a:t>
                      </a:r>
                      <a:r>
                        <a:rPr lang="en-US" sz="1800" b="1" baseline="0" dirty="0" err="1"/>
                        <a:t>báo</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1800" b="1" dirty="0" err="1"/>
                        <a:t>Hình</a:t>
                      </a:r>
                      <a:r>
                        <a:rPr lang="en-US" sz="1800" b="1" baseline="0" dirty="0"/>
                        <a:t> </a:t>
                      </a:r>
                      <a:r>
                        <a:rPr lang="en-US" sz="1800" b="1" baseline="0" dirty="0" err="1"/>
                        <a:t>dáng</a:t>
                      </a:r>
                      <a:r>
                        <a:rPr lang="en-US" sz="1800" b="1" baseline="0" dirty="0"/>
                        <a:t>, </a:t>
                      </a:r>
                      <a:r>
                        <a:rPr lang="en-US" sz="1800" b="1" baseline="0" dirty="0" err="1"/>
                        <a:t>màu</a:t>
                      </a:r>
                      <a:r>
                        <a:rPr lang="en-US" sz="1800" b="1" baseline="0" dirty="0"/>
                        <a:t> </a:t>
                      </a:r>
                      <a:r>
                        <a:rPr lang="en-US" sz="1800" b="1" baseline="0" dirty="0" err="1"/>
                        <a:t>sắc</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1800" b="1" dirty="0"/>
                        <a:t>Ý</a:t>
                      </a:r>
                      <a:r>
                        <a:rPr lang="en-US" sz="1800" b="1" baseline="0" dirty="0"/>
                        <a:t> </a:t>
                      </a:r>
                      <a:r>
                        <a:rPr lang="en-US" sz="1800" b="1" baseline="0" dirty="0" err="1"/>
                        <a:t>nghĩa</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222013">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22013">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22013">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185"/>
          <a:stretch/>
        </p:blipFill>
        <p:spPr>
          <a:xfrm>
            <a:off x="562491" y="1099335"/>
            <a:ext cx="1065787" cy="1068512"/>
          </a:xfrm>
          <a:prstGeom prst="rect">
            <a:avLst/>
          </a:prstGeom>
        </p:spPr>
      </p:pic>
      <p:sp>
        <p:nvSpPr>
          <p:cNvPr id="5" name="Rectangle 4"/>
          <p:cNvSpPr/>
          <p:nvPr/>
        </p:nvSpPr>
        <p:spPr>
          <a:xfrm>
            <a:off x="1841449" y="1159442"/>
            <a:ext cx="2769520" cy="872034"/>
          </a:xfrm>
          <a:prstGeom prst="rect">
            <a:avLst/>
          </a:prstGeom>
        </p:spPr>
        <p:txBody>
          <a:bodyPr wrap="square">
            <a:spAutoFit/>
          </a:bodyPr>
          <a:lstStyle/>
          <a:p>
            <a:pPr algn="just">
              <a:lnSpc>
                <a:spcPct val="150000"/>
              </a:lnSpc>
            </a:pPr>
            <a:r>
              <a:rPr lang="en-US" sz="1800" b="1" dirty="0" err="1"/>
              <a:t>Hình</a:t>
            </a:r>
            <a:r>
              <a:rPr lang="en-US" sz="1800" b="1" dirty="0"/>
              <a:t> </a:t>
            </a:r>
            <a:r>
              <a:rPr lang="en-US" sz="1800" b="1" dirty="0" err="1"/>
              <a:t>tròn</a:t>
            </a:r>
            <a:r>
              <a:rPr lang="en-US" sz="1800" b="1" dirty="0"/>
              <a:t> </a:t>
            </a:r>
            <a:r>
              <a:rPr lang="en-US" sz="1800" b="1" dirty="0" err="1"/>
              <a:t>viền</a:t>
            </a:r>
            <a:r>
              <a:rPr lang="en-US" sz="1800" b="1" dirty="0"/>
              <a:t> </a:t>
            </a:r>
            <a:r>
              <a:rPr lang="en-US" sz="1800" b="1" dirty="0" err="1"/>
              <a:t>đỏ</a:t>
            </a:r>
            <a:r>
              <a:rPr lang="en-US" sz="1800" b="1" dirty="0"/>
              <a:t>, </a:t>
            </a:r>
            <a:r>
              <a:rPr lang="en-US" sz="1800" b="1" dirty="0" err="1"/>
              <a:t>nền</a:t>
            </a:r>
            <a:r>
              <a:rPr lang="en-US" sz="1800" b="1" dirty="0"/>
              <a:t> </a:t>
            </a:r>
            <a:r>
              <a:rPr lang="en-US" sz="1800" b="1" dirty="0" err="1"/>
              <a:t>trắng</a:t>
            </a:r>
            <a:r>
              <a:rPr lang="en-US" sz="1800" b="1" dirty="0"/>
              <a:t>, chi </a:t>
            </a:r>
            <a:r>
              <a:rPr lang="en-US" sz="1800" b="1" dirty="0" err="1"/>
              <a:t>tiết</a:t>
            </a:r>
            <a:r>
              <a:rPr lang="en-US" sz="1800" b="1" dirty="0"/>
              <a:t> </a:t>
            </a:r>
            <a:r>
              <a:rPr lang="en-US" sz="1800" b="1" dirty="0" err="1"/>
              <a:t>màu</a:t>
            </a:r>
            <a:r>
              <a:rPr lang="en-US" sz="1800" b="1" dirty="0"/>
              <a:t> </a:t>
            </a:r>
            <a:r>
              <a:rPr lang="en-US" sz="1800" b="1" dirty="0" err="1"/>
              <a:t>đen</a:t>
            </a:r>
            <a:r>
              <a:rPr lang="en-US" sz="1800" b="1" dirty="0"/>
              <a:t>.</a:t>
            </a:r>
          </a:p>
        </p:txBody>
      </p:sp>
      <p:sp>
        <p:nvSpPr>
          <p:cNvPr id="6" name="Rectangle 5"/>
          <p:cNvSpPr/>
          <p:nvPr/>
        </p:nvSpPr>
        <p:spPr>
          <a:xfrm>
            <a:off x="4478338" y="943020"/>
            <a:ext cx="4381012" cy="1287532"/>
          </a:xfrm>
          <a:prstGeom prst="rect">
            <a:avLst/>
          </a:prstGeom>
        </p:spPr>
        <p:txBody>
          <a:bodyPr wrap="square">
            <a:spAutoFit/>
          </a:bodyPr>
          <a:lstStyle/>
          <a:p>
            <a:pPr algn="just">
              <a:lnSpc>
                <a:spcPct val="150000"/>
              </a:lnSpc>
            </a:pPr>
            <a:r>
              <a:rPr lang="en-US" sz="1800" b="1" dirty="0"/>
              <a:t>B</a:t>
            </a:r>
            <a:r>
              <a:rPr lang="vi-VN" sz="1800" b="1" dirty="0"/>
              <a:t>áo đường cấm xe đạp đi qua, không có giá trị cấm những người dắt xe đạp. </a:t>
            </a:r>
            <a:endParaRPr lang="en-US" sz="18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30" y="2291832"/>
            <a:ext cx="1175056" cy="1164970"/>
          </a:xfrm>
          <a:prstGeom prst="rect">
            <a:avLst/>
          </a:prstGeom>
        </p:spPr>
      </p:pic>
      <p:sp>
        <p:nvSpPr>
          <p:cNvPr id="8" name="Rectangle 7"/>
          <p:cNvSpPr/>
          <p:nvPr/>
        </p:nvSpPr>
        <p:spPr>
          <a:xfrm>
            <a:off x="1827447" y="2204903"/>
            <a:ext cx="2650891" cy="1338828"/>
          </a:xfrm>
          <a:prstGeom prst="rect">
            <a:avLst/>
          </a:prstGeom>
        </p:spPr>
        <p:txBody>
          <a:bodyPr wrap="square">
            <a:spAutoFit/>
          </a:bodyPr>
          <a:lstStyle/>
          <a:p>
            <a:pPr algn="just">
              <a:lnSpc>
                <a:spcPct val="150000"/>
              </a:lnSpc>
            </a:pPr>
            <a:r>
              <a:rPr lang="vi-VN" sz="1800" b="1" dirty="0"/>
              <a:t>Hình vuông, nền màu xanh dương nhạt, chi tiết màu trắng.</a:t>
            </a:r>
            <a:endParaRPr lang="en-US" sz="1800" b="1" dirty="0"/>
          </a:p>
        </p:txBody>
      </p:sp>
      <p:sp>
        <p:nvSpPr>
          <p:cNvPr id="9" name="Rectangle 8"/>
          <p:cNvSpPr/>
          <p:nvPr/>
        </p:nvSpPr>
        <p:spPr>
          <a:xfrm>
            <a:off x="4424743" y="2525345"/>
            <a:ext cx="4551246" cy="369332"/>
          </a:xfrm>
          <a:prstGeom prst="rect">
            <a:avLst/>
          </a:prstGeom>
        </p:spPr>
        <p:txBody>
          <a:bodyPr wrap="none">
            <a:spAutoFit/>
          </a:bodyPr>
          <a:lstStyle/>
          <a:p>
            <a:r>
              <a:rPr lang="en-US" sz="1800" b="1" dirty="0"/>
              <a:t>C</a:t>
            </a:r>
            <a:r>
              <a:rPr lang="vi-VN" sz="1800" b="1" dirty="0"/>
              <a:t>hỉ dẫn nơi đỗ xe của người khuyết tật.</a:t>
            </a:r>
            <a:endParaRPr lang="en-US" sz="1800" b="1"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71" y="3543731"/>
            <a:ext cx="1230826" cy="1115949"/>
          </a:xfrm>
          <a:prstGeom prst="rect">
            <a:avLst/>
          </a:prstGeom>
        </p:spPr>
      </p:pic>
      <p:sp>
        <p:nvSpPr>
          <p:cNvPr id="21" name="Rectangle 20"/>
          <p:cNvSpPr/>
          <p:nvPr/>
        </p:nvSpPr>
        <p:spPr>
          <a:xfrm>
            <a:off x="1795318" y="3374068"/>
            <a:ext cx="2843338" cy="1287532"/>
          </a:xfrm>
          <a:prstGeom prst="rect">
            <a:avLst/>
          </a:prstGeom>
        </p:spPr>
        <p:txBody>
          <a:bodyPr wrap="square">
            <a:spAutoFit/>
          </a:bodyPr>
          <a:lstStyle/>
          <a:p>
            <a:pPr algn="just">
              <a:lnSpc>
                <a:spcPct val="150000"/>
              </a:lnSpc>
            </a:pPr>
            <a:r>
              <a:rPr lang="en-US" sz="1800" b="1" dirty="0" err="1"/>
              <a:t>Hình</a:t>
            </a:r>
            <a:r>
              <a:rPr lang="en-US" sz="1800" b="1" dirty="0"/>
              <a:t> tam </a:t>
            </a:r>
            <a:r>
              <a:rPr lang="en-US" sz="1800" b="1" dirty="0" err="1"/>
              <a:t>giác</a:t>
            </a:r>
            <a:r>
              <a:rPr lang="en-US" sz="1800" b="1" dirty="0"/>
              <a:t>, </a:t>
            </a:r>
            <a:r>
              <a:rPr lang="en-US" sz="1800" b="1" dirty="0" err="1"/>
              <a:t>màu</a:t>
            </a:r>
            <a:r>
              <a:rPr lang="en-US" sz="1800" b="1" dirty="0"/>
              <a:t> </a:t>
            </a:r>
            <a:r>
              <a:rPr lang="en-US" sz="1800" b="1" dirty="0" err="1"/>
              <a:t>vàng</a:t>
            </a:r>
            <a:r>
              <a:rPr lang="en-US" sz="1800" b="1" dirty="0"/>
              <a:t> </a:t>
            </a:r>
            <a:r>
              <a:rPr lang="en-US" sz="1800" b="1" dirty="0" err="1"/>
              <a:t>viền</a:t>
            </a:r>
            <a:r>
              <a:rPr lang="en-US" sz="1800" b="1" dirty="0"/>
              <a:t> </a:t>
            </a:r>
            <a:r>
              <a:rPr lang="en-US" sz="1800" b="1" dirty="0" err="1"/>
              <a:t>đỏ</a:t>
            </a:r>
            <a:r>
              <a:rPr lang="en-US" sz="1800" b="1" dirty="0"/>
              <a:t>, chi </a:t>
            </a:r>
            <a:r>
              <a:rPr lang="en-US" sz="1800" b="1" dirty="0" err="1"/>
              <a:t>tiết</a:t>
            </a:r>
            <a:r>
              <a:rPr lang="en-US" sz="1800" b="1" dirty="0"/>
              <a:t> </a:t>
            </a:r>
            <a:r>
              <a:rPr lang="en-US" sz="1800" b="1" dirty="0" err="1"/>
              <a:t>màu</a:t>
            </a:r>
            <a:r>
              <a:rPr lang="en-US" sz="1800" b="1" dirty="0"/>
              <a:t> </a:t>
            </a:r>
            <a:r>
              <a:rPr lang="en-US" sz="1800" b="1" dirty="0" err="1"/>
              <a:t>đen</a:t>
            </a:r>
            <a:r>
              <a:rPr lang="en-US" sz="1800" dirty="0"/>
              <a:t>.</a:t>
            </a:r>
          </a:p>
        </p:txBody>
      </p:sp>
      <p:sp>
        <p:nvSpPr>
          <p:cNvPr id="22" name="Rectangle 21"/>
          <p:cNvSpPr/>
          <p:nvPr/>
        </p:nvSpPr>
        <p:spPr>
          <a:xfrm>
            <a:off x="4878165" y="3826720"/>
            <a:ext cx="3749744" cy="369332"/>
          </a:xfrm>
          <a:prstGeom prst="rect">
            <a:avLst/>
          </a:prstGeom>
        </p:spPr>
        <p:txBody>
          <a:bodyPr wrap="none">
            <a:spAutoFit/>
          </a:bodyPr>
          <a:lstStyle/>
          <a:p>
            <a:r>
              <a:rPr lang="en-US" sz="1800" b="1" dirty="0" err="1"/>
              <a:t>Nhắc</a:t>
            </a:r>
            <a:r>
              <a:rPr lang="en-US" sz="1800" b="1" dirty="0"/>
              <a:t> </a:t>
            </a:r>
            <a:r>
              <a:rPr lang="en-US" sz="1800" b="1" dirty="0" err="1"/>
              <a:t>lái</a:t>
            </a:r>
            <a:r>
              <a:rPr lang="en-US" sz="1800" b="1" dirty="0"/>
              <a:t> </a:t>
            </a:r>
            <a:r>
              <a:rPr lang="en-US" sz="1800" b="1" dirty="0" err="1"/>
              <a:t>xe</a:t>
            </a:r>
            <a:r>
              <a:rPr lang="en-US" sz="1800" b="1" dirty="0"/>
              <a:t> </a:t>
            </a:r>
            <a:r>
              <a:rPr lang="en-US" sz="1800" b="1" dirty="0" err="1"/>
              <a:t>giảm</a:t>
            </a:r>
            <a:r>
              <a:rPr lang="en-US" sz="1800" b="1" dirty="0"/>
              <a:t> </a:t>
            </a:r>
            <a:r>
              <a:rPr lang="en-US" sz="1800" b="1" dirty="0" err="1"/>
              <a:t>tốc</a:t>
            </a:r>
            <a:r>
              <a:rPr lang="en-US" sz="1800" b="1" dirty="0"/>
              <a:t> </a:t>
            </a:r>
            <a:r>
              <a:rPr lang="en-US" sz="1800" b="1" dirty="0" err="1"/>
              <a:t>độ</a:t>
            </a:r>
            <a:r>
              <a:rPr lang="en-US" sz="1800" b="1" dirty="0"/>
              <a:t> </a:t>
            </a:r>
            <a:r>
              <a:rPr lang="en-US" sz="1800" b="1" dirty="0" err="1"/>
              <a:t>đi</a:t>
            </a:r>
            <a:r>
              <a:rPr lang="en-US" sz="1800" b="1" dirty="0"/>
              <a:t> </a:t>
            </a:r>
            <a:r>
              <a:rPr lang="en-US" sz="1800" b="1" dirty="0" err="1"/>
              <a:t>chậm</a:t>
            </a:r>
            <a:r>
              <a:rPr lang="en-US" sz="1800" b="1" dirty="0"/>
              <a:t>.</a:t>
            </a:r>
          </a:p>
        </p:txBody>
      </p:sp>
    </p:spTree>
    <p:extLst>
      <p:ext uri="{BB962C8B-B14F-4D97-AF65-F5344CB8AC3E}">
        <p14:creationId xmlns:p14="http://schemas.microsoft.com/office/powerpoint/2010/main" val="310718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strips(down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ppt_y</p:attrName>
                                        </p:attrNameLst>
                                      </p:cBhvr>
                                      <p:tavLst>
                                        <p:tav tm="0">
                                          <p:val>
                                            <p:strVal val="#ppt_y+#ppt_h*1.125000"/>
                                          </p:val>
                                        </p:tav>
                                        <p:tav tm="100000">
                                          <p:val>
                                            <p:strVal val="#ppt_y"/>
                                          </p:val>
                                        </p:tav>
                                      </p:tavLst>
                                    </p:anim>
                                    <p:animEffect transition="in" filter="wipe(up)">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4" name="Rounded Rectangle 3"/>
          <p:cNvSpPr/>
          <p:nvPr/>
        </p:nvSpPr>
        <p:spPr>
          <a:xfrm>
            <a:off x="184935" y="184935"/>
            <a:ext cx="8774130" cy="4818580"/>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30116133"/>
              </p:ext>
            </p:extLst>
          </p:nvPr>
        </p:nvGraphicFramePr>
        <p:xfrm>
          <a:off x="349320" y="539746"/>
          <a:ext cx="8476182" cy="4168959"/>
        </p:xfrm>
        <a:graphic>
          <a:graphicData uri="http://schemas.openxmlformats.org/drawingml/2006/table">
            <a:tbl>
              <a:tblPr firstRow="1" bandRow="1">
                <a:tableStyleId>{29F05CF6-2AD2-4394-A1AB-6A88999FAF8F}</a:tableStyleId>
              </a:tblPr>
              <a:tblGrid>
                <a:gridCol w="1500028">
                  <a:extLst>
                    <a:ext uri="{9D8B030D-6E8A-4147-A177-3AD203B41FA5}">
                      <a16:colId xmlns:a16="http://schemas.microsoft.com/office/drawing/2014/main" val="20000"/>
                    </a:ext>
                  </a:extLst>
                </a:gridCol>
                <a:gridCol w="2691830">
                  <a:extLst>
                    <a:ext uri="{9D8B030D-6E8A-4147-A177-3AD203B41FA5}">
                      <a16:colId xmlns:a16="http://schemas.microsoft.com/office/drawing/2014/main" val="20001"/>
                    </a:ext>
                  </a:extLst>
                </a:gridCol>
                <a:gridCol w="4284324">
                  <a:extLst>
                    <a:ext uri="{9D8B030D-6E8A-4147-A177-3AD203B41FA5}">
                      <a16:colId xmlns:a16="http://schemas.microsoft.com/office/drawing/2014/main" val="20002"/>
                    </a:ext>
                  </a:extLst>
                </a:gridCol>
              </a:tblGrid>
              <a:tr h="479230">
                <a:tc>
                  <a:txBody>
                    <a:bodyPr/>
                    <a:lstStyle/>
                    <a:p>
                      <a:pPr algn="ctr">
                        <a:lnSpc>
                          <a:spcPct val="150000"/>
                        </a:lnSpc>
                      </a:pPr>
                      <a:r>
                        <a:rPr lang="en-US" sz="1800" b="1" dirty="0" err="1"/>
                        <a:t>Biển</a:t>
                      </a:r>
                      <a:r>
                        <a:rPr lang="en-US" sz="1800" b="1" baseline="0" dirty="0"/>
                        <a:t> </a:t>
                      </a:r>
                      <a:r>
                        <a:rPr lang="en-US" sz="1800" b="1" baseline="0" dirty="0" err="1"/>
                        <a:t>báo</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1800" b="1" dirty="0" err="1"/>
                        <a:t>Hình</a:t>
                      </a:r>
                      <a:r>
                        <a:rPr lang="en-US" sz="1800" b="1" baseline="0" dirty="0"/>
                        <a:t> </a:t>
                      </a:r>
                      <a:r>
                        <a:rPr lang="en-US" sz="1800" b="1" baseline="0" dirty="0" err="1"/>
                        <a:t>dáng</a:t>
                      </a:r>
                      <a:r>
                        <a:rPr lang="en-US" sz="1800" b="1" baseline="0" dirty="0"/>
                        <a:t>, </a:t>
                      </a:r>
                      <a:r>
                        <a:rPr lang="en-US" sz="1800" b="1" baseline="0" dirty="0" err="1"/>
                        <a:t>màu</a:t>
                      </a:r>
                      <a:r>
                        <a:rPr lang="en-US" sz="1800" b="1" baseline="0" dirty="0"/>
                        <a:t> </a:t>
                      </a:r>
                      <a:r>
                        <a:rPr lang="en-US" sz="1800" b="1" baseline="0" dirty="0" err="1"/>
                        <a:t>sắc</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1800" b="1" dirty="0"/>
                        <a:t>Ý</a:t>
                      </a:r>
                      <a:r>
                        <a:rPr lang="en-US" sz="1800" b="1" baseline="0" dirty="0"/>
                        <a:t> </a:t>
                      </a:r>
                      <a:r>
                        <a:rPr lang="en-US" sz="1800" b="1" baseline="0" dirty="0" err="1"/>
                        <a:t>nghĩa</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222013">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22013">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22013">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91" y="1079482"/>
            <a:ext cx="1107941" cy="1119188"/>
          </a:xfrm>
          <a:prstGeom prst="rect">
            <a:avLst/>
          </a:prstGeom>
        </p:spPr>
      </p:pic>
      <p:sp>
        <p:nvSpPr>
          <p:cNvPr id="11" name="Rectangle 10"/>
          <p:cNvSpPr/>
          <p:nvPr/>
        </p:nvSpPr>
        <p:spPr>
          <a:xfrm>
            <a:off x="1864760" y="1177411"/>
            <a:ext cx="2707240" cy="923330"/>
          </a:xfrm>
          <a:prstGeom prst="rect">
            <a:avLst/>
          </a:prstGeom>
        </p:spPr>
        <p:txBody>
          <a:bodyPr wrap="square">
            <a:spAutoFit/>
          </a:bodyPr>
          <a:lstStyle/>
          <a:p>
            <a:pPr algn="just">
              <a:lnSpc>
                <a:spcPct val="150000"/>
              </a:lnSpc>
            </a:pPr>
            <a:r>
              <a:rPr lang="en-US" sz="1800" dirty="0" err="1"/>
              <a:t>Hình</a:t>
            </a:r>
            <a:r>
              <a:rPr lang="en-US" sz="1800" dirty="0"/>
              <a:t> </a:t>
            </a:r>
            <a:r>
              <a:rPr lang="en-US" sz="1800" dirty="0" err="1"/>
              <a:t>tròn</a:t>
            </a:r>
            <a:r>
              <a:rPr lang="en-US" sz="1800" dirty="0"/>
              <a:t> </a:t>
            </a:r>
            <a:r>
              <a:rPr lang="en-US" sz="1800" dirty="0" err="1"/>
              <a:t>viền</a:t>
            </a:r>
            <a:r>
              <a:rPr lang="en-US" sz="1800" dirty="0"/>
              <a:t> </a:t>
            </a:r>
            <a:r>
              <a:rPr lang="en-US" sz="1800" dirty="0" err="1"/>
              <a:t>đỏ</a:t>
            </a:r>
            <a:r>
              <a:rPr lang="en-US" sz="1800" dirty="0"/>
              <a:t>, </a:t>
            </a:r>
            <a:r>
              <a:rPr lang="en-US" sz="1800" dirty="0" err="1"/>
              <a:t>nền</a:t>
            </a:r>
            <a:r>
              <a:rPr lang="en-US" sz="1800" dirty="0"/>
              <a:t> </a:t>
            </a:r>
            <a:r>
              <a:rPr lang="en-US" sz="1800" dirty="0" err="1"/>
              <a:t>trắng</a:t>
            </a:r>
            <a:r>
              <a:rPr lang="en-US" sz="1800" dirty="0"/>
              <a:t>, chi </a:t>
            </a:r>
            <a:r>
              <a:rPr lang="en-US" sz="1800" dirty="0" err="1"/>
              <a:t>tiết</a:t>
            </a:r>
            <a:r>
              <a:rPr lang="en-US" sz="1800" dirty="0"/>
              <a:t> </a:t>
            </a:r>
            <a:r>
              <a:rPr lang="en-US" sz="1800" dirty="0" err="1"/>
              <a:t>màu</a:t>
            </a:r>
            <a:r>
              <a:rPr lang="en-US" sz="1800" dirty="0"/>
              <a:t> </a:t>
            </a:r>
            <a:r>
              <a:rPr lang="en-US" sz="1800" dirty="0" err="1"/>
              <a:t>đen</a:t>
            </a:r>
            <a:r>
              <a:rPr lang="en-US" sz="1800" dirty="0"/>
              <a:t>.</a:t>
            </a:r>
          </a:p>
        </p:txBody>
      </p:sp>
      <p:sp>
        <p:nvSpPr>
          <p:cNvPr id="12" name="Rectangle 11"/>
          <p:cNvSpPr/>
          <p:nvPr/>
        </p:nvSpPr>
        <p:spPr>
          <a:xfrm>
            <a:off x="4797828" y="1454410"/>
            <a:ext cx="3897221" cy="369332"/>
          </a:xfrm>
          <a:prstGeom prst="rect">
            <a:avLst/>
          </a:prstGeom>
        </p:spPr>
        <p:txBody>
          <a:bodyPr wrap="none">
            <a:spAutoFit/>
          </a:bodyPr>
          <a:lstStyle/>
          <a:p>
            <a:r>
              <a:rPr lang="en-US" sz="1800" dirty="0"/>
              <a:t>B</a:t>
            </a:r>
            <a:r>
              <a:rPr lang="vi-VN" sz="1800" dirty="0"/>
              <a:t>áo đường cấm người đi bộ qua lại.</a:t>
            </a:r>
            <a:endParaRPr lang="en-US" sz="18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09" y="2297704"/>
            <a:ext cx="1340704" cy="1157360"/>
          </a:xfrm>
          <a:prstGeom prst="rect">
            <a:avLst/>
          </a:prstGeom>
        </p:spPr>
      </p:pic>
      <p:sp>
        <p:nvSpPr>
          <p:cNvPr id="14" name="Rectangle 13"/>
          <p:cNvSpPr/>
          <p:nvPr/>
        </p:nvSpPr>
        <p:spPr>
          <a:xfrm>
            <a:off x="1963688" y="2414719"/>
            <a:ext cx="2509383" cy="923330"/>
          </a:xfrm>
          <a:prstGeom prst="rect">
            <a:avLst/>
          </a:prstGeom>
        </p:spPr>
        <p:txBody>
          <a:bodyPr wrap="square">
            <a:spAutoFit/>
          </a:bodyPr>
          <a:lstStyle/>
          <a:p>
            <a:pPr algn="just">
              <a:lnSpc>
                <a:spcPct val="150000"/>
              </a:lnSpc>
            </a:pPr>
            <a:r>
              <a:rPr lang="vi-VN" sz="1800" dirty="0"/>
              <a:t>Hình tam giác ngược, màu vàng viền đỏ</a:t>
            </a:r>
            <a:r>
              <a:rPr lang="en-US" sz="1800" dirty="0"/>
              <a:t>.</a:t>
            </a:r>
          </a:p>
        </p:txBody>
      </p:sp>
      <p:sp>
        <p:nvSpPr>
          <p:cNvPr id="15" name="Rectangle 14"/>
          <p:cNvSpPr/>
          <p:nvPr/>
        </p:nvSpPr>
        <p:spPr>
          <a:xfrm>
            <a:off x="4797828" y="2414719"/>
            <a:ext cx="3801642" cy="923330"/>
          </a:xfrm>
          <a:prstGeom prst="rect">
            <a:avLst/>
          </a:prstGeom>
        </p:spPr>
        <p:txBody>
          <a:bodyPr wrap="square">
            <a:spAutoFit/>
          </a:bodyPr>
          <a:lstStyle/>
          <a:p>
            <a:pPr algn="just">
              <a:lnSpc>
                <a:spcPct val="150000"/>
              </a:lnSpc>
            </a:pPr>
            <a:r>
              <a:rPr lang="en-US" sz="1800" dirty="0"/>
              <a:t>B</a:t>
            </a:r>
            <a:r>
              <a:rPr lang="vi-VN" sz="1800" dirty="0"/>
              <a:t>áo trước sắp đến nơi giao nhau với đường ưu tiên</a:t>
            </a:r>
            <a:r>
              <a:rPr lang="en-US" sz="1800" dirty="0"/>
              <a:t>.</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91" y="3554098"/>
            <a:ext cx="1130918" cy="1130918"/>
          </a:xfrm>
          <a:prstGeom prst="rect">
            <a:avLst/>
          </a:prstGeom>
        </p:spPr>
      </p:pic>
      <p:sp>
        <p:nvSpPr>
          <p:cNvPr id="17" name="Rectangle 16"/>
          <p:cNvSpPr/>
          <p:nvPr/>
        </p:nvSpPr>
        <p:spPr>
          <a:xfrm>
            <a:off x="1864760" y="3455064"/>
            <a:ext cx="2707240" cy="1200329"/>
          </a:xfrm>
          <a:prstGeom prst="rect">
            <a:avLst/>
          </a:prstGeom>
        </p:spPr>
        <p:txBody>
          <a:bodyPr wrap="square">
            <a:spAutoFit/>
          </a:bodyPr>
          <a:lstStyle/>
          <a:p>
            <a:pPr algn="just">
              <a:lnSpc>
                <a:spcPct val="150000"/>
              </a:lnSpc>
            </a:pPr>
            <a:r>
              <a:rPr lang="vi-VN" sz="1600" dirty="0"/>
              <a:t>Hình vuông, nền xanh dương, chi tiết màu trắng nằm trong khung tam giác</a:t>
            </a:r>
            <a:r>
              <a:rPr lang="en-US" sz="1600" dirty="0"/>
              <a:t>.</a:t>
            </a:r>
          </a:p>
        </p:txBody>
      </p:sp>
      <p:sp>
        <p:nvSpPr>
          <p:cNvPr id="18" name="Rectangle 17"/>
          <p:cNvSpPr/>
          <p:nvPr/>
        </p:nvSpPr>
        <p:spPr>
          <a:xfrm>
            <a:off x="4761970" y="3402933"/>
            <a:ext cx="3873357" cy="1338828"/>
          </a:xfrm>
          <a:prstGeom prst="rect">
            <a:avLst/>
          </a:prstGeom>
        </p:spPr>
        <p:txBody>
          <a:bodyPr wrap="square">
            <a:spAutoFit/>
          </a:bodyPr>
          <a:lstStyle/>
          <a:p>
            <a:pPr algn="just">
              <a:lnSpc>
                <a:spcPct val="150000"/>
              </a:lnSpc>
            </a:pPr>
            <a:r>
              <a:rPr lang="en-US" sz="1800" dirty="0"/>
              <a:t>C</a:t>
            </a:r>
            <a:r>
              <a:rPr lang="vi-VN" sz="1800" dirty="0"/>
              <a:t>hỉ dẫn cho người đi bộ và người lái xe biết nơi dành cho người đi bộ sang ngang.</a:t>
            </a:r>
            <a:endParaRPr lang="en-US" sz="1800" dirty="0"/>
          </a:p>
        </p:txBody>
      </p:sp>
    </p:spTree>
    <p:extLst>
      <p:ext uri="{BB962C8B-B14F-4D97-AF65-F5344CB8AC3E}">
        <p14:creationId xmlns:p14="http://schemas.microsoft.com/office/powerpoint/2010/main" val="8112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out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strips(downRigh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rot="5400000">
            <a:off x="4037747" y="-606176"/>
            <a:ext cx="801384" cy="2383604"/>
          </a:xfrm>
          <a:prstGeom prst="homePlate">
            <a:avLst>
              <a:gd name="adj" fmla="val 3163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421297" y="282828"/>
            <a:ext cx="2065106" cy="461665"/>
          </a:xfrm>
          <a:prstGeom prst="rect">
            <a:avLst/>
          </a:prstGeom>
          <a:noFill/>
        </p:spPr>
        <p:txBody>
          <a:bodyPr wrap="square" rtlCol="0">
            <a:spAutoFit/>
          </a:bodyPr>
          <a:lstStyle/>
          <a:p>
            <a:r>
              <a:rPr lang="en-US" sz="2400" b="1" dirty="0"/>
              <a:t>THỰC HÀNH</a:t>
            </a:r>
          </a:p>
        </p:txBody>
      </p:sp>
      <p:sp>
        <p:nvSpPr>
          <p:cNvPr id="18" name="Rectangle 17"/>
          <p:cNvSpPr/>
          <p:nvPr/>
        </p:nvSpPr>
        <p:spPr>
          <a:xfrm>
            <a:off x="1353623" y="3184957"/>
            <a:ext cx="6630650" cy="1420325"/>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b="1" dirty="0"/>
              <a:t>Chia HS </a:t>
            </a:r>
            <a:r>
              <a:rPr lang="en-US" sz="2000" b="1" dirty="0" err="1"/>
              <a:t>thành</a:t>
            </a:r>
            <a:r>
              <a:rPr lang="en-US" sz="2000" b="1" dirty="0"/>
              <a:t> </a:t>
            </a:r>
            <a:r>
              <a:rPr lang="en-US" sz="2000" b="1" dirty="0" err="1"/>
              <a:t>các</a:t>
            </a:r>
            <a:r>
              <a:rPr lang="en-US" sz="2000" b="1" dirty="0"/>
              <a:t> </a:t>
            </a:r>
            <a:r>
              <a:rPr lang="en-US" sz="2000" b="1" dirty="0" err="1"/>
              <a:t>nhóm</a:t>
            </a:r>
            <a:r>
              <a:rPr lang="en-US" sz="2000" b="1" dirty="0"/>
              <a:t>.</a:t>
            </a:r>
          </a:p>
          <a:p>
            <a:pPr marL="342900" indent="-342900" algn="just">
              <a:lnSpc>
                <a:spcPct val="150000"/>
              </a:lnSpc>
              <a:buFont typeface="Wingdings" panose="05000000000000000000" pitchFamily="2" charset="2"/>
              <a:buChar char="Ø"/>
            </a:pPr>
            <a:r>
              <a:rPr lang="en-US" sz="2000" b="1" dirty="0" err="1"/>
              <a:t>Mỗi</a:t>
            </a:r>
            <a:r>
              <a:rPr lang="en-US" sz="2000" b="1" dirty="0"/>
              <a:t> </a:t>
            </a:r>
            <a:r>
              <a:rPr lang="en-US" sz="2000" b="1" dirty="0" err="1"/>
              <a:t>nhóm</a:t>
            </a:r>
            <a:r>
              <a:rPr lang="en-US" sz="2000" b="1" dirty="0"/>
              <a:t> HS </a:t>
            </a:r>
            <a:r>
              <a:rPr lang="en-US" sz="2000" b="1" dirty="0" err="1"/>
              <a:t>lựa</a:t>
            </a:r>
            <a:r>
              <a:rPr lang="en-US" sz="2000" b="1" dirty="0"/>
              <a:t> </a:t>
            </a:r>
            <a:r>
              <a:rPr lang="en-US" sz="2000" b="1" dirty="0" err="1"/>
              <a:t>chọn</a:t>
            </a:r>
            <a:r>
              <a:rPr lang="en-US" sz="2000" b="1" dirty="0"/>
              <a:t> </a:t>
            </a:r>
            <a:r>
              <a:rPr lang="en-US" sz="2000" b="1" dirty="0" err="1"/>
              <a:t>và</a:t>
            </a:r>
            <a:r>
              <a:rPr lang="en-US" sz="2000" b="1" dirty="0"/>
              <a:t> </a:t>
            </a:r>
            <a:r>
              <a:rPr lang="en-US" sz="2000" b="1" dirty="0" err="1"/>
              <a:t>sắp</a:t>
            </a:r>
            <a:r>
              <a:rPr lang="en-US" sz="2000" b="1" dirty="0"/>
              <a:t> </a:t>
            </a:r>
            <a:r>
              <a:rPr lang="en-US" sz="2000" b="1" dirty="0" err="1"/>
              <a:t>xếp</a:t>
            </a:r>
            <a:r>
              <a:rPr lang="en-US" sz="2000" b="1" dirty="0"/>
              <a:t> </a:t>
            </a:r>
            <a:r>
              <a:rPr lang="en-US" sz="2000" b="1" dirty="0" err="1"/>
              <a:t>các</a:t>
            </a:r>
            <a:r>
              <a:rPr lang="en-US" sz="2000" b="1" dirty="0"/>
              <a:t> </a:t>
            </a:r>
            <a:r>
              <a:rPr lang="en-US" sz="2000" b="1" dirty="0" err="1"/>
              <a:t>biển</a:t>
            </a:r>
            <a:r>
              <a:rPr lang="en-US" sz="2000" b="1" dirty="0"/>
              <a:t> </a:t>
            </a:r>
            <a:r>
              <a:rPr lang="en-US" sz="2000" b="1" dirty="0" err="1"/>
              <a:t>báo</a:t>
            </a:r>
            <a:r>
              <a:rPr lang="en-US" sz="2000" b="1" dirty="0"/>
              <a:t> </a:t>
            </a:r>
            <a:r>
              <a:rPr lang="en-US" sz="2000" b="1" dirty="0" err="1"/>
              <a:t>giao</a:t>
            </a:r>
            <a:r>
              <a:rPr lang="en-US" sz="2000" b="1" dirty="0"/>
              <a:t> </a:t>
            </a:r>
            <a:r>
              <a:rPr lang="en-US" sz="2000" b="1" dirty="0" err="1"/>
              <a:t>thông</a:t>
            </a:r>
            <a:r>
              <a:rPr lang="en-US" sz="2000" b="1" dirty="0"/>
              <a:t> ở </a:t>
            </a:r>
            <a:r>
              <a:rPr lang="en-US" sz="2000" b="1" dirty="0" err="1"/>
              <a:t>Hình</a:t>
            </a:r>
            <a:r>
              <a:rPr lang="en-US" sz="2000" b="1" dirty="0"/>
              <a:t> 1 SGK </a:t>
            </a:r>
            <a:r>
              <a:rPr lang="en-US" sz="2000" b="1" dirty="0" err="1"/>
              <a:t>trang</a:t>
            </a:r>
            <a:r>
              <a:rPr lang="en-US" sz="2000" b="1" dirty="0"/>
              <a:t> 46 </a:t>
            </a:r>
            <a:r>
              <a:rPr lang="en-US" sz="2000" b="1" dirty="0" err="1"/>
              <a:t>vào</a:t>
            </a:r>
            <a:r>
              <a:rPr lang="en-US" sz="2000" b="1" dirty="0"/>
              <a:t> </a:t>
            </a:r>
            <a:r>
              <a:rPr lang="en-US" sz="2000" b="1" dirty="0" err="1"/>
              <a:t>bảng</a:t>
            </a:r>
            <a:r>
              <a:rPr lang="en-US" sz="2000" b="1" dirty="0"/>
              <a:t> </a:t>
            </a:r>
            <a:r>
              <a:rPr lang="en-US" sz="2000" b="1" dirty="0" err="1"/>
              <a:t>mẫu</a:t>
            </a:r>
            <a:r>
              <a:rPr lang="en-US" sz="2000" b="1" dirty="0"/>
              <a:t>:</a:t>
            </a: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b="27247"/>
          <a:stretch/>
        </p:blipFill>
        <p:spPr>
          <a:xfrm>
            <a:off x="2193535" y="97894"/>
            <a:ext cx="4243228" cy="3087063"/>
          </a:xfrm>
          <a:prstGeom prst="rect">
            <a:avLst/>
          </a:prstGeom>
        </p:spPr>
      </p:pic>
    </p:spTree>
    <p:extLst>
      <p:ext uri="{BB962C8B-B14F-4D97-AF65-F5344CB8AC3E}">
        <p14:creationId xmlns:p14="http://schemas.microsoft.com/office/powerpoint/2010/main" val="322706552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additive="base">
                                        <p:cTn id="12"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18">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18">
                                            <p:txEl>
                                              <p:pRg st="1" end="1"/>
                                            </p:txEl>
                                          </p:spTgt>
                                        </p:tgtEl>
                                        <p:attrNameLst>
                                          <p:attrName>style.visibility</p:attrName>
                                        </p:attrNameLst>
                                      </p:cBhvr>
                                      <p:to>
                                        <p:strVal val="visible"/>
                                      </p:to>
                                    </p:set>
                                    <p:anim calcmode="lin" valueType="num">
                                      <p:cBhvr additive="base">
                                        <p:cTn id="16" dur="500"/>
                                        <p:tgtEl>
                                          <p:spTgt spid="18">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4" name="Rounded Rectangle 3"/>
          <p:cNvSpPr/>
          <p:nvPr/>
        </p:nvSpPr>
        <p:spPr>
          <a:xfrm>
            <a:off x="184935" y="184935"/>
            <a:ext cx="8774130" cy="4818580"/>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197492725"/>
              </p:ext>
            </p:extLst>
          </p:nvPr>
        </p:nvGraphicFramePr>
        <p:xfrm>
          <a:off x="349320" y="539746"/>
          <a:ext cx="8476182" cy="4158228"/>
        </p:xfrm>
        <a:graphic>
          <a:graphicData uri="http://schemas.openxmlformats.org/drawingml/2006/table">
            <a:tbl>
              <a:tblPr firstRow="1" bandRow="1">
                <a:tableStyleId>{29F05CF6-2AD2-4394-A1AB-6A88999FAF8F}</a:tableStyleId>
              </a:tblPr>
              <a:tblGrid>
                <a:gridCol w="2578815">
                  <a:extLst>
                    <a:ext uri="{9D8B030D-6E8A-4147-A177-3AD203B41FA5}">
                      <a16:colId xmlns:a16="http://schemas.microsoft.com/office/drawing/2014/main" val="20000"/>
                    </a:ext>
                  </a:extLst>
                </a:gridCol>
                <a:gridCol w="2835667">
                  <a:extLst>
                    <a:ext uri="{9D8B030D-6E8A-4147-A177-3AD203B41FA5}">
                      <a16:colId xmlns:a16="http://schemas.microsoft.com/office/drawing/2014/main" val="20001"/>
                    </a:ext>
                  </a:extLst>
                </a:gridCol>
                <a:gridCol w="3061700">
                  <a:extLst>
                    <a:ext uri="{9D8B030D-6E8A-4147-A177-3AD203B41FA5}">
                      <a16:colId xmlns:a16="http://schemas.microsoft.com/office/drawing/2014/main" val="20002"/>
                    </a:ext>
                  </a:extLst>
                </a:gridCol>
              </a:tblGrid>
              <a:tr h="479230">
                <a:tc>
                  <a:txBody>
                    <a:bodyPr/>
                    <a:lstStyle/>
                    <a:p>
                      <a:pPr algn="ctr">
                        <a:lnSpc>
                          <a:spcPct val="150000"/>
                        </a:lnSpc>
                      </a:pPr>
                      <a:r>
                        <a:rPr lang="en-US" sz="2000" b="1" dirty="0" err="1"/>
                        <a:t>Biển</a:t>
                      </a:r>
                      <a:r>
                        <a:rPr lang="en-US" sz="2000" b="1" baseline="0" dirty="0"/>
                        <a:t> </a:t>
                      </a:r>
                      <a:r>
                        <a:rPr lang="en-US" sz="2000" b="1" baseline="0" dirty="0" err="1"/>
                        <a:t>báo</a:t>
                      </a:r>
                      <a:r>
                        <a:rPr lang="en-US" sz="2000" b="1" baseline="0" dirty="0"/>
                        <a:t> </a:t>
                      </a:r>
                      <a:r>
                        <a:rPr lang="en-US" sz="2000" b="1" baseline="0" dirty="0" err="1"/>
                        <a:t>cấm</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2000" b="1" dirty="0" err="1"/>
                        <a:t>Biển</a:t>
                      </a:r>
                      <a:r>
                        <a:rPr lang="en-US" sz="2000" b="1" baseline="0" dirty="0"/>
                        <a:t> </a:t>
                      </a:r>
                      <a:r>
                        <a:rPr lang="en-US" sz="2000" b="1" baseline="0" dirty="0" err="1"/>
                        <a:t>báo</a:t>
                      </a:r>
                      <a:r>
                        <a:rPr lang="en-US" sz="2000" b="1" baseline="0" dirty="0"/>
                        <a:t> </a:t>
                      </a:r>
                      <a:r>
                        <a:rPr lang="en-US" sz="2000" b="1" baseline="0" dirty="0" err="1"/>
                        <a:t>nguy</a:t>
                      </a:r>
                      <a:r>
                        <a:rPr lang="en-US" sz="2000" b="1" baseline="0" dirty="0"/>
                        <a:t> </a:t>
                      </a:r>
                      <a:r>
                        <a:rPr lang="en-US" sz="2000" b="1" baseline="0" dirty="0" err="1"/>
                        <a:t>hiểm</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2000" b="1" dirty="0" err="1"/>
                        <a:t>Biển</a:t>
                      </a:r>
                      <a:r>
                        <a:rPr lang="en-US" sz="2000" b="1" baseline="0" dirty="0"/>
                        <a:t> </a:t>
                      </a:r>
                      <a:r>
                        <a:rPr lang="en-US" sz="2000" b="1" baseline="0" dirty="0" err="1"/>
                        <a:t>báo</a:t>
                      </a:r>
                      <a:r>
                        <a:rPr lang="en-US" sz="2000" b="1" baseline="0" dirty="0"/>
                        <a:t> </a:t>
                      </a:r>
                      <a:r>
                        <a:rPr lang="en-US" sz="2000" b="1" baseline="0" dirty="0" err="1"/>
                        <a:t>chỉ</a:t>
                      </a:r>
                      <a:r>
                        <a:rPr lang="en-US" sz="2000" b="1" baseline="0" dirty="0"/>
                        <a:t> </a:t>
                      </a:r>
                      <a:r>
                        <a:rPr lang="en-US" sz="2000" b="1" baseline="0" dirty="0" err="1"/>
                        <a:t>dẫn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1222013">
                <a:tc>
                  <a:txBody>
                    <a:bodyPr/>
                    <a:lstStyle/>
                    <a:p>
                      <a:pPr algn="ctr">
                        <a:lnSpc>
                          <a:spcPct val="150000"/>
                        </a:lnSpc>
                      </a:pPr>
                      <a:r>
                        <a:rPr 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22013">
                <a:tc>
                  <a:txBody>
                    <a:bodyPr/>
                    <a:lstStyle/>
                    <a:p>
                      <a:pPr algn="ctr">
                        <a:lnSpc>
                          <a:spcPct val="150000"/>
                        </a:lnSpc>
                      </a:pPr>
                      <a:r>
                        <a:rPr 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22013">
                <a:tc>
                  <a:txBody>
                    <a:bodyPr/>
                    <a:lstStyle/>
                    <a:p>
                      <a:pPr algn="ctr">
                        <a:lnSpc>
                          <a:spcPct val="150000"/>
                        </a:lnSpc>
                      </a:pPr>
                      <a:r>
                        <a:rPr 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024" y="1126143"/>
            <a:ext cx="1025061" cy="1025061"/>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12185"/>
          <a:stretch/>
        </p:blipFill>
        <p:spPr>
          <a:xfrm>
            <a:off x="1094298" y="2342508"/>
            <a:ext cx="1065787" cy="106851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024" y="3602324"/>
            <a:ext cx="1107941" cy="111918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5445" y="1126143"/>
            <a:ext cx="1347620" cy="111396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9409" y="2359774"/>
            <a:ext cx="1230826" cy="1115949"/>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6580" y="3595394"/>
            <a:ext cx="1296485" cy="1119188"/>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3630" y="1126143"/>
            <a:ext cx="1134904" cy="1134904"/>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3630" y="2359774"/>
            <a:ext cx="1134904" cy="1125163"/>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37616" y="3583664"/>
            <a:ext cx="1130918" cy="1130918"/>
          </a:xfrm>
          <a:prstGeom prst="rect">
            <a:avLst/>
          </a:prstGeom>
        </p:spPr>
      </p:pic>
    </p:spTree>
    <p:extLst>
      <p:ext uri="{BB962C8B-B14F-4D97-AF65-F5344CB8AC3E}">
        <p14:creationId xmlns:p14="http://schemas.microsoft.com/office/powerpoint/2010/main" val="191962742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Horizont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out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out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strVal val="#ppt_w+.3"/>
                                          </p:val>
                                        </p:tav>
                                        <p:tav tm="100000">
                                          <p:val>
                                            <p:strVal val="#ppt_w"/>
                                          </p:val>
                                        </p:tav>
                                      </p:tavLst>
                                    </p:anim>
                                    <p:anim calcmode="lin" valueType="num">
                                      <p:cBhvr>
                                        <p:cTn id="48" dur="500" fill="hold"/>
                                        <p:tgtEl>
                                          <p:spTgt spid="27"/>
                                        </p:tgtEl>
                                        <p:attrNameLst>
                                          <p:attrName>ppt_h</p:attrName>
                                        </p:attrNameLst>
                                      </p:cBhvr>
                                      <p:tavLst>
                                        <p:tav tm="0">
                                          <p:val>
                                            <p:strVal val="#ppt_h"/>
                                          </p:val>
                                        </p:tav>
                                        <p:tav tm="100000">
                                          <p:val>
                                            <p:strVal val="#ppt_h"/>
                                          </p:val>
                                        </p:tav>
                                      </p:tavLst>
                                    </p:anim>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7" presetClass="entr" presetSubtype="1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accent3">
                    <a:lumMod val="75000"/>
                  </a:schemeClr>
                </a:solidFill>
                <a:latin typeface="+mn-lt"/>
              </a:rPr>
              <a:t>VẬN DỤNG</a:t>
            </a:r>
          </a:p>
        </p:txBody>
      </p:sp>
      <p:sp>
        <p:nvSpPr>
          <p:cNvPr id="3" name="Rectangle 2"/>
          <p:cNvSpPr/>
          <p:nvPr/>
        </p:nvSpPr>
        <p:spPr>
          <a:xfrm>
            <a:off x="1859622" y="1356590"/>
            <a:ext cx="6313470" cy="496996"/>
          </a:xfrm>
          <a:prstGeom prst="rect">
            <a:avLst/>
          </a:prstGeom>
        </p:spPr>
        <p:txBody>
          <a:bodyPr wrap="square">
            <a:spAutoFit/>
          </a:bodyPr>
          <a:lstStyle/>
          <a:p>
            <a:pPr algn="just">
              <a:lnSpc>
                <a:spcPct val="150000"/>
              </a:lnSpc>
            </a:pPr>
            <a:r>
              <a:rPr lang="en-US" sz="20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27" y="1121014"/>
            <a:ext cx="885658" cy="885658"/>
          </a:xfrm>
          <a:prstGeom prst="rect">
            <a:avLst/>
          </a:prstGeom>
        </p:spPr>
      </p:pic>
      <p:pic>
        <p:nvPicPr>
          <p:cNvPr id="5" name="Picture 4">
            <a:extLst>
              <a:ext uri="{FF2B5EF4-FFF2-40B4-BE49-F238E27FC236}">
                <a16:creationId xmlns:a16="http://schemas.microsoft.com/office/drawing/2014/main" id="{7D61D1A3-FA55-0F30-EE79-65597F88E4B3}"/>
              </a:ext>
            </a:extLst>
          </p:cNvPr>
          <p:cNvPicPr>
            <a:picLocks noChangeAspect="1"/>
          </p:cNvPicPr>
          <p:nvPr/>
        </p:nvPicPr>
        <p:blipFill>
          <a:blip r:embed="rId4"/>
          <a:stretch>
            <a:fillRect/>
          </a:stretch>
        </p:blipFill>
        <p:spPr>
          <a:xfrm>
            <a:off x="2140295" y="1356590"/>
            <a:ext cx="5041829" cy="243251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96" y="580678"/>
            <a:ext cx="4964790" cy="3177803"/>
          </a:xfrm>
          <a:prstGeom prst="rect">
            <a:avLst/>
          </a:prstGeom>
          <a:ln>
            <a:noFill/>
          </a:ln>
          <a:effectLst>
            <a:outerShdw blurRad="190500" algn="tl" rotWithShape="0">
              <a:srgbClr val="000000">
                <a:alpha val="70000"/>
              </a:srgbClr>
            </a:outerShdw>
          </a:effectLst>
        </p:spPr>
      </p:pic>
      <p:sp>
        <p:nvSpPr>
          <p:cNvPr id="50" name="Rectangle 49"/>
          <p:cNvSpPr/>
          <p:nvPr/>
        </p:nvSpPr>
        <p:spPr>
          <a:xfrm>
            <a:off x="1238037" y="1153916"/>
            <a:ext cx="3813638" cy="1971437"/>
          </a:xfrm>
          <a:prstGeom prst="rect">
            <a:avLst/>
          </a:prstGeom>
        </p:spPr>
        <p:txBody>
          <a:bodyPr wrap="square">
            <a:spAutoFit/>
          </a:bodyPr>
          <a:lstStyle/>
          <a:p>
            <a:pPr algn="ctr">
              <a:lnSpc>
                <a:spcPct val="150000"/>
              </a:lnSpc>
            </a:pPr>
            <a:r>
              <a:rPr lang="vi-VN" sz="2100" b="1" dirty="0"/>
              <a:t>Khi nhìn thấy biển báo, người tham gia giao thông cần thực hiện các hiệu lệnh hiển thị trên biển báo.</a:t>
            </a:r>
            <a:endParaRPr lang="en-US" sz="2100" b="1" dirty="0"/>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675" y="979255"/>
            <a:ext cx="4092325" cy="4092325"/>
          </a:xfrm>
          <a:prstGeom prst="rect">
            <a:avLst/>
          </a:prstGeom>
        </p:spPr>
      </p:pic>
    </p:spTree>
    <p:extLst>
      <p:ext uri="{BB962C8B-B14F-4D97-AF65-F5344CB8AC3E}">
        <p14:creationId xmlns:p14="http://schemas.microsoft.com/office/powerpoint/2010/main" val="118827486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grpSp>
        <p:nvGrpSpPr>
          <p:cNvPr id="40" name="Google Shape;470;p22"/>
          <p:cNvGrpSpPr/>
          <p:nvPr/>
        </p:nvGrpSpPr>
        <p:grpSpPr>
          <a:xfrm>
            <a:off x="3254310" y="1258676"/>
            <a:ext cx="2388789" cy="3457370"/>
            <a:chOff x="3377600" y="1279225"/>
            <a:chExt cx="2388789" cy="3457370"/>
          </a:xfrm>
        </p:grpSpPr>
        <p:sp>
          <p:nvSpPr>
            <p:cNvPr id="41" name="Google Shape;471;p22"/>
            <p:cNvSpPr/>
            <p:nvPr/>
          </p:nvSpPr>
          <p:spPr>
            <a:xfrm>
              <a:off x="3878993" y="1279225"/>
              <a:ext cx="1386018" cy="3457319"/>
            </a:xfrm>
            <a:custGeom>
              <a:avLst/>
              <a:gdLst/>
              <a:ahLst/>
              <a:cxnLst/>
              <a:rect l="l" t="t" r="r" b="b"/>
              <a:pathLst>
                <a:path w="14712" h="36698" extrusionOk="0">
                  <a:moveTo>
                    <a:pt x="2003" y="0"/>
                  </a:moveTo>
                  <a:cubicBezTo>
                    <a:pt x="900" y="0"/>
                    <a:pt x="1" y="899"/>
                    <a:pt x="1" y="2002"/>
                  </a:cubicBezTo>
                  <a:lnTo>
                    <a:pt x="1" y="34695"/>
                  </a:lnTo>
                  <a:cubicBezTo>
                    <a:pt x="1" y="35810"/>
                    <a:pt x="900" y="36697"/>
                    <a:pt x="2003" y="36697"/>
                  </a:cubicBezTo>
                  <a:lnTo>
                    <a:pt x="12709" y="36697"/>
                  </a:lnTo>
                  <a:cubicBezTo>
                    <a:pt x="13812" y="36697"/>
                    <a:pt x="14711" y="35810"/>
                    <a:pt x="14711" y="34695"/>
                  </a:cubicBezTo>
                  <a:lnTo>
                    <a:pt x="14711" y="2002"/>
                  </a:lnTo>
                  <a:cubicBezTo>
                    <a:pt x="14711" y="899"/>
                    <a:pt x="13812" y="0"/>
                    <a:pt x="1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2;p22"/>
            <p:cNvSpPr/>
            <p:nvPr/>
          </p:nvSpPr>
          <p:spPr>
            <a:xfrm>
              <a:off x="3377600" y="1537837"/>
              <a:ext cx="2388789" cy="1003054"/>
            </a:xfrm>
            <a:custGeom>
              <a:avLst/>
              <a:gdLst/>
              <a:ahLst/>
              <a:cxnLst/>
              <a:rect l="l" t="t" r="r" b="b"/>
              <a:pathLst>
                <a:path w="25356" h="10647" extrusionOk="0">
                  <a:moveTo>
                    <a:pt x="5323" y="0"/>
                  </a:moveTo>
                  <a:cubicBezTo>
                    <a:pt x="2386" y="0"/>
                    <a:pt x="0" y="2386"/>
                    <a:pt x="0" y="5323"/>
                  </a:cubicBezTo>
                  <a:cubicBezTo>
                    <a:pt x="0" y="8261"/>
                    <a:pt x="2386" y="10646"/>
                    <a:pt x="5323" y="10646"/>
                  </a:cubicBezTo>
                  <a:cubicBezTo>
                    <a:pt x="4340" y="10646"/>
                    <a:pt x="3549" y="9855"/>
                    <a:pt x="3549" y="8872"/>
                  </a:cubicBezTo>
                  <a:cubicBezTo>
                    <a:pt x="3549" y="7889"/>
                    <a:pt x="4340" y="7098"/>
                    <a:pt x="5323" y="7098"/>
                  </a:cubicBezTo>
                  <a:lnTo>
                    <a:pt x="22119" y="7110"/>
                  </a:lnTo>
                  <a:lnTo>
                    <a:pt x="25356" y="3549"/>
                  </a:lnTo>
                  <a:lnTo>
                    <a:pt x="22119" y="0"/>
                  </a:lnTo>
                  <a:close/>
                </a:path>
              </a:pathLst>
            </a:custGeom>
            <a:solidFill>
              <a:srgbClr val="E66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3;p22"/>
            <p:cNvSpPr/>
            <p:nvPr/>
          </p:nvSpPr>
          <p:spPr>
            <a:xfrm>
              <a:off x="4131374" y="1430455"/>
              <a:ext cx="883500" cy="883500"/>
            </a:xfrm>
            <a:prstGeom prst="ellips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4;p22"/>
            <p:cNvSpPr/>
            <p:nvPr/>
          </p:nvSpPr>
          <p:spPr>
            <a:xfrm>
              <a:off x="3377600" y="2635689"/>
              <a:ext cx="2388789" cy="1003054"/>
            </a:xfrm>
            <a:custGeom>
              <a:avLst/>
              <a:gdLst/>
              <a:ahLst/>
              <a:cxnLst/>
              <a:rect l="l" t="t" r="r" b="b"/>
              <a:pathLst>
                <a:path w="25356" h="10647" extrusionOk="0">
                  <a:moveTo>
                    <a:pt x="3237" y="0"/>
                  </a:moveTo>
                  <a:lnTo>
                    <a:pt x="0" y="3561"/>
                  </a:lnTo>
                  <a:lnTo>
                    <a:pt x="3237" y="7110"/>
                  </a:lnTo>
                  <a:lnTo>
                    <a:pt x="20033" y="7098"/>
                  </a:lnTo>
                  <a:cubicBezTo>
                    <a:pt x="21016" y="7098"/>
                    <a:pt x="21819" y="7889"/>
                    <a:pt x="21819" y="8872"/>
                  </a:cubicBezTo>
                  <a:cubicBezTo>
                    <a:pt x="21819" y="9833"/>
                    <a:pt x="21051" y="10623"/>
                    <a:pt x="20098" y="10646"/>
                  </a:cubicBezTo>
                  <a:lnTo>
                    <a:pt x="20098" y="10646"/>
                  </a:lnTo>
                  <a:cubicBezTo>
                    <a:pt x="23005" y="10611"/>
                    <a:pt x="25356" y="8239"/>
                    <a:pt x="25356" y="5323"/>
                  </a:cubicBezTo>
                  <a:cubicBezTo>
                    <a:pt x="25356" y="2386"/>
                    <a:pt x="22970" y="0"/>
                    <a:pt x="20033" y="0"/>
                  </a:cubicBezTo>
                  <a:close/>
                  <a:moveTo>
                    <a:pt x="20098" y="10646"/>
                  </a:moveTo>
                  <a:cubicBezTo>
                    <a:pt x="20076" y="10646"/>
                    <a:pt x="20055" y="10646"/>
                    <a:pt x="20033" y="10646"/>
                  </a:cubicBezTo>
                  <a:cubicBezTo>
                    <a:pt x="20040" y="10646"/>
                    <a:pt x="20047" y="10646"/>
                    <a:pt x="20055" y="10646"/>
                  </a:cubicBezTo>
                  <a:cubicBezTo>
                    <a:pt x="20069" y="10646"/>
                    <a:pt x="20083" y="10646"/>
                    <a:pt x="20098" y="10646"/>
                  </a:cubicBezTo>
                  <a:close/>
                </a:path>
              </a:pathLst>
            </a:custGeom>
            <a:solidFill>
              <a:srgbClr val="FFC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5;p22"/>
            <p:cNvSpPr/>
            <p:nvPr/>
          </p:nvSpPr>
          <p:spPr>
            <a:xfrm>
              <a:off x="3379767" y="3733541"/>
              <a:ext cx="2386622" cy="1003054"/>
            </a:xfrm>
            <a:custGeom>
              <a:avLst/>
              <a:gdLst/>
              <a:ahLst/>
              <a:cxnLst/>
              <a:rect l="l" t="t" r="r" b="b"/>
              <a:pathLst>
                <a:path w="25333" h="10647" extrusionOk="0">
                  <a:moveTo>
                    <a:pt x="5300" y="0"/>
                  </a:moveTo>
                  <a:cubicBezTo>
                    <a:pt x="2375" y="24"/>
                    <a:pt x="1" y="2398"/>
                    <a:pt x="1" y="5323"/>
                  </a:cubicBezTo>
                  <a:cubicBezTo>
                    <a:pt x="1" y="8253"/>
                    <a:pt x="2363" y="10622"/>
                    <a:pt x="5277" y="10646"/>
                  </a:cubicBezTo>
                  <a:lnTo>
                    <a:pt x="5277" y="10646"/>
                  </a:lnTo>
                  <a:cubicBezTo>
                    <a:pt x="4305" y="10634"/>
                    <a:pt x="3526" y="9848"/>
                    <a:pt x="3526" y="8872"/>
                  </a:cubicBezTo>
                  <a:cubicBezTo>
                    <a:pt x="3526" y="7901"/>
                    <a:pt x="4317" y="7098"/>
                    <a:pt x="5300" y="7098"/>
                  </a:cubicBezTo>
                  <a:lnTo>
                    <a:pt x="22096" y="7110"/>
                  </a:lnTo>
                  <a:lnTo>
                    <a:pt x="25333" y="3561"/>
                  </a:lnTo>
                  <a:lnTo>
                    <a:pt x="22096" y="0"/>
                  </a:lnTo>
                  <a:close/>
                  <a:moveTo>
                    <a:pt x="5277" y="10646"/>
                  </a:moveTo>
                  <a:cubicBezTo>
                    <a:pt x="5285" y="10646"/>
                    <a:pt x="5292" y="10646"/>
                    <a:pt x="5300" y="10646"/>
                  </a:cubicBezTo>
                  <a:cubicBezTo>
                    <a:pt x="5292" y="10646"/>
                    <a:pt x="5285" y="10646"/>
                    <a:pt x="5277" y="10646"/>
                  </a:cubicBezTo>
                  <a:close/>
                </a:path>
              </a:pathLst>
            </a:custGeom>
            <a:solidFill>
              <a:srgbClr val="A9B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6;p22"/>
            <p:cNvSpPr/>
            <p:nvPr/>
          </p:nvSpPr>
          <p:spPr>
            <a:xfrm>
              <a:off x="4131374" y="2566158"/>
              <a:ext cx="883500" cy="883500"/>
            </a:xfrm>
            <a:prstGeom prst="ellips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7;p22"/>
            <p:cNvSpPr/>
            <p:nvPr/>
          </p:nvSpPr>
          <p:spPr>
            <a:xfrm>
              <a:off x="4130288" y="3626604"/>
              <a:ext cx="883500" cy="883500"/>
            </a:xfrm>
            <a:prstGeom prst="ellips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2;p22"/>
          <p:cNvGrpSpPr/>
          <p:nvPr/>
        </p:nvGrpSpPr>
        <p:grpSpPr>
          <a:xfrm>
            <a:off x="4310944" y="3890992"/>
            <a:ext cx="275598" cy="313572"/>
            <a:chOff x="1529350" y="258825"/>
            <a:chExt cx="423475" cy="481825"/>
          </a:xfrm>
        </p:grpSpPr>
        <p:sp>
          <p:nvSpPr>
            <p:cNvPr id="49" name="Google Shape;483;p22"/>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0" name="Google Shape;484;p22"/>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1" name="Google Shape;485;p22"/>
          <p:cNvGrpSpPr/>
          <p:nvPr/>
        </p:nvGrpSpPr>
        <p:grpSpPr>
          <a:xfrm>
            <a:off x="4284860" y="1694850"/>
            <a:ext cx="327922" cy="313588"/>
            <a:chOff x="5045500" y="842250"/>
            <a:chExt cx="503875" cy="481850"/>
          </a:xfrm>
        </p:grpSpPr>
        <p:sp>
          <p:nvSpPr>
            <p:cNvPr id="52" name="Google Shape;486;p22"/>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 name="Google Shape;487;p22"/>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 name="Google Shape;488;p22"/>
          <p:cNvGrpSpPr/>
          <p:nvPr/>
        </p:nvGrpSpPr>
        <p:grpSpPr>
          <a:xfrm>
            <a:off x="4291596" y="2830563"/>
            <a:ext cx="316647" cy="313588"/>
            <a:chOff x="5049725" y="1435050"/>
            <a:chExt cx="486550" cy="481850"/>
          </a:xfrm>
        </p:grpSpPr>
        <p:sp>
          <p:nvSpPr>
            <p:cNvPr id="55" name="Google Shape;489;p22"/>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 name="Google Shape;490;p22"/>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7" name="Google Shape;491;p22"/>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 name="Google Shape;492;p22"/>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9" name="Google Shape;493;p22"/>
          <p:cNvSpPr txBox="1"/>
          <p:nvPr/>
        </p:nvSpPr>
        <p:spPr>
          <a:xfrm flipH="1">
            <a:off x="5643108" y="1462256"/>
            <a:ext cx="883500" cy="778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600" b="1" dirty="0">
                <a:solidFill>
                  <a:schemeClr val="lt2"/>
                </a:solidFill>
                <a:latin typeface="+mn-lt"/>
                <a:ea typeface="Fira Sans SemiBold"/>
                <a:cs typeface="Fira Sans SemiBold"/>
                <a:sym typeface="Fira Sans SemiBold"/>
              </a:rPr>
              <a:t>01</a:t>
            </a:r>
            <a:endParaRPr sz="3600" b="1" dirty="0">
              <a:solidFill>
                <a:schemeClr val="lt2"/>
              </a:solidFill>
              <a:latin typeface="+mn-lt"/>
              <a:ea typeface="Fira Sans SemiBold"/>
              <a:cs typeface="Fira Sans SemiBold"/>
              <a:sym typeface="Fira Sans SemiBold"/>
            </a:endParaRPr>
          </a:p>
        </p:txBody>
      </p:sp>
      <p:sp>
        <p:nvSpPr>
          <p:cNvPr id="60" name="Google Shape;494;p22"/>
          <p:cNvSpPr txBox="1"/>
          <p:nvPr/>
        </p:nvSpPr>
        <p:spPr>
          <a:xfrm flipH="1">
            <a:off x="5643108" y="3658381"/>
            <a:ext cx="883500" cy="778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600" b="1" dirty="0">
                <a:solidFill>
                  <a:schemeClr val="accent3">
                    <a:lumMod val="75000"/>
                  </a:schemeClr>
                </a:solidFill>
                <a:latin typeface="+mn-lt"/>
                <a:ea typeface="Fira Sans SemiBold"/>
                <a:cs typeface="Fira Sans SemiBold"/>
                <a:sym typeface="Fira Sans SemiBold"/>
              </a:rPr>
              <a:t>03</a:t>
            </a:r>
            <a:endParaRPr sz="3600" b="1" dirty="0">
              <a:solidFill>
                <a:schemeClr val="accent3">
                  <a:lumMod val="75000"/>
                </a:schemeClr>
              </a:solidFill>
              <a:latin typeface="+mn-lt"/>
              <a:ea typeface="Fira Sans SemiBold"/>
              <a:cs typeface="Fira Sans SemiBold"/>
              <a:sym typeface="Fira Sans SemiBold"/>
            </a:endParaRPr>
          </a:p>
        </p:txBody>
      </p:sp>
      <p:sp>
        <p:nvSpPr>
          <p:cNvPr id="61" name="Google Shape;495;p22"/>
          <p:cNvSpPr txBox="1"/>
          <p:nvPr/>
        </p:nvSpPr>
        <p:spPr>
          <a:xfrm flipH="1">
            <a:off x="2477267" y="2603402"/>
            <a:ext cx="883500" cy="77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chemeClr val="accent1">
                    <a:lumMod val="50000"/>
                  </a:schemeClr>
                </a:solidFill>
                <a:latin typeface="+mn-lt"/>
                <a:ea typeface="Fira Sans SemiBold"/>
                <a:cs typeface="Fira Sans SemiBold"/>
                <a:sym typeface="Fira Sans SemiBold"/>
              </a:rPr>
              <a:t>02</a:t>
            </a:r>
            <a:endParaRPr sz="3600" b="1" dirty="0">
              <a:solidFill>
                <a:schemeClr val="accent1">
                  <a:lumMod val="50000"/>
                </a:schemeClr>
              </a:solidFill>
              <a:latin typeface="+mn-lt"/>
              <a:ea typeface="Fira Sans SemiBold"/>
              <a:cs typeface="Fira Sans SemiBold"/>
              <a:sym typeface="Fira Sans SemiBold"/>
            </a:endParaRPr>
          </a:p>
        </p:txBody>
      </p:sp>
      <p:sp>
        <p:nvSpPr>
          <p:cNvPr id="9" name="TextBox 8"/>
          <p:cNvSpPr txBox="1"/>
          <p:nvPr/>
        </p:nvSpPr>
        <p:spPr>
          <a:xfrm>
            <a:off x="2285774" y="491535"/>
            <a:ext cx="4560864" cy="584775"/>
          </a:xfrm>
          <a:prstGeom prst="rect">
            <a:avLst/>
          </a:prstGeom>
          <a:noFill/>
        </p:spPr>
        <p:txBody>
          <a:bodyPr wrap="none" rtlCol="0">
            <a:spAutoFit/>
          </a:bodyPr>
          <a:lstStyle/>
          <a:p>
            <a:r>
              <a:rPr lang="en-US" sz="3200" b="1" dirty="0"/>
              <a:t>HOẠT ĐỘNG TIẾP NỐI</a:t>
            </a:r>
          </a:p>
        </p:txBody>
      </p:sp>
      <p:sp>
        <p:nvSpPr>
          <p:cNvPr id="10" name="TextBox 9"/>
          <p:cNvSpPr txBox="1"/>
          <p:nvPr/>
        </p:nvSpPr>
        <p:spPr>
          <a:xfrm>
            <a:off x="6637106" y="1517288"/>
            <a:ext cx="2013734" cy="958660"/>
          </a:xfrm>
          <a:prstGeom prst="rect">
            <a:avLst/>
          </a:prstGeom>
          <a:noFill/>
        </p:spPr>
        <p:txBody>
          <a:bodyPr wrap="square" rtlCol="0">
            <a:spAutoFit/>
          </a:bodyPr>
          <a:lstStyle/>
          <a:p>
            <a:pPr algn="just">
              <a:lnSpc>
                <a:spcPct val="150000"/>
              </a:lnSpc>
            </a:pPr>
            <a:r>
              <a:rPr lang="en-US" sz="2000" b="1" dirty="0" err="1"/>
              <a:t>Ôn</a:t>
            </a:r>
            <a:r>
              <a:rPr lang="en-US" sz="2000" b="1" dirty="0"/>
              <a:t> </a:t>
            </a:r>
            <a:r>
              <a:rPr lang="en-US" sz="2000" b="1" dirty="0" err="1"/>
              <a:t>lại</a:t>
            </a:r>
            <a:r>
              <a:rPr lang="en-US" sz="2000" b="1" dirty="0"/>
              <a:t> </a:t>
            </a:r>
            <a:r>
              <a:rPr lang="en-US" sz="2000" b="1" dirty="0" err="1"/>
              <a:t>kiến</a:t>
            </a:r>
            <a:r>
              <a:rPr lang="en-US" sz="2000" b="1" dirty="0"/>
              <a:t> </a:t>
            </a:r>
            <a:r>
              <a:rPr lang="en-US" sz="2000" b="1" dirty="0" err="1"/>
              <a:t>thức</a:t>
            </a:r>
            <a:r>
              <a:rPr lang="en-US" sz="2000" b="1" dirty="0"/>
              <a:t> </a:t>
            </a:r>
            <a:r>
              <a:rPr lang="en-US" sz="2000" b="1" dirty="0" err="1"/>
              <a:t>đã</a:t>
            </a:r>
            <a:r>
              <a:rPr lang="en-US" sz="2000" b="1" dirty="0"/>
              <a:t> </a:t>
            </a:r>
            <a:r>
              <a:rPr lang="en-US" sz="2000" b="1" dirty="0" err="1"/>
              <a:t>học</a:t>
            </a:r>
            <a:r>
              <a:rPr lang="en-US" sz="2000" b="1" dirty="0"/>
              <a:t>.</a:t>
            </a:r>
          </a:p>
        </p:txBody>
      </p:sp>
      <p:sp>
        <p:nvSpPr>
          <p:cNvPr id="64" name="TextBox 63"/>
          <p:cNvSpPr txBox="1"/>
          <p:nvPr/>
        </p:nvSpPr>
        <p:spPr>
          <a:xfrm>
            <a:off x="109980" y="1915321"/>
            <a:ext cx="2978418" cy="958660"/>
          </a:xfrm>
          <a:prstGeom prst="rect">
            <a:avLst/>
          </a:prstGeom>
          <a:noFill/>
        </p:spPr>
        <p:txBody>
          <a:bodyPr wrap="square" rtlCol="0">
            <a:spAutoFit/>
          </a:bodyPr>
          <a:lstStyle/>
          <a:p>
            <a:pPr>
              <a:lnSpc>
                <a:spcPct val="150000"/>
              </a:lnSpc>
            </a:pPr>
            <a:r>
              <a:rPr lang="en-US" sz="2000" b="1" dirty="0" err="1"/>
              <a:t>Tìm</a:t>
            </a:r>
            <a:r>
              <a:rPr lang="en-US" sz="2000" b="1" dirty="0"/>
              <a:t> </a:t>
            </a:r>
            <a:r>
              <a:rPr lang="en-US" sz="2000" b="1" dirty="0" err="1"/>
              <a:t>hiểu</a:t>
            </a:r>
            <a:r>
              <a:rPr lang="en-US" sz="2000" b="1" dirty="0"/>
              <a:t> </a:t>
            </a:r>
            <a:r>
              <a:rPr lang="en-US" sz="2000" b="1" dirty="0" err="1"/>
              <a:t>thêm</a:t>
            </a:r>
            <a:r>
              <a:rPr lang="en-US" sz="2000" b="1" dirty="0"/>
              <a:t> </a:t>
            </a:r>
            <a:r>
              <a:rPr lang="en-US" sz="2000" b="1" dirty="0" err="1"/>
              <a:t>một</a:t>
            </a:r>
            <a:r>
              <a:rPr lang="en-US" sz="2000" b="1" dirty="0"/>
              <a:t> </a:t>
            </a:r>
            <a:r>
              <a:rPr lang="en-US" sz="2000" b="1" dirty="0" err="1"/>
              <a:t>số</a:t>
            </a:r>
            <a:r>
              <a:rPr lang="en-US" sz="2000" b="1" dirty="0"/>
              <a:t> </a:t>
            </a:r>
            <a:r>
              <a:rPr lang="en-US" sz="2000" b="1" dirty="0" err="1"/>
              <a:t>biển</a:t>
            </a:r>
            <a:r>
              <a:rPr lang="en-US" sz="2000" b="1" dirty="0"/>
              <a:t> </a:t>
            </a:r>
            <a:r>
              <a:rPr lang="en-US" sz="2000" b="1" dirty="0" err="1"/>
              <a:t>báo</a:t>
            </a:r>
            <a:r>
              <a:rPr lang="en-US" sz="2000" b="1" dirty="0"/>
              <a:t> </a:t>
            </a:r>
            <a:r>
              <a:rPr lang="en-US" sz="2000" b="1" dirty="0" err="1"/>
              <a:t>giao</a:t>
            </a:r>
            <a:r>
              <a:rPr lang="en-US" sz="2000" b="1" dirty="0"/>
              <a:t> </a:t>
            </a:r>
            <a:r>
              <a:rPr lang="en-US" sz="2000" b="1" dirty="0" err="1"/>
              <a:t>thông</a:t>
            </a:r>
            <a:endParaRPr lang="en-US" sz="2000" b="1" dirty="0"/>
          </a:p>
        </p:txBody>
      </p:sp>
      <p:sp>
        <p:nvSpPr>
          <p:cNvPr id="65" name="TextBox 64"/>
          <p:cNvSpPr txBox="1"/>
          <p:nvPr/>
        </p:nvSpPr>
        <p:spPr>
          <a:xfrm>
            <a:off x="6483953" y="3391932"/>
            <a:ext cx="2506894" cy="1420325"/>
          </a:xfrm>
          <a:prstGeom prst="rect">
            <a:avLst/>
          </a:prstGeom>
          <a:noFill/>
        </p:spPr>
        <p:txBody>
          <a:bodyPr wrap="square" rtlCol="0">
            <a:spAutoFit/>
          </a:bodyPr>
          <a:lstStyle/>
          <a:p>
            <a:pPr>
              <a:lnSpc>
                <a:spcPct val="150000"/>
              </a:lnSpc>
            </a:pPr>
            <a:r>
              <a:rPr lang="en-US" sz="2000" b="1" dirty="0" err="1"/>
              <a:t>Đọc</a:t>
            </a:r>
            <a:r>
              <a:rPr lang="en-US" sz="2000" b="1" dirty="0"/>
              <a:t> </a:t>
            </a:r>
            <a:r>
              <a:rPr lang="en-US" sz="2000" b="1" dirty="0" err="1"/>
              <a:t>trước</a:t>
            </a:r>
            <a:r>
              <a:rPr lang="en-US" sz="2000" b="1" dirty="0"/>
              <a:t> </a:t>
            </a:r>
            <a:r>
              <a:rPr lang="en-US" sz="2000" b="1" i="1" dirty="0" err="1"/>
              <a:t>cách</a:t>
            </a:r>
            <a:r>
              <a:rPr lang="en-US" sz="2000" b="1" i="1" dirty="0"/>
              <a:t> </a:t>
            </a:r>
            <a:r>
              <a:rPr lang="en-US" sz="2000" b="1" i="1" dirty="0" err="1"/>
              <a:t>làm</a:t>
            </a:r>
            <a:r>
              <a:rPr lang="en-US" sz="2000" b="1" i="1" dirty="0"/>
              <a:t>  </a:t>
            </a:r>
            <a:r>
              <a:rPr lang="en-US" sz="2000" b="1" i="1" dirty="0" err="1"/>
              <a:t>mô</a:t>
            </a:r>
            <a:r>
              <a:rPr lang="en-US" sz="2000" b="1" i="1" dirty="0"/>
              <a:t> </a:t>
            </a:r>
            <a:r>
              <a:rPr lang="en-US" sz="2000" b="1" i="1" dirty="0" err="1"/>
              <a:t>hình</a:t>
            </a:r>
            <a:r>
              <a:rPr lang="en-US" sz="2000" b="1" i="1" dirty="0"/>
              <a:t> </a:t>
            </a:r>
            <a:r>
              <a:rPr lang="en-US" sz="2000" b="1" i="1" dirty="0" err="1"/>
              <a:t>biển</a:t>
            </a:r>
            <a:r>
              <a:rPr lang="en-US" sz="2000" b="1" i="1" dirty="0"/>
              <a:t> </a:t>
            </a:r>
            <a:r>
              <a:rPr lang="en-US" sz="2000" b="1" i="1" dirty="0" err="1"/>
              <a:t>báo</a:t>
            </a:r>
            <a:r>
              <a:rPr lang="en-US" sz="2000" b="1" i="1" dirty="0"/>
              <a:t> </a:t>
            </a:r>
            <a:r>
              <a:rPr lang="en-US" sz="2000" b="1" i="1" dirty="0" err="1"/>
              <a:t>giao</a:t>
            </a:r>
            <a:r>
              <a:rPr lang="en-US" sz="2000" b="1" i="1" dirty="0"/>
              <a:t> </a:t>
            </a:r>
            <a:r>
              <a:rPr lang="en-US" sz="2000" b="1" i="1" dirty="0" err="1"/>
              <a:t>thông</a:t>
            </a:r>
            <a:r>
              <a:rPr lang="en-US" sz="2000" b="1" i="1" dirty="0"/>
              <a:t>.</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p:tgtEl>
                                          <p:spTgt spid="59"/>
                                        </p:tgtEl>
                                        <p:attrNameLst>
                                          <p:attrName>ppt_x</p:attrName>
                                        </p:attrNameLst>
                                      </p:cBhvr>
                                      <p:tavLst>
                                        <p:tav tm="0">
                                          <p:val>
                                            <p:strVal val="#ppt_x-#ppt_w*1.125000"/>
                                          </p:val>
                                        </p:tav>
                                        <p:tav tm="100000">
                                          <p:val>
                                            <p:strVal val="#ppt_x"/>
                                          </p:val>
                                        </p:tav>
                                      </p:tavLst>
                                    </p:anim>
                                    <p:animEffect transition="in" filter="wipe(right)">
                                      <p:cBhvr>
                                        <p:cTn id="22" dur="500"/>
                                        <p:tgtEl>
                                          <p:spTgt spid="59"/>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ppt_x</p:attrName>
                                        </p:attrNameLst>
                                      </p:cBhvr>
                                      <p:tavLst>
                                        <p:tav tm="0">
                                          <p:val>
                                            <p:strVal val="#ppt_x-#ppt_w*1.125000"/>
                                          </p:val>
                                        </p:tav>
                                        <p:tav tm="100000">
                                          <p:val>
                                            <p:strVal val="#ppt_x"/>
                                          </p:val>
                                        </p:tav>
                                      </p:tavLst>
                                    </p:anim>
                                    <p:animEffect transition="in" filter="wipe(righ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p:tgtEl>
                                          <p:spTgt spid="61"/>
                                        </p:tgtEl>
                                        <p:attrNameLst>
                                          <p:attrName>ppt_x</p:attrName>
                                        </p:attrNameLst>
                                      </p:cBhvr>
                                      <p:tavLst>
                                        <p:tav tm="0">
                                          <p:val>
                                            <p:strVal val="#ppt_x+#ppt_w*1.125000"/>
                                          </p:val>
                                        </p:tav>
                                        <p:tav tm="100000">
                                          <p:val>
                                            <p:strVal val="#ppt_x"/>
                                          </p:val>
                                        </p:tav>
                                      </p:tavLst>
                                    </p:anim>
                                    <p:animEffect transition="in" filter="wipe(left)">
                                      <p:cBhvr>
                                        <p:cTn id="32" dur="500"/>
                                        <p:tgtEl>
                                          <p:spTgt spid="61"/>
                                        </p:tgtEl>
                                      </p:cBhvr>
                                    </p:animEffect>
                                  </p:childTnLst>
                                </p:cTn>
                              </p:par>
                              <p:par>
                                <p:cTn id="33" presetID="12" presetClass="entr" presetSubtype="2"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p:tgtEl>
                                          <p:spTgt spid="64"/>
                                        </p:tgtEl>
                                        <p:attrNameLst>
                                          <p:attrName>ppt_x</p:attrName>
                                        </p:attrNameLst>
                                      </p:cBhvr>
                                      <p:tavLst>
                                        <p:tav tm="0">
                                          <p:val>
                                            <p:strVal val="#ppt_x+#ppt_w*1.125000"/>
                                          </p:val>
                                        </p:tav>
                                        <p:tav tm="100000">
                                          <p:val>
                                            <p:strVal val="#ppt_x"/>
                                          </p:val>
                                        </p:tav>
                                      </p:tavLst>
                                    </p:anim>
                                    <p:animEffect transition="in" filter="wipe(left)">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p:tgtEl>
                                          <p:spTgt spid="60"/>
                                        </p:tgtEl>
                                        <p:attrNameLst>
                                          <p:attrName>ppt_x</p:attrName>
                                        </p:attrNameLst>
                                      </p:cBhvr>
                                      <p:tavLst>
                                        <p:tav tm="0">
                                          <p:val>
                                            <p:strVal val="#ppt_x-#ppt_w*1.125000"/>
                                          </p:val>
                                        </p:tav>
                                        <p:tav tm="100000">
                                          <p:val>
                                            <p:strVal val="#ppt_x"/>
                                          </p:val>
                                        </p:tav>
                                      </p:tavLst>
                                    </p:anim>
                                    <p:animEffect transition="in" filter="wipe(right)">
                                      <p:cBhvr>
                                        <p:cTn id="42" dur="500"/>
                                        <p:tgtEl>
                                          <p:spTgt spid="60"/>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p:tgtEl>
                                          <p:spTgt spid="65"/>
                                        </p:tgtEl>
                                        <p:attrNameLst>
                                          <p:attrName>ppt_x</p:attrName>
                                        </p:attrNameLst>
                                      </p:cBhvr>
                                      <p:tavLst>
                                        <p:tav tm="0">
                                          <p:val>
                                            <p:strVal val="#ppt_x-#ppt_w*1.125000"/>
                                          </p:val>
                                        </p:tav>
                                        <p:tav tm="100000">
                                          <p:val>
                                            <p:strVal val="#ppt_x"/>
                                          </p:val>
                                        </p:tav>
                                      </p:tavLst>
                                    </p:anim>
                                    <p:animEffect transition="in" filter="wipe(right)">
                                      <p:cBhvr>
                                        <p:cTn id="4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10" grpId="0"/>
      <p:bldP spid="64"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4" name="Google Shape;1774;p44"/>
          <p:cNvSpPr/>
          <p:nvPr/>
        </p:nvSpPr>
        <p:spPr>
          <a:xfrm rot="21027974">
            <a:off x="1711535" y="521096"/>
            <a:ext cx="823153" cy="617925"/>
          </a:xfrm>
          <a:custGeom>
            <a:avLst/>
            <a:gdLst/>
            <a:ahLst/>
            <a:cxnLst/>
            <a:rect l="l" t="t" r="r" b="b"/>
            <a:pathLst>
              <a:path w="9181" h="6892" extrusionOk="0">
                <a:moveTo>
                  <a:pt x="4507" y="1"/>
                </a:moveTo>
                <a:cubicBezTo>
                  <a:pt x="2797" y="1"/>
                  <a:pt x="1115" y="180"/>
                  <a:pt x="751" y="544"/>
                </a:cubicBezTo>
                <a:cubicBezTo>
                  <a:pt x="0" y="1282"/>
                  <a:pt x="239" y="5176"/>
                  <a:pt x="846" y="5700"/>
                </a:cubicBezTo>
                <a:cubicBezTo>
                  <a:pt x="977" y="5819"/>
                  <a:pt x="1382" y="5914"/>
                  <a:pt x="1941" y="5985"/>
                </a:cubicBezTo>
                <a:cubicBezTo>
                  <a:pt x="1751" y="6343"/>
                  <a:pt x="1441" y="6616"/>
                  <a:pt x="1072" y="6771"/>
                </a:cubicBezTo>
                <a:cubicBezTo>
                  <a:pt x="1397" y="6856"/>
                  <a:pt x="1691" y="6891"/>
                  <a:pt x="1956" y="6891"/>
                </a:cubicBezTo>
                <a:cubicBezTo>
                  <a:pt x="2924" y="6891"/>
                  <a:pt x="3504" y="6418"/>
                  <a:pt x="3775" y="6128"/>
                </a:cubicBezTo>
                <a:cubicBezTo>
                  <a:pt x="4174" y="6143"/>
                  <a:pt x="4586" y="6151"/>
                  <a:pt x="4990" y="6151"/>
                </a:cubicBezTo>
                <a:cubicBezTo>
                  <a:pt x="6500" y="6151"/>
                  <a:pt x="7911" y="6044"/>
                  <a:pt x="8240" y="5819"/>
                </a:cubicBezTo>
                <a:cubicBezTo>
                  <a:pt x="8966" y="5307"/>
                  <a:pt x="9180" y="1342"/>
                  <a:pt x="8501" y="592"/>
                </a:cubicBezTo>
                <a:cubicBezTo>
                  <a:pt x="8153" y="200"/>
                  <a:pt x="6314" y="1"/>
                  <a:pt x="45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4"/>
          <p:cNvSpPr/>
          <p:nvPr/>
        </p:nvSpPr>
        <p:spPr>
          <a:xfrm rot="725522">
            <a:off x="7248570" y="3755371"/>
            <a:ext cx="1079021" cy="702022"/>
          </a:xfrm>
          <a:custGeom>
            <a:avLst/>
            <a:gdLst/>
            <a:ahLst/>
            <a:cxnLst/>
            <a:rect l="l" t="t" r="r" b="b"/>
            <a:pathLst>
              <a:path w="9181" h="6892" extrusionOk="0">
                <a:moveTo>
                  <a:pt x="4507" y="1"/>
                </a:moveTo>
                <a:cubicBezTo>
                  <a:pt x="2797" y="1"/>
                  <a:pt x="1115" y="180"/>
                  <a:pt x="751" y="544"/>
                </a:cubicBezTo>
                <a:cubicBezTo>
                  <a:pt x="0" y="1282"/>
                  <a:pt x="239" y="5176"/>
                  <a:pt x="846" y="5700"/>
                </a:cubicBezTo>
                <a:cubicBezTo>
                  <a:pt x="977" y="5819"/>
                  <a:pt x="1382" y="5914"/>
                  <a:pt x="1941" y="5985"/>
                </a:cubicBezTo>
                <a:cubicBezTo>
                  <a:pt x="1751" y="6343"/>
                  <a:pt x="1441" y="6616"/>
                  <a:pt x="1072" y="6771"/>
                </a:cubicBezTo>
                <a:cubicBezTo>
                  <a:pt x="1397" y="6856"/>
                  <a:pt x="1691" y="6891"/>
                  <a:pt x="1956" y="6891"/>
                </a:cubicBezTo>
                <a:cubicBezTo>
                  <a:pt x="2924" y="6891"/>
                  <a:pt x="3504" y="6418"/>
                  <a:pt x="3775" y="6128"/>
                </a:cubicBezTo>
                <a:cubicBezTo>
                  <a:pt x="4174" y="6143"/>
                  <a:pt x="4586" y="6151"/>
                  <a:pt x="4990" y="6151"/>
                </a:cubicBezTo>
                <a:cubicBezTo>
                  <a:pt x="6500" y="6151"/>
                  <a:pt x="7911" y="6044"/>
                  <a:pt x="8240" y="5819"/>
                </a:cubicBezTo>
                <a:cubicBezTo>
                  <a:pt x="8966" y="5307"/>
                  <a:pt x="9180" y="1342"/>
                  <a:pt x="8501" y="592"/>
                </a:cubicBezTo>
                <a:cubicBezTo>
                  <a:pt x="8153" y="200"/>
                  <a:pt x="6314" y="1"/>
                  <a:pt x="4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4"/>
          <p:cNvSpPr/>
          <p:nvPr/>
        </p:nvSpPr>
        <p:spPr>
          <a:xfrm rot="21372884" flipH="1">
            <a:off x="1044380" y="3726683"/>
            <a:ext cx="917163" cy="702018"/>
          </a:xfrm>
          <a:custGeom>
            <a:avLst/>
            <a:gdLst/>
            <a:ahLst/>
            <a:cxnLst/>
            <a:rect l="l" t="t" r="r" b="b"/>
            <a:pathLst>
              <a:path w="9181" h="6892" extrusionOk="0">
                <a:moveTo>
                  <a:pt x="4507" y="1"/>
                </a:moveTo>
                <a:cubicBezTo>
                  <a:pt x="2797" y="1"/>
                  <a:pt x="1115" y="180"/>
                  <a:pt x="751" y="544"/>
                </a:cubicBezTo>
                <a:cubicBezTo>
                  <a:pt x="0" y="1282"/>
                  <a:pt x="239" y="5176"/>
                  <a:pt x="846" y="5700"/>
                </a:cubicBezTo>
                <a:cubicBezTo>
                  <a:pt x="977" y="5819"/>
                  <a:pt x="1382" y="5914"/>
                  <a:pt x="1941" y="5985"/>
                </a:cubicBezTo>
                <a:cubicBezTo>
                  <a:pt x="1751" y="6343"/>
                  <a:pt x="1441" y="6616"/>
                  <a:pt x="1072" y="6771"/>
                </a:cubicBezTo>
                <a:cubicBezTo>
                  <a:pt x="1397" y="6856"/>
                  <a:pt x="1691" y="6891"/>
                  <a:pt x="1956" y="6891"/>
                </a:cubicBezTo>
                <a:cubicBezTo>
                  <a:pt x="2924" y="6891"/>
                  <a:pt x="3504" y="6418"/>
                  <a:pt x="3775" y="6128"/>
                </a:cubicBezTo>
                <a:cubicBezTo>
                  <a:pt x="4174" y="6143"/>
                  <a:pt x="4586" y="6151"/>
                  <a:pt x="4990" y="6151"/>
                </a:cubicBezTo>
                <a:cubicBezTo>
                  <a:pt x="6500" y="6151"/>
                  <a:pt x="7911" y="6044"/>
                  <a:pt x="8240" y="5819"/>
                </a:cubicBezTo>
                <a:cubicBezTo>
                  <a:pt x="8966" y="5307"/>
                  <a:pt x="9180" y="1342"/>
                  <a:pt x="8501" y="592"/>
                </a:cubicBezTo>
                <a:cubicBezTo>
                  <a:pt x="8153" y="200"/>
                  <a:pt x="6314" y="1"/>
                  <a:pt x="4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4"/>
          <p:cNvSpPr/>
          <p:nvPr/>
        </p:nvSpPr>
        <p:spPr>
          <a:xfrm rot="21372918" flipH="1">
            <a:off x="7298088" y="977282"/>
            <a:ext cx="672851" cy="515009"/>
          </a:xfrm>
          <a:custGeom>
            <a:avLst/>
            <a:gdLst/>
            <a:ahLst/>
            <a:cxnLst/>
            <a:rect l="l" t="t" r="r" b="b"/>
            <a:pathLst>
              <a:path w="9181" h="6892" extrusionOk="0">
                <a:moveTo>
                  <a:pt x="4507" y="1"/>
                </a:moveTo>
                <a:cubicBezTo>
                  <a:pt x="2797" y="1"/>
                  <a:pt x="1115" y="180"/>
                  <a:pt x="751" y="544"/>
                </a:cubicBezTo>
                <a:cubicBezTo>
                  <a:pt x="0" y="1282"/>
                  <a:pt x="239" y="5176"/>
                  <a:pt x="846" y="5700"/>
                </a:cubicBezTo>
                <a:cubicBezTo>
                  <a:pt x="977" y="5819"/>
                  <a:pt x="1382" y="5914"/>
                  <a:pt x="1941" y="5985"/>
                </a:cubicBezTo>
                <a:cubicBezTo>
                  <a:pt x="1751" y="6343"/>
                  <a:pt x="1441" y="6616"/>
                  <a:pt x="1072" y="6771"/>
                </a:cubicBezTo>
                <a:cubicBezTo>
                  <a:pt x="1397" y="6856"/>
                  <a:pt x="1691" y="6891"/>
                  <a:pt x="1956" y="6891"/>
                </a:cubicBezTo>
                <a:cubicBezTo>
                  <a:pt x="2924" y="6891"/>
                  <a:pt x="3504" y="6418"/>
                  <a:pt x="3775" y="6128"/>
                </a:cubicBezTo>
                <a:cubicBezTo>
                  <a:pt x="4174" y="6143"/>
                  <a:pt x="4586" y="6151"/>
                  <a:pt x="4990" y="6151"/>
                </a:cubicBezTo>
                <a:cubicBezTo>
                  <a:pt x="6500" y="6151"/>
                  <a:pt x="7911" y="6044"/>
                  <a:pt x="8240" y="5819"/>
                </a:cubicBezTo>
                <a:cubicBezTo>
                  <a:pt x="8966" y="5307"/>
                  <a:pt x="9180" y="1342"/>
                  <a:pt x="8501" y="592"/>
                </a:cubicBezTo>
                <a:cubicBezTo>
                  <a:pt x="8153" y="200"/>
                  <a:pt x="6314" y="1"/>
                  <a:pt x="45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p:cNvSpPr txBox="1"/>
          <p:nvPr/>
        </p:nvSpPr>
        <p:spPr>
          <a:xfrm>
            <a:off x="753951" y="1329986"/>
            <a:ext cx="7635201" cy="1549014"/>
          </a:xfrm>
          <a:prstGeom prst="rect">
            <a:avLst/>
          </a:prstGeom>
          <a:noFill/>
        </p:spPr>
        <p:txBody>
          <a:bodyPr wrap="square" rtlCol="0">
            <a:spAutoFit/>
          </a:bodyPr>
          <a:lstStyle/>
          <a:p>
            <a:pPr algn="ctr">
              <a:lnSpc>
                <a:spcPct val="150000"/>
              </a:lnSpc>
            </a:pPr>
            <a:r>
              <a:rPr lang="en-US" sz="7200" b="1" dirty="0">
                <a:solidFill>
                  <a:schemeClr val="accent3">
                    <a:lumMod val="75000"/>
                  </a:schemeClr>
                </a:solidFill>
              </a:rPr>
              <a:t>KHỞI ĐỘNG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4" name="TextBox 3"/>
          <p:cNvSpPr txBox="1"/>
          <p:nvPr/>
        </p:nvSpPr>
        <p:spPr>
          <a:xfrm>
            <a:off x="2222671" y="528859"/>
            <a:ext cx="5071981" cy="461665"/>
          </a:xfrm>
          <a:prstGeom prst="rect">
            <a:avLst/>
          </a:prstGeom>
          <a:noFill/>
        </p:spPr>
        <p:txBody>
          <a:bodyPr wrap="square" rtlCol="0">
            <a:spAutoFit/>
          </a:bodyPr>
          <a:lstStyle/>
          <a:p>
            <a:r>
              <a:rPr lang="en-US" sz="2400" b="1" dirty="0" err="1">
                <a:solidFill>
                  <a:schemeClr val="accent1">
                    <a:lumMod val="50000"/>
                  </a:schemeClr>
                </a:solidFill>
              </a:rPr>
              <a:t>Trò</a:t>
            </a:r>
            <a:r>
              <a:rPr lang="en-US" sz="2400" b="1" dirty="0">
                <a:solidFill>
                  <a:schemeClr val="accent1">
                    <a:lumMod val="50000"/>
                  </a:schemeClr>
                </a:solidFill>
              </a:rPr>
              <a:t> </a:t>
            </a:r>
            <a:r>
              <a:rPr lang="en-US" sz="2400" b="1" dirty="0" err="1">
                <a:solidFill>
                  <a:schemeClr val="accent1">
                    <a:lumMod val="50000"/>
                  </a:schemeClr>
                </a:solidFill>
              </a:rPr>
              <a:t>chơi</a:t>
            </a:r>
            <a:r>
              <a:rPr lang="en-US" sz="2400" b="1" dirty="0">
                <a:solidFill>
                  <a:schemeClr val="accent1">
                    <a:lumMod val="50000"/>
                  </a:schemeClr>
                </a:solidFill>
              </a:rPr>
              <a:t> </a:t>
            </a:r>
            <a:r>
              <a:rPr lang="en-US" sz="2400" b="1" dirty="0"/>
              <a:t>“</a:t>
            </a:r>
            <a:r>
              <a:rPr lang="en-US" sz="2400" b="1" dirty="0">
                <a:solidFill>
                  <a:schemeClr val="accent3">
                    <a:lumMod val="75000"/>
                  </a:schemeClr>
                </a:solidFill>
              </a:rPr>
              <a:t>AI NHANH, AI ĐÚNG</a:t>
            </a:r>
            <a:r>
              <a:rPr lang="en-US" sz="2400" b="1" dirty="0"/>
              <a:t>”</a:t>
            </a:r>
          </a:p>
        </p:txBody>
      </p:sp>
      <p:sp>
        <p:nvSpPr>
          <p:cNvPr id="5" name="Rectangle 4"/>
          <p:cNvSpPr/>
          <p:nvPr/>
        </p:nvSpPr>
        <p:spPr>
          <a:xfrm>
            <a:off x="3639718" y="1588444"/>
            <a:ext cx="4743993" cy="2805320"/>
          </a:xfrm>
          <a:prstGeom prst="rect">
            <a:avLst/>
          </a:prstGeom>
        </p:spPr>
        <p:txBody>
          <a:bodyPr wrap="square">
            <a:spAutoFit/>
          </a:bodyPr>
          <a:lstStyle/>
          <a:p>
            <a:pPr algn="just">
              <a:lnSpc>
                <a:spcPct val="150000"/>
              </a:lnSpc>
            </a:pPr>
            <a:r>
              <a:rPr lang="en-US" sz="2000" b="1" dirty="0" err="1"/>
              <a:t>Quan</a:t>
            </a:r>
            <a:r>
              <a:rPr lang="en-US" sz="2000" b="1" dirty="0"/>
              <a:t> </a:t>
            </a:r>
            <a:r>
              <a:rPr lang="en-US" sz="2000" b="1" dirty="0" err="1"/>
              <a:t>sát</a:t>
            </a:r>
            <a:r>
              <a:rPr lang="en-US" sz="2000" b="1" dirty="0"/>
              <a:t> </a:t>
            </a:r>
            <a:r>
              <a:rPr lang="vi-VN" sz="2000" b="1" dirty="0"/>
              <a:t>tranh vẽ biển báo giao thông </a:t>
            </a:r>
            <a:r>
              <a:rPr lang="en-US" sz="2000" b="1" dirty="0" err="1"/>
              <a:t>sau</a:t>
            </a:r>
            <a:r>
              <a:rPr lang="en-US" sz="2000" b="1" dirty="0"/>
              <a:t> </a:t>
            </a:r>
            <a:r>
              <a:rPr lang="en-US" sz="2000" b="1" dirty="0" err="1"/>
              <a:t>đây</a:t>
            </a:r>
            <a:r>
              <a:rPr lang="en-US" sz="2000" b="1" dirty="0"/>
              <a:t> </a:t>
            </a:r>
            <a:r>
              <a:rPr lang="en-US" sz="2000" b="1" dirty="0" err="1"/>
              <a:t>và</a:t>
            </a:r>
            <a:r>
              <a:rPr lang="vi-VN" sz="2000" b="1" dirty="0"/>
              <a:t> giơ tay phát biểu nhanh nhất về ý nghĩa của các biển báo giao thông. </a:t>
            </a:r>
            <a:r>
              <a:rPr lang="en-US" sz="2000" b="1" dirty="0"/>
              <a:t>Ai </a:t>
            </a:r>
            <a:r>
              <a:rPr lang="vi-VN" sz="2000" b="1" dirty="0"/>
              <a:t>trả lời đúng sẽ nhận được một tràng pháo tay của cả lớp.</a:t>
            </a:r>
            <a:endParaRPr lang="en-US" sz="2000" b="1" dirty="0"/>
          </a:p>
        </p:txBody>
      </p:sp>
      <p:grpSp>
        <p:nvGrpSpPr>
          <p:cNvPr id="112" name="Google Shape;58;p15"/>
          <p:cNvGrpSpPr/>
          <p:nvPr/>
        </p:nvGrpSpPr>
        <p:grpSpPr>
          <a:xfrm>
            <a:off x="633503" y="1053087"/>
            <a:ext cx="2181615" cy="3471369"/>
            <a:chOff x="3962825" y="1860389"/>
            <a:chExt cx="984215" cy="1566075"/>
          </a:xfrm>
        </p:grpSpPr>
        <p:sp>
          <p:nvSpPr>
            <p:cNvPr id="113" name="Google Shape;59;p15"/>
            <p:cNvSpPr/>
            <p:nvPr/>
          </p:nvSpPr>
          <p:spPr>
            <a:xfrm>
              <a:off x="4215398" y="2164394"/>
              <a:ext cx="497621" cy="1262071"/>
            </a:xfrm>
            <a:custGeom>
              <a:avLst/>
              <a:gdLst/>
              <a:ahLst/>
              <a:cxnLst/>
              <a:rect l="l" t="t" r="r" b="b"/>
              <a:pathLst>
                <a:path w="6490" h="16460" extrusionOk="0">
                  <a:moveTo>
                    <a:pt x="0" y="1"/>
                  </a:moveTo>
                  <a:lnTo>
                    <a:pt x="472" y="16459"/>
                  </a:lnTo>
                  <a:lnTo>
                    <a:pt x="6489" y="16174"/>
                  </a:lnTo>
                  <a:lnTo>
                    <a:pt x="6204"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p15"/>
            <p:cNvSpPr/>
            <p:nvPr/>
          </p:nvSpPr>
          <p:spPr>
            <a:xfrm>
              <a:off x="3962825" y="2265453"/>
              <a:ext cx="331773" cy="230715"/>
            </a:xfrm>
            <a:custGeom>
              <a:avLst/>
              <a:gdLst/>
              <a:ahLst/>
              <a:cxnLst/>
              <a:rect l="l" t="t" r="r" b="b"/>
              <a:pathLst>
                <a:path w="4327" h="3009" extrusionOk="0">
                  <a:moveTo>
                    <a:pt x="0" y="0"/>
                  </a:moveTo>
                  <a:lnTo>
                    <a:pt x="286" y="2723"/>
                  </a:lnTo>
                  <a:lnTo>
                    <a:pt x="4326" y="3009"/>
                  </a:lnTo>
                  <a:lnTo>
                    <a:pt x="4140" y="99"/>
                  </a:lnTo>
                  <a:lnTo>
                    <a:pt x="0" y="0"/>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1;p15"/>
            <p:cNvSpPr/>
            <p:nvPr/>
          </p:nvSpPr>
          <p:spPr>
            <a:xfrm>
              <a:off x="3999016" y="2647683"/>
              <a:ext cx="339364" cy="252644"/>
            </a:xfrm>
            <a:custGeom>
              <a:avLst/>
              <a:gdLst/>
              <a:ahLst/>
              <a:cxnLst/>
              <a:rect l="l" t="t" r="r" b="b"/>
              <a:pathLst>
                <a:path w="4426" h="3295" extrusionOk="0">
                  <a:moveTo>
                    <a:pt x="3481" y="0"/>
                  </a:moveTo>
                  <a:lnTo>
                    <a:pt x="0" y="286"/>
                  </a:lnTo>
                  <a:lnTo>
                    <a:pt x="374" y="3107"/>
                  </a:lnTo>
                  <a:lnTo>
                    <a:pt x="4425" y="3294"/>
                  </a:lnTo>
                  <a:lnTo>
                    <a:pt x="3481" y="0"/>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2;p15"/>
            <p:cNvSpPr/>
            <p:nvPr/>
          </p:nvSpPr>
          <p:spPr>
            <a:xfrm>
              <a:off x="4041955" y="3029837"/>
              <a:ext cx="260235" cy="266982"/>
            </a:xfrm>
            <a:custGeom>
              <a:avLst/>
              <a:gdLst/>
              <a:ahLst/>
              <a:cxnLst/>
              <a:rect l="l" t="t" r="r" b="b"/>
              <a:pathLst>
                <a:path w="3394" h="3482" extrusionOk="0">
                  <a:moveTo>
                    <a:pt x="3108" y="1"/>
                  </a:moveTo>
                  <a:lnTo>
                    <a:pt x="0" y="660"/>
                  </a:lnTo>
                  <a:lnTo>
                    <a:pt x="0" y="3196"/>
                  </a:lnTo>
                  <a:lnTo>
                    <a:pt x="3393" y="3482"/>
                  </a:lnTo>
                  <a:lnTo>
                    <a:pt x="3108"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3;p15"/>
            <p:cNvSpPr/>
            <p:nvPr/>
          </p:nvSpPr>
          <p:spPr>
            <a:xfrm>
              <a:off x="4662422" y="3044175"/>
              <a:ext cx="277027" cy="238306"/>
            </a:xfrm>
            <a:custGeom>
              <a:avLst/>
              <a:gdLst/>
              <a:ahLst/>
              <a:cxnLst/>
              <a:rect l="l" t="t" r="r" b="b"/>
              <a:pathLst>
                <a:path w="3613" h="3108" extrusionOk="0">
                  <a:moveTo>
                    <a:pt x="0" y="1"/>
                  </a:moveTo>
                  <a:lnTo>
                    <a:pt x="88" y="3009"/>
                  </a:lnTo>
                  <a:lnTo>
                    <a:pt x="3613" y="3108"/>
                  </a:lnTo>
                  <a:lnTo>
                    <a:pt x="3481" y="561"/>
                  </a:lnTo>
                  <a:lnTo>
                    <a:pt x="0"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4;p15"/>
            <p:cNvSpPr/>
            <p:nvPr/>
          </p:nvSpPr>
          <p:spPr>
            <a:xfrm>
              <a:off x="4626231" y="2669536"/>
              <a:ext cx="309844" cy="245053"/>
            </a:xfrm>
            <a:custGeom>
              <a:avLst/>
              <a:gdLst/>
              <a:ahLst/>
              <a:cxnLst/>
              <a:rect l="l" t="t" r="r" b="b"/>
              <a:pathLst>
                <a:path w="4041" h="3196" extrusionOk="0">
                  <a:moveTo>
                    <a:pt x="0" y="1"/>
                  </a:moveTo>
                  <a:lnTo>
                    <a:pt x="99" y="3196"/>
                  </a:lnTo>
                  <a:lnTo>
                    <a:pt x="4041" y="3196"/>
                  </a:lnTo>
                  <a:lnTo>
                    <a:pt x="3854" y="659"/>
                  </a:lnTo>
                  <a:lnTo>
                    <a:pt x="0"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p15"/>
            <p:cNvSpPr/>
            <p:nvPr/>
          </p:nvSpPr>
          <p:spPr>
            <a:xfrm>
              <a:off x="4640493" y="2243524"/>
              <a:ext cx="306547" cy="260235"/>
            </a:xfrm>
            <a:custGeom>
              <a:avLst/>
              <a:gdLst/>
              <a:ahLst/>
              <a:cxnLst/>
              <a:rect l="l" t="t" r="r" b="b"/>
              <a:pathLst>
                <a:path w="3998" h="3394" extrusionOk="0">
                  <a:moveTo>
                    <a:pt x="286" y="1"/>
                  </a:moveTo>
                  <a:lnTo>
                    <a:pt x="1" y="3394"/>
                  </a:lnTo>
                  <a:lnTo>
                    <a:pt x="3998" y="3295"/>
                  </a:lnTo>
                  <a:lnTo>
                    <a:pt x="3811" y="758"/>
                  </a:lnTo>
                  <a:lnTo>
                    <a:pt x="286" y="1"/>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6;p15"/>
            <p:cNvSpPr/>
            <p:nvPr/>
          </p:nvSpPr>
          <p:spPr>
            <a:xfrm>
              <a:off x="4395511" y="1860389"/>
              <a:ext cx="72537" cy="368940"/>
            </a:xfrm>
            <a:custGeom>
              <a:avLst/>
              <a:gdLst/>
              <a:ahLst/>
              <a:cxnLst/>
              <a:rect l="l" t="t" r="r" b="b"/>
              <a:pathLst>
                <a:path w="946" h="3767" extrusionOk="0">
                  <a:moveTo>
                    <a:pt x="1" y="0"/>
                  </a:moveTo>
                  <a:lnTo>
                    <a:pt x="1" y="3766"/>
                  </a:lnTo>
                  <a:lnTo>
                    <a:pt x="945" y="3766"/>
                  </a:lnTo>
                  <a:lnTo>
                    <a:pt x="846" y="0"/>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7;p15"/>
            <p:cNvSpPr/>
            <p:nvPr/>
          </p:nvSpPr>
          <p:spPr>
            <a:xfrm>
              <a:off x="4335780" y="2268827"/>
              <a:ext cx="256018" cy="245897"/>
            </a:xfrm>
            <a:custGeom>
              <a:avLst/>
              <a:gdLst/>
              <a:ahLst/>
              <a:cxnLst/>
              <a:rect l="l" t="t" r="r" b="b"/>
              <a:pathLst>
                <a:path w="3339" h="3207" extrusionOk="0">
                  <a:moveTo>
                    <a:pt x="1373" y="0"/>
                  </a:moveTo>
                  <a:cubicBezTo>
                    <a:pt x="450" y="0"/>
                    <a:pt x="0" y="725"/>
                    <a:pt x="0" y="1603"/>
                  </a:cubicBezTo>
                  <a:cubicBezTo>
                    <a:pt x="44" y="2493"/>
                    <a:pt x="780" y="3206"/>
                    <a:pt x="1669" y="3206"/>
                  </a:cubicBezTo>
                  <a:cubicBezTo>
                    <a:pt x="2570" y="3206"/>
                    <a:pt x="3305" y="2493"/>
                    <a:pt x="3338" y="1603"/>
                  </a:cubicBezTo>
                  <a:cubicBezTo>
                    <a:pt x="3338" y="725"/>
                    <a:pt x="2295" y="0"/>
                    <a:pt x="1373" y="0"/>
                  </a:cubicBezTo>
                  <a:close/>
                </a:path>
              </a:pathLst>
            </a:custGeom>
            <a:solidFill>
              <a:srgbClr val="E66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8;p15"/>
            <p:cNvSpPr/>
            <p:nvPr/>
          </p:nvSpPr>
          <p:spPr>
            <a:xfrm>
              <a:off x="4385466" y="2291063"/>
              <a:ext cx="177656" cy="157720"/>
            </a:xfrm>
            <a:custGeom>
              <a:avLst/>
              <a:gdLst/>
              <a:ahLst/>
              <a:cxnLst/>
              <a:rect l="l" t="t" r="r" b="b"/>
              <a:pathLst>
                <a:path w="2317" h="2057" extrusionOk="0">
                  <a:moveTo>
                    <a:pt x="1145" y="0"/>
                  </a:moveTo>
                  <a:cubicBezTo>
                    <a:pt x="756" y="0"/>
                    <a:pt x="388" y="224"/>
                    <a:pt x="209" y="600"/>
                  </a:cubicBezTo>
                  <a:cubicBezTo>
                    <a:pt x="0" y="1105"/>
                    <a:pt x="428" y="1763"/>
                    <a:pt x="955" y="1983"/>
                  </a:cubicBezTo>
                  <a:cubicBezTo>
                    <a:pt x="1076" y="2033"/>
                    <a:pt x="1191" y="2056"/>
                    <a:pt x="1299" y="2056"/>
                  </a:cubicBezTo>
                  <a:cubicBezTo>
                    <a:pt x="1666" y="2056"/>
                    <a:pt x="1958" y="1791"/>
                    <a:pt x="2119" y="1401"/>
                  </a:cubicBezTo>
                  <a:cubicBezTo>
                    <a:pt x="2317" y="874"/>
                    <a:pt x="2064" y="292"/>
                    <a:pt x="1548" y="84"/>
                  </a:cubicBezTo>
                  <a:cubicBezTo>
                    <a:pt x="1416" y="27"/>
                    <a:pt x="1279" y="0"/>
                    <a:pt x="1145" y="0"/>
                  </a:cubicBezTo>
                  <a:close/>
                </a:path>
              </a:pathLst>
            </a:custGeom>
            <a:solidFill>
              <a:srgbClr val="F0A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9;p15"/>
            <p:cNvSpPr/>
            <p:nvPr/>
          </p:nvSpPr>
          <p:spPr>
            <a:xfrm>
              <a:off x="4344214" y="2663632"/>
              <a:ext cx="255941" cy="245053"/>
            </a:xfrm>
            <a:custGeom>
              <a:avLst/>
              <a:gdLst/>
              <a:ahLst/>
              <a:cxnLst/>
              <a:rect l="l" t="t" r="r" b="b"/>
              <a:pathLst>
                <a:path w="3338" h="3196" extrusionOk="0">
                  <a:moveTo>
                    <a:pt x="1362" y="1"/>
                  </a:moveTo>
                  <a:cubicBezTo>
                    <a:pt x="439" y="1"/>
                    <a:pt x="0" y="714"/>
                    <a:pt x="0" y="1604"/>
                  </a:cubicBezTo>
                  <a:cubicBezTo>
                    <a:pt x="44" y="2493"/>
                    <a:pt x="780" y="3196"/>
                    <a:pt x="1669" y="3196"/>
                  </a:cubicBezTo>
                  <a:cubicBezTo>
                    <a:pt x="2569" y="3196"/>
                    <a:pt x="3305" y="2493"/>
                    <a:pt x="3338" y="1604"/>
                  </a:cubicBezTo>
                  <a:cubicBezTo>
                    <a:pt x="3338" y="714"/>
                    <a:pt x="2284" y="1"/>
                    <a:pt x="1362" y="1"/>
                  </a:cubicBezTo>
                  <a:close/>
                </a:path>
              </a:pathLst>
            </a:custGeom>
            <a:solidFill>
              <a:srgbClr val="FFC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0;p15"/>
            <p:cNvSpPr/>
            <p:nvPr/>
          </p:nvSpPr>
          <p:spPr>
            <a:xfrm>
              <a:off x="4392981" y="2685408"/>
              <a:ext cx="178576" cy="158104"/>
            </a:xfrm>
            <a:custGeom>
              <a:avLst/>
              <a:gdLst/>
              <a:ahLst/>
              <a:cxnLst/>
              <a:rect l="l" t="t" r="r" b="b"/>
              <a:pathLst>
                <a:path w="2329" h="2062" extrusionOk="0">
                  <a:moveTo>
                    <a:pt x="1159" y="1"/>
                  </a:moveTo>
                  <a:cubicBezTo>
                    <a:pt x="766" y="1"/>
                    <a:pt x="392" y="219"/>
                    <a:pt x="221" y="595"/>
                  </a:cubicBezTo>
                  <a:cubicBezTo>
                    <a:pt x="1" y="1100"/>
                    <a:pt x="440" y="1770"/>
                    <a:pt x="967" y="1990"/>
                  </a:cubicBezTo>
                  <a:cubicBezTo>
                    <a:pt x="1085" y="2039"/>
                    <a:pt x="1198" y="2062"/>
                    <a:pt x="1305" y="2062"/>
                  </a:cubicBezTo>
                  <a:cubicBezTo>
                    <a:pt x="1675" y="2062"/>
                    <a:pt x="1969" y="1789"/>
                    <a:pt x="2131" y="1397"/>
                  </a:cubicBezTo>
                  <a:cubicBezTo>
                    <a:pt x="2329" y="881"/>
                    <a:pt x="2076" y="299"/>
                    <a:pt x="1560" y="79"/>
                  </a:cubicBezTo>
                  <a:cubicBezTo>
                    <a:pt x="1429" y="26"/>
                    <a:pt x="1293" y="1"/>
                    <a:pt x="1159" y="1"/>
                  </a:cubicBezTo>
                  <a:close/>
                </a:path>
              </a:pathLst>
            </a:custGeom>
            <a:solidFill>
              <a:srgbClr val="FFE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1;p15"/>
            <p:cNvSpPr/>
            <p:nvPr/>
          </p:nvSpPr>
          <p:spPr>
            <a:xfrm>
              <a:off x="4357633" y="3042489"/>
              <a:ext cx="256018" cy="245053"/>
            </a:xfrm>
            <a:custGeom>
              <a:avLst/>
              <a:gdLst/>
              <a:ahLst/>
              <a:cxnLst/>
              <a:rect l="l" t="t" r="r" b="b"/>
              <a:pathLst>
                <a:path w="3339" h="3196" extrusionOk="0">
                  <a:moveTo>
                    <a:pt x="1362" y="1"/>
                  </a:moveTo>
                  <a:cubicBezTo>
                    <a:pt x="440" y="1"/>
                    <a:pt x="1" y="714"/>
                    <a:pt x="1" y="1593"/>
                  </a:cubicBezTo>
                  <a:cubicBezTo>
                    <a:pt x="45" y="2493"/>
                    <a:pt x="780" y="3196"/>
                    <a:pt x="1670" y="3196"/>
                  </a:cubicBezTo>
                  <a:cubicBezTo>
                    <a:pt x="2570" y="3196"/>
                    <a:pt x="3306" y="2493"/>
                    <a:pt x="3339" y="1593"/>
                  </a:cubicBezTo>
                  <a:cubicBezTo>
                    <a:pt x="3339" y="714"/>
                    <a:pt x="2285" y="1"/>
                    <a:pt x="1362" y="1"/>
                  </a:cubicBezTo>
                  <a:close/>
                </a:path>
              </a:pathLst>
            </a:custGeom>
            <a:solidFill>
              <a:srgbClr val="A9B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2;p15"/>
            <p:cNvSpPr/>
            <p:nvPr/>
          </p:nvSpPr>
          <p:spPr>
            <a:xfrm>
              <a:off x="4406476" y="3063881"/>
              <a:ext cx="178576" cy="158487"/>
            </a:xfrm>
            <a:custGeom>
              <a:avLst/>
              <a:gdLst/>
              <a:ahLst/>
              <a:cxnLst/>
              <a:rect l="l" t="t" r="r" b="b"/>
              <a:pathLst>
                <a:path w="2329" h="2067" extrusionOk="0">
                  <a:moveTo>
                    <a:pt x="1154" y="1"/>
                  </a:moveTo>
                  <a:cubicBezTo>
                    <a:pt x="763" y="1"/>
                    <a:pt x="392" y="225"/>
                    <a:pt x="220" y="600"/>
                  </a:cubicBezTo>
                  <a:cubicBezTo>
                    <a:pt x="1" y="1105"/>
                    <a:pt x="440" y="1764"/>
                    <a:pt x="967" y="1995"/>
                  </a:cubicBezTo>
                  <a:cubicBezTo>
                    <a:pt x="1085" y="2044"/>
                    <a:pt x="1198" y="2066"/>
                    <a:pt x="1305" y="2066"/>
                  </a:cubicBezTo>
                  <a:cubicBezTo>
                    <a:pt x="1675" y="2066"/>
                    <a:pt x="1969" y="1794"/>
                    <a:pt x="2131" y="1402"/>
                  </a:cubicBezTo>
                  <a:cubicBezTo>
                    <a:pt x="2328" y="875"/>
                    <a:pt x="2076" y="293"/>
                    <a:pt x="1560" y="84"/>
                  </a:cubicBezTo>
                  <a:cubicBezTo>
                    <a:pt x="1427" y="28"/>
                    <a:pt x="1290" y="1"/>
                    <a:pt x="1154" y="1"/>
                  </a:cubicBezTo>
                  <a:close/>
                </a:path>
              </a:pathLst>
            </a:custGeom>
            <a:solidFill>
              <a:srgbClr val="CBD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strVal val="#ppt_w+.3"/>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4" name="Rounded Rectangle 3"/>
          <p:cNvSpPr/>
          <p:nvPr/>
        </p:nvSpPr>
        <p:spPr>
          <a:xfrm>
            <a:off x="184935" y="184935"/>
            <a:ext cx="8774130" cy="4818580"/>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492" y="231169"/>
            <a:ext cx="1520417" cy="1489753"/>
          </a:xfrm>
          <a:prstGeom prst="rect">
            <a:avLst/>
          </a:prstGeom>
        </p:spPr>
      </p:pic>
      <p:sp>
        <p:nvSpPr>
          <p:cNvPr id="6" name="Rectangle 5"/>
          <p:cNvSpPr/>
          <p:nvPr/>
        </p:nvSpPr>
        <p:spPr>
          <a:xfrm>
            <a:off x="682910" y="1716524"/>
            <a:ext cx="2713579" cy="958660"/>
          </a:xfrm>
          <a:prstGeom prst="rect">
            <a:avLst/>
          </a:prstGeom>
        </p:spPr>
        <p:txBody>
          <a:bodyPr wrap="square">
            <a:spAutoFit/>
          </a:bodyPr>
          <a:lstStyle/>
          <a:p>
            <a:pPr algn="ctr">
              <a:lnSpc>
                <a:spcPct val="150000"/>
              </a:lnSpc>
            </a:pPr>
            <a:r>
              <a:rPr lang="en-US" sz="2000" b="1" dirty="0" err="1"/>
              <a:t>Cấm</a:t>
            </a:r>
            <a:r>
              <a:rPr lang="en-US" sz="2000" b="1" dirty="0"/>
              <a:t> </a:t>
            </a:r>
            <a:r>
              <a:rPr lang="en-US" sz="2000" b="1" dirty="0" err="1"/>
              <a:t>tất</a:t>
            </a:r>
            <a:r>
              <a:rPr lang="en-US" sz="2000" b="1" dirty="0"/>
              <a:t> </a:t>
            </a:r>
            <a:r>
              <a:rPr lang="en-US" sz="2000" b="1" dirty="0" err="1"/>
              <a:t>cả</a:t>
            </a:r>
            <a:r>
              <a:rPr lang="en-US" sz="2000" b="1" dirty="0"/>
              <a:t> </a:t>
            </a:r>
            <a:r>
              <a:rPr lang="en-US" sz="2000" b="1" dirty="0" err="1"/>
              <a:t>các</a:t>
            </a:r>
            <a:r>
              <a:rPr lang="en-US" sz="2000" b="1" dirty="0"/>
              <a:t> </a:t>
            </a:r>
            <a:r>
              <a:rPr lang="en-US" sz="2000" b="1" dirty="0" err="1"/>
              <a:t>loại</a:t>
            </a:r>
            <a:r>
              <a:rPr lang="en-US" sz="2000" b="1" dirty="0"/>
              <a:t> </a:t>
            </a:r>
            <a:r>
              <a:rPr lang="en-US" sz="2000" b="1" dirty="0" err="1"/>
              <a:t>xe</a:t>
            </a:r>
            <a:r>
              <a:rPr lang="en-US" sz="2000" b="1" dirty="0"/>
              <a:t> </a:t>
            </a:r>
            <a:r>
              <a:rPr lang="en-US" sz="2000" b="1" dirty="0" err="1"/>
              <a:t>sử</a:t>
            </a:r>
            <a:r>
              <a:rPr lang="en-US" sz="2000" b="1" dirty="0"/>
              <a:t> </a:t>
            </a:r>
            <a:r>
              <a:rPr lang="en-US" sz="2000" b="1" dirty="0" err="1"/>
              <a:t>dụng</a:t>
            </a:r>
            <a:r>
              <a:rPr lang="en-US" sz="2000" b="1" dirty="0"/>
              <a:t> </a:t>
            </a:r>
            <a:r>
              <a:rPr lang="en-US" sz="2000" b="1" dirty="0" err="1"/>
              <a:t>còi</a:t>
            </a:r>
            <a:r>
              <a:rPr lang="en-US" sz="2000" b="1"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217" y="231169"/>
            <a:ext cx="1753419" cy="1600207"/>
          </a:xfrm>
          <a:prstGeom prst="rect">
            <a:avLst/>
          </a:prstGeom>
        </p:spPr>
      </p:pic>
      <p:sp>
        <p:nvSpPr>
          <p:cNvPr id="8" name="Rectangle 7"/>
          <p:cNvSpPr/>
          <p:nvPr/>
        </p:nvSpPr>
        <p:spPr>
          <a:xfrm>
            <a:off x="4316876" y="1726059"/>
            <a:ext cx="4138755" cy="1420325"/>
          </a:xfrm>
          <a:prstGeom prst="rect">
            <a:avLst/>
          </a:prstGeom>
        </p:spPr>
        <p:txBody>
          <a:bodyPr wrap="square">
            <a:spAutoFit/>
          </a:bodyPr>
          <a:lstStyle/>
          <a:p>
            <a:pPr algn="ctr">
              <a:lnSpc>
                <a:spcPct val="150000"/>
              </a:lnSpc>
            </a:pPr>
            <a:r>
              <a:rPr lang="vi-VN" sz="2000" b="1" dirty="0"/>
              <a:t>Cấm tất cả các loại xe cơ giới và xe máy đi qua, trừ các xe ưu tiên.</a:t>
            </a:r>
            <a:endParaRPr lang="en-US" sz="20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558" y="2906108"/>
            <a:ext cx="1933195" cy="1727537"/>
          </a:xfrm>
          <a:prstGeom prst="rect">
            <a:avLst/>
          </a:prstGeom>
        </p:spPr>
      </p:pic>
      <p:sp>
        <p:nvSpPr>
          <p:cNvPr id="10" name="Rectangle 9"/>
          <p:cNvSpPr/>
          <p:nvPr/>
        </p:nvSpPr>
        <p:spPr>
          <a:xfrm>
            <a:off x="3396489" y="3124419"/>
            <a:ext cx="4727674" cy="1881990"/>
          </a:xfrm>
          <a:prstGeom prst="rect">
            <a:avLst/>
          </a:prstGeom>
        </p:spPr>
        <p:txBody>
          <a:bodyPr wrap="square">
            <a:spAutoFit/>
          </a:bodyPr>
          <a:lstStyle/>
          <a:p>
            <a:pPr algn="just">
              <a:lnSpc>
                <a:spcPct val="150000"/>
              </a:lnSpc>
            </a:pPr>
            <a:r>
              <a:rPr lang="vi-VN" sz="2000" b="1" dirty="0"/>
              <a:t>Sắp đến chỗ giao nhau giữa đường bộ và đường sắt không có rào chắn, không có người điều khiển giao thông.</a:t>
            </a:r>
            <a:endParaRPr lang="en-US" sz="2000" b="1" dirty="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4" name="Rounded Rectangle 3"/>
          <p:cNvSpPr/>
          <p:nvPr/>
        </p:nvSpPr>
        <p:spPr>
          <a:xfrm>
            <a:off x="184935" y="184935"/>
            <a:ext cx="8774130" cy="4818580"/>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539" y="257770"/>
            <a:ext cx="1620160" cy="1421404"/>
          </a:xfrm>
          <a:prstGeom prst="rect">
            <a:avLst/>
          </a:prstGeom>
        </p:spPr>
      </p:pic>
      <p:sp>
        <p:nvSpPr>
          <p:cNvPr id="3" name="Rectangle 2"/>
          <p:cNvSpPr/>
          <p:nvPr/>
        </p:nvSpPr>
        <p:spPr>
          <a:xfrm>
            <a:off x="574556" y="1679174"/>
            <a:ext cx="3354126" cy="1420325"/>
          </a:xfrm>
          <a:prstGeom prst="rect">
            <a:avLst/>
          </a:prstGeom>
        </p:spPr>
        <p:txBody>
          <a:bodyPr wrap="square">
            <a:spAutoFit/>
          </a:bodyPr>
          <a:lstStyle/>
          <a:p>
            <a:pPr algn="ctr">
              <a:lnSpc>
                <a:spcPct val="150000"/>
              </a:lnSpc>
            </a:pPr>
            <a:r>
              <a:rPr lang="vi-VN" sz="2000" b="1" dirty="0"/>
              <a:t>Gần tới đoạn đường thường có gia súc thả rông.</a:t>
            </a:r>
            <a:endParaRPr lang="en-US" sz="2000" b="1"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692" y="229649"/>
            <a:ext cx="1546363" cy="1494239"/>
          </a:xfrm>
          <a:prstGeom prst="rect">
            <a:avLst/>
          </a:prstGeom>
        </p:spPr>
      </p:pic>
      <p:sp>
        <p:nvSpPr>
          <p:cNvPr id="12" name="Rectangle 11"/>
          <p:cNvSpPr/>
          <p:nvPr/>
        </p:nvSpPr>
        <p:spPr>
          <a:xfrm>
            <a:off x="4735315" y="1744280"/>
            <a:ext cx="3571812" cy="450829"/>
          </a:xfrm>
          <a:prstGeom prst="rect">
            <a:avLst/>
          </a:prstGeom>
        </p:spPr>
        <p:txBody>
          <a:bodyPr wrap="none">
            <a:spAutoFit/>
          </a:bodyPr>
          <a:lstStyle/>
          <a:p>
            <a:pPr algn="just">
              <a:lnSpc>
                <a:spcPct val="130000"/>
              </a:lnSpc>
              <a:spcBef>
                <a:spcPts val="300"/>
              </a:spcBef>
              <a:spcAft>
                <a:spcPts val="300"/>
              </a:spcAft>
            </a:pPr>
            <a:r>
              <a:rPr lang="nl-NL" sz="2000" dirty="0">
                <a:latin typeface="+mn-lt"/>
                <a:ea typeface="Calibri" panose="020F0502020204030204" pitchFamily="34" charset="0"/>
                <a:cs typeface="Times New Roman" panose="02020603050405020304" pitchFamily="18" charset="0"/>
              </a:rPr>
              <a:t>Đường dành cho người đi bộ.</a:t>
            </a:r>
            <a:endParaRPr lang="en-US" sz="2000" dirty="0">
              <a:effectLst/>
              <a:latin typeface="+mn-lt"/>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6258" y="2694837"/>
            <a:ext cx="1550722" cy="1448476"/>
          </a:xfrm>
          <a:prstGeom prst="rect">
            <a:avLst/>
          </a:prstGeom>
        </p:spPr>
      </p:pic>
      <p:sp>
        <p:nvSpPr>
          <p:cNvPr id="14" name="Rectangle 13"/>
          <p:cNvSpPr/>
          <p:nvPr/>
        </p:nvSpPr>
        <p:spPr>
          <a:xfrm>
            <a:off x="664535" y="3987852"/>
            <a:ext cx="3264147" cy="958660"/>
          </a:xfrm>
          <a:prstGeom prst="rect">
            <a:avLst/>
          </a:prstGeom>
        </p:spPr>
        <p:txBody>
          <a:bodyPr wrap="square">
            <a:spAutoFit/>
          </a:bodyPr>
          <a:lstStyle/>
          <a:p>
            <a:pPr algn="ctr">
              <a:lnSpc>
                <a:spcPct val="150000"/>
              </a:lnSpc>
            </a:pPr>
            <a:r>
              <a:rPr lang="en-US" sz="2000" b="1" dirty="0" err="1"/>
              <a:t>Xe</a:t>
            </a:r>
            <a:r>
              <a:rPr lang="en-US" sz="2000" b="1" dirty="0"/>
              <a:t> </a:t>
            </a:r>
            <a:r>
              <a:rPr lang="en-US" sz="2000" b="1" dirty="0" err="1"/>
              <a:t>cộ</a:t>
            </a:r>
            <a:r>
              <a:rPr lang="en-US" sz="2000" b="1" dirty="0"/>
              <a:t> </a:t>
            </a:r>
            <a:r>
              <a:rPr lang="en-US" sz="2000" b="1" dirty="0" err="1"/>
              <a:t>đi</a:t>
            </a:r>
            <a:r>
              <a:rPr lang="en-US" sz="2000" b="1" dirty="0"/>
              <a:t> </a:t>
            </a:r>
            <a:r>
              <a:rPr lang="en-US" sz="2000" b="1" dirty="0" err="1"/>
              <a:t>đến</a:t>
            </a:r>
            <a:r>
              <a:rPr lang="en-US" sz="2000" b="1" dirty="0"/>
              <a:t> </a:t>
            </a:r>
            <a:r>
              <a:rPr lang="en-US" sz="2000" b="1" dirty="0" err="1"/>
              <a:t>vị</a:t>
            </a:r>
            <a:r>
              <a:rPr lang="en-US" sz="2000" b="1" dirty="0"/>
              <a:t> </a:t>
            </a:r>
            <a:r>
              <a:rPr lang="en-US" sz="2000" b="1" dirty="0" err="1"/>
              <a:t>trí</a:t>
            </a:r>
            <a:r>
              <a:rPr lang="en-US" sz="2000" b="1" dirty="0"/>
              <a:t> </a:t>
            </a:r>
            <a:r>
              <a:rPr lang="en-US" sz="2000" b="1" dirty="0" err="1"/>
              <a:t>cắm</a:t>
            </a:r>
            <a:r>
              <a:rPr lang="en-US" sz="2000" b="1" dirty="0"/>
              <a:t> </a:t>
            </a:r>
            <a:r>
              <a:rPr lang="en-US" sz="2000" b="1" dirty="0" err="1"/>
              <a:t>biển</a:t>
            </a:r>
            <a:r>
              <a:rPr lang="en-US" sz="2000" b="1" dirty="0"/>
              <a:t> </a:t>
            </a:r>
            <a:r>
              <a:rPr lang="en-US" sz="2000" b="1" dirty="0" err="1"/>
              <a:t>đó</a:t>
            </a:r>
            <a:r>
              <a:rPr lang="en-US" sz="2000" b="1" dirty="0"/>
              <a:t> </a:t>
            </a:r>
            <a:r>
              <a:rPr lang="en-US" sz="2000" b="1" dirty="0" err="1"/>
              <a:t>thì</a:t>
            </a:r>
            <a:r>
              <a:rPr lang="en-US" sz="2000" b="1" dirty="0"/>
              <a:t> </a:t>
            </a:r>
            <a:r>
              <a:rPr lang="en-US" sz="2000" b="1" dirty="0" err="1"/>
              <a:t>phải</a:t>
            </a:r>
            <a:r>
              <a:rPr lang="en-US" sz="2000" b="1" dirty="0"/>
              <a:t> </a:t>
            </a:r>
            <a:r>
              <a:rPr lang="en-US" sz="2000" b="1" dirty="0" err="1"/>
              <a:t>ấn</a:t>
            </a:r>
            <a:r>
              <a:rPr lang="en-US" sz="2000" b="1" dirty="0"/>
              <a:t> </a:t>
            </a:r>
            <a:r>
              <a:rPr lang="en-US" sz="2000" b="1" dirty="0" err="1"/>
              <a:t>còi</a:t>
            </a:r>
            <a:r>
              <a:rPr lang="en-US" sz="2000" b="1" dirty="0"/>
              <a:t>.</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7925" y="2492218"/>
            <a:ext cx="1771897" cy="1495634"/>
          </a:xfrm>
          <a:prstGeom prst="rect">
            <a:avLst/>
          </a:prstGeom>
        </p:spPr>
      </p:pic>
      <p:sp>
        <p:nvSpPr>
          <p:cNvPr id="16" name="Rectangle 15"/>
          <p:cNvSpPr/>
          <p:nvPr/>
        </p:nvSpPr>
        <p:spPr>
          <a:xfrm>
            <a:off x="5021423" y="4011072"/>
            <a:ext cx="2999596" cy="1015663"/>
          </a:xfrm>
          <a:prstGeom prst="rect">
            <a:avLst/>
          </a:prstGeom>
        </p:spPr>
        <p:txBody>
          <a:bodyPr wrap="square">
            <a:spAutoFit/>
          </a:bodyPr>
          <a:lstStyle/>
          <a:p>
            <a:pPr algn="ctr">
              <a:lnSpc>
                <a:spcPct val="150000"/>
              </a:lnSpc>
            </a:pPr>
            <a:r>
              <a:rPr lang="vi-VN" sz="2000" dirty="0"/>
              <a:t>Nơi có di tích lịch sử, danh lam thắng cảnh. </a:t>
            </a:r>
            <a:endParaRPr lang="en-US" sz="2000" dirty="0"/>
          </a:p>
        </p:txBody>
      </p:sp>
    </p:spTree>
    <p:extLst>
      <p:ext uri="{BB962C8B-B14F-4D97-AF65-F5344CB8AC3E}">
        <p14:creationId xmlns:p14="http://schemas.microsoft.com/office/powerpoint/2010/main" val="88686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strVal val="#ppt_w+.3"/>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strVal val="#ppt_w+.3"/>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outHorizont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20" name="Google Shape;1720;p43"/>
          <p:cNvSpPr/>
          <p:nvPr/>
        </p:nvSpPr>
        <p:spPr>
          <a:xfrm>
            <a:off x="-1571325" y="3229875"/>
            <a:ext cx="30975" cy="28900"/>
          </a:xfrm>
          <a:custGeom>
            <a:avLst/>
            <a:gdLst/>
            <a:ahLst/>
            <a:cxnLst/>
            <a:rect l="l" t="t" r="r" b="b"/>
            <a:pathLst>
              <a:path w="1239" h="1156" extrusionOk="0">
                <a:moveTo>
                  <a:pt x="619" y="239"/>
                </a:moveTo>
                <a:lnTo>
                  <a:pt x="822" y="727"/>
                </a:lnTo>
                <a:lnTo>
                  <a:pt x="417" y="727"/>
                </a:lnTo>
                <a:lnTo>
                  <a:pt x="619" y="239"/>
                </a:lnTo>
                <a:close/>
                <a:moveTo>
                  <a:pt x="512" y="1"/>
                </a:moveTo>
                <a:lnTo>
                  <a:pt x="0" y="1155"/>
                </a:lnTo>
                <a:lnTo>
                  <a:pt x="226" y="1155"/>
                </a:lnTo>
                <a:lnTo>
                  <a:pt x="334" y="917"/>
                </a:lnTo>
                <a:lnTo>
                  <a:pt x="893" y="917"/>
                </a:lnTo>
                <a:lnTo>
                  <a:pt x="1000" y="1155"/>
                </a:lnTo>
                <a:lnTo>
                  <a:pt x="1238" y="1155"/>
                </a:lnTo>
                <a:lnTo>
                  <a:pt x="73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676" y="2591686"/>
            <a:ext cx="4720655" cy="3147103"/>
          </a:xfrm>
          <a:prstGeom prst="rect">
            <a:avLst/>
          </a:prstGeom>
        </p:spPr>
      </p:pic>
      <p:grpSp>
        <p:nvGrpSpPr>
          <p:cNvPr id="89" name="Google Shape;1762;p39"/>
          <p:cNvGrpSpPr/>
          <p:nvPr/>
        </p:nvGrpSpPr>
        <p:grpSpPr>
          <a:xfrm flipH="1">
            <a:off x="2842314" y="196429"/>
            <a:ext cx="3245355" cy="682396"/>
            <a:chOff x="1383973" y="1333575"/>
            <a:chExt cx="6388617" cy="1343325"/>
          </a:xfrm>
        </p:grpSpPr>
        <p:grpSp>
          <p:nvGrpSpPr>
            <p:cNvPr id="90" name="Google Shape;1763;p39"/>
            <p:cNvGrpSpPr/>
            <p:nvPr/>
          </p:nvGrpSpPr>
          <p:grpSpPr>
            <a:xfrm>
              <a:off x="1383973" y="1333575"/>
              <a:ext cx="6388617" cy="801490"/>
              <a:chOff x="1383973" y="1333575"/>
              <a:chExt cx="6388617" cy="801490"/>
            </a:xfrm>
          </p:grpSpPr>
          <p:sp>
            <p:nvSpPr>
              <p:cNvPr id="96" name="Google Shape;1764;p39"/>
              <p:cNvSpPr/>
              <p:nvPr/>
            </p:nvSpPr>
            <p:spPr>
              <a:xfrm>
                <a:off x="1383973" y="1333575"/>
                <a:ext cx="6388617" cy="801490"/>
              </a:xfrm>
              <a:custGeom>
                <a:avLst/>
                <a:gdLst/>
                <a:ahLst/>
                <a:cxnLst/>
                <a:rect l="l" t="t" r="r" b="b"/>
                <a:pathLst>
                  <a:path w="96196" h="22802" fill="none" extrusionOk="0">
                    <a:moveTo>
                      <a:pt x="0" y="22801"/>
                    </a:moveTo>
                    <a:lnTo>
                      <a:pt x="0" y="0"/>
                    </a:lnTo>
                    <a:lnTo>
                      <a:pt x="96196" y="0"/>
                    </a:lnTo>
                    <a:lnTo>
                      <a:pt x="96196" y="22801"/>
                    </a:lnTo>
                  </a:path>
                </a:pathLst>
              </a:custGeom>
              <a:noFill/>
              <a:ln w="12150" cap="flat" cmpd="sng">
                <a:solidFill>
                  <a:schemeClr val="dk1"/>
                </a:solidFill>
                <a:prstDash val="solid"/>
                <a:miter lim="4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 name="Google Shape;1765;p39"/>
              <p:cNvCxnSpPr/>
              <p:nvPr/>
            </p:nvCxnSpPr>
            <p:spPr>
              <a:xfrm rot="10800000">
                <a:off x="3505050" y="1333575"/>
                <a:ext cx="0" cy="397500"/>
              </a:xfrm>
              <a:prstGeom prst="straightConnector1">
                <a:avLst/>
              </a:prstGeom>
              <a:noFill/>
              <a:ln w="9525" cap="flat" cmpd="sng">
                <a:solidFill>
                  <a:schemeClr val="dk1"/>
                </a:solidFill>
                <a:prstDash val="solid"/>
                <a:round/>
                <a:headEnd type="none" w="med" len="med"/>
                <a:tailEnd type="none" w="med" len="med"/>
              </a:ln>
            </p:spPr>
          </p:cxnSp>
          <p:cxnSp>
            <p:nvCxnSpPr>
              <p:cNvPr id="98" name="Google Shape;1766;p39"/>
              <p:cNvCxnSpPr/>
              <p:nvPr/>
            </p:nvCxnSpPr>
            <p:spPr>
              <a:xfrm flipH="1" flipV="1">
                <a:off x="5636149" y="1333575"/>
                <a:ext cx="2673" cy="428619"/>
              </a:xfrm>
              <a:prstGeom prst="straightConnector1">
                <a:avLst/>
              </a:prstGeom>
              <a:noFill/>
              <a:ln w="9525" cap="flat" cmpd="sng">
                <a:solidFill>
                  <a:schemeClr val="dk1"/>
                </a:solidFill>
                <a:prstDash val="solid"/>
                <a:round/>
                <a:headEnd type="none" w="med" len="med"/>
                <a:tailEnd type="none" w="med" len="med"/>
              </a:ln>
            </p:spPr>
          </p:cxnSp>
        </p:grpSp>
        <p:cxnSp>
          <p:nvCxnSpPr>
            <p:cNvPr id="95" name="Google Shape;1771;p39"/>
            <p:cNvCxnSpPr/>
            <p:nvPr/>
          </p:nvCxnSpPr>
          <p:spPr>
            <a:xfrm>
              <a:off x="7767125" y="2466601"/>
              <a:ext cx="0" cy="210299"/>
            </a:xfrm>
            <a:prstGeom prst="straightConnector1">
              <a:avLst/>
            </a:prstGeom>
            <a:noFill/>
            <a:ln w="9525" cap="flat" cmpd="sng">
              <a:solidFill>
                <a:schemeClr val="dk2"/>
              </a:solidFill>
              <a:prstDash val="solid"/>
              <a:round/>
              <a:headEnd type="none" w="med" len="med"/>
              <a:tailEnd type="oval" w="med" len="med"/>
            </a:ln>
          </p:spPr>
        </p:cxnSp>
      </p:grpSp>
      <p:grpSp>
        <p:nvGrpSpPr>
          <p:cNvPr id="99" name="Google Shape;1772;p39"/>
          <p:cNvGrpSpPr/>
          <p:nvPr/>
        </p:nvGrpSpPr>
        <p:grpSpPr>
          <a:xfrm flipH="1">
            <a:off x="3663340" y="414163"/>
            <a:ext cx="525817" cy="562790"/>
            <a:chOff x="3551085" y="1562162"/>
            <a:chExt cx="908452" cy="949616"/>
          </a:xfrm>
        </p:grpSpPr>
        <p:sp>
          <p:nvSpPr>
            <p:cNvPr id="100" name="Google Shape;1773;p39"/>
            <p:cNvSpPr/>
            <p:nvPr/>
          </p:nvSpPr>
          <p:spPr>
            <a:xfrm>
              <a:off x="3595024" y="1691060"/>
              <a:ext cx="820577" cy="820717"/>
            </a:xfrm>
            <a:custGeom>
              <a:avLst/>
              <a:gdLst/>
              <a:ahLst/>
              <a:cxnLst/>
              <a:rect l="l" t="t" r="r" b="b"/>
              <a:pathLst>
                <a:path w="23345" h="23349" extrusionOk="0">
                  <a:moveTo>
                    <a:pt x="1" y="0"/>
                  </a:moveTo>
                  <a:lnTo>
                    <a:pt x="1" y="23349"/>
                  </a:lnTo>
                  <a:lnTo>
                    <a:pt x="23345" y="23349"/>
                  </a:lnTo>
                  <a:lnTo>
                    <a:pt x="23345" y="0"/>
                  </a:lnTo>
                  <a:close/>
                </a:path>
              </a:pathLst>
            </a:custGeom>
            <a:solidFill>
              <a:srgbClr val="201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774;p39"/>
            <p:cNvSpPr/>
            <p:nvPr/>
          </p:nvSpPr>
          <p:spPr>
            <a:xfrm>
              <a:off x="4415592" y="1691060"/>
              <a:ext cx="43059" cy="820717"/>
            </a:xfrm>
            <a:custGeom>
              <a:avLst/>
              <a:gdLst/>
              <a:ahLst/>
              <a:cxnLst/>
              <a:rect l="l" t="t" r="r" b="b"/>
              <a:pathLst>
                <a:path w="1225" h="23349" extrusionOk="0">
                  <a:moveTo>
                    <a:pt x="1" y="0"/>
                  </a:moveTo>
                  <a:lnTo>
                    <a:pt x="1" y="23349"/>
                  </a:lnTo>
                  <a:lnTo>
                    <a:pt x="1224" y="23349"/>
                  </a:lnTo>
                  <a:lnTo>
                    <a:pt x="1224"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775;p39"/>
            <p:cNvSpPr/>
            <p:nvPr/>
          </p:nvSpPr>
          <p:spPr>
            <a:xfrm>
              <a:off x="3551999" y="1691060"/>
              <a:ext cx="43059" cy="820717"/>
            </a:xfrm>
            <a:custGeom>
              <a:avLst/>
              <a:gdLst/>
              <a:ahLst/>
              <a:cxnLst/>
              <a:rect l="l" t="t" r="r" b="b"/>
              <a:pathLst>
                <a:path w="1225" h="23349" extrusionOk="0">
                  <a:moveTo>
                    <a:pt x="1" y="0"/>
                  </a:moveTo>
                  <a:lnTo>
                    <a:pt x="1" y="23349"/>
                  </a:lnTo>
                  <a:lnTo>
                    <a:pt x="1225" y="23349"/>
                  </a:lnTo>
                  <a:lnTo>
                    <a:pt x="1225"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776;p39"/>
            <p:cNvSpPr/>
            <p:nvPr/>
          </p:nvSpPr>
          <p:spPr>
            <a:xfrm>
              <a:off x="3551085" y="1562162"/>
              <a:ext cx="908452" cy="128930"/>
            </a:xfrm>
            <a:custGeom>
              <a:avLst/>
              <a:gdLst/>
              <a:ahLst/>
              <a:cxnLst/>
              <a:rect l="l" t="t" r="r" b="b"/>
              <a:pathLst>
                <a:path w="25845" h="3668" extrusionOk="0">
                  <a:moveTo>
                    <a:pt x="3791" y="0"/>
                  </a:moveTo>
                  <a:lnTo>
                    <a:pt x="0" y="3667"/>
                  </a:lnTo>
                  <a:lnTo>
                    <a:pt x="25845" y="3667"/>
                  </a:lnTo>
                  <a:lnTo>
                    <a:pt x="22054"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777;p39"/>
            <p:cNvSpPr/>
            <p:nvPr/>
          </p:nvSpPr>
          <p:spPr>
            <a:xfrm>
              <a:off x="3609612" y="1740975"/>
              <a:ext cx="791402" cy="720997"/>
            </a:xfrm>
            <a:custGeom>
              <a:avLst/>
              <a:gdLst/>
              <a:ahLst/>
              <a:cxnLst/>
              <a:rect l="l" t="t" r="r" b="b"/>
              <a:pathLst>
                <a:path w="22515" h="20512" extrusionOk="0">
                  <a:moveTo>
                    <a:pt x="11258" y="1"/>
                  </a:moveTo>
                  <a:cubicBezTo>
                    <a:pt x="8633" y="1"/>
                    <a:pt x="6009" y="1001"/>
                    <a:pt x="4008" y="3003"/>
                  </a:cubicBezTo>
                  <a:cubicBezTo>
                    <a:pt x="1" y="7010"/>
                    <a:pt x="1" y="13500"/>
                    <a:pt x="4008" y="17507"/>
                  </a:cubicBezTo>
                  <a:cubicBezTo>
                    <a:pt x="6009" y="19510"/>
                    <a:pt x="8633" y="20512"/>
                    <a:pt x="11258" y="20512"/>
                  </a:cubicBezTo>
                  <a:cubicBezTo>
                    <a:pt x="13882" y="20512"/>
                    <a:pt x="16506" y="19510"/>
                    <a:pt x="18507" y="17507"/>
                  </a:cubicBezTo>
                  <a:cubicBezTo>
                    <a:pt x="22514" y="13500"/>
                    <a:pt x="22514" y="7010"/>
                    <a:pt x="18507" y="3003"/>
                  </a:cubicBezTo>
                  <a:cubicBezTo>
                    <a:pt x="16506" y="1001"/>
                    <a:pt x="13882" y="1"/>
                    <a:pt x="1125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778;p39"/>
            <p:cNvSpPr/>
            <p:nvPr/>
          </p:nvSpPr>
          <p:spPr>
            <a:xfrm>
              <a:off x="3700021" y="1804528"/>
              <a:ext cx="445245" cy="330551"/>
            </a:xfrm>
            <a:custGeom>
              <a:avLst/>
              <a:gdLst/>
              <a:ahLst/>
              <a:cxnLst/>
              <a:rect l="l" t="t" r="r" b="b"/>
              <a:pathLst>
                <a:path w="12667" h="9404" extrusionOk="0">
                  <a:moveTo>
                    <a:pt x="8629" y="0"/>
                  </a:moveTo>
                  <a:cubicBezTo>
                    <a:pt x="7085" y="0"/>
                    <a:pt x="5544" y="415"/>
                    <a:pt x="4179" y="1239"/>
                  </a:cubicBezTo>
                  <a:cubicBezTo>
                    <a:pt x="1586" y="2798"/>
                    <a:pt x="0" y="5604"/>
                    <a:pt x="0" y="8630"/>
                  </a:cubicBezTo>
                  <a:cubicBezTo>
                    <a:pt x="0" y="8891"/>
                    <a:pt x="13" y="9147"/>
                    <a:pt x="35" y="9403"/>
                  </a:cubicBezTo>
                  <a:cubicBezTo>
                    <a:pt x="1825" y="4535"/>
                    <a:pt x="6543" y="983"/>
                    <a:pt x="11973" y="983"/>
                  </a:cubicBezTo>
                  <a:cubicBezTo>
                    <a:pt x="12202" y="983"/>
                    <a:pt x="12436" y="991"/>
                    <a:pt x="12666" y="1005"/>
                  </a:cubicBezTo>
                  <a:cubicBezTo>
                    <a:pt x="11402" y="334"/>
                    <a:pt x="10014" y="0"/>
                    <a:pt x="8629"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779;p39"/>
            <p:cNvSpPr/>
            <p:nvPr/>
          </p:nvSpPr>
          <p:spPr>
            <a:xfrm>
              <a:off x="3551085" y="1691060"/>
              <a:ext cx="908452" cy="43059"/>
            </a:xfrm>
            <a:custGeom>
              <a:avLst/>
              <a:gdLst/>
              <a:ahLst/>
              <a:cxnLst/>
              <a:rect l="l" t="t" r="r" b="b"/>
              <a:pathLst>
                <a:path w="25845" h="1225" extrusionOk="0">
                  <a:moveTo>
                    <a:pt x="0" y="0"/>
                  </a:moveTo>
                  <a:lnTo>
                    <a:pt x="0" y="1224"/>
                  </a:lnTo>
                  <a:lnTo>
                    <a:pt x="25845" y="1224"/>
                  </a:lnTo>
                  <a:lnTo>
                    <a:pt x="25845" y="0"/>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780;p39"/>
          <p:cNvGrpSpPr/>
          <p:nvPr/>
        </p:nvGrpSpPr>
        <p:grpSpPr>
          <a:xfrm flipH="1">
            <a:off x="4767828" y="398355"/>
            <a:ext cx="565232" cy="590731"/>
            <a:chOff x="4684428" y="1562162"/>
            <a:chExt cx="908628" cy="949616"/>
          </a:xfrm>
        </p:grpSpPr>
        <p:sp>
          <p:nvSpPr>
            <p:cNvPr id="108" name="Google Shape;1781;p39"/>
            <p:cNvSpPr/>
            <p:nvPr/>
          </p:nvSpPr>
          <p:spPr>
            <a:xfrm>
              <a:off x="4728367" y="1691060"/>
              <a:ext cx="820717" cy="820717"/>
            </a:xfrm>
            <a:custGeom>
              <a:avLst/>
              <a:gdLst/>
              <a:ahLst/>
              <a:cxnLst/>
              <a:rect l="l" t="t" r="r" b="b"/>
              <a:pathLst>
                <a:path w="23349" h="23349" extrusionOk="0">
                  <a:moveTo>
                    <a:pt x="0" y="0"/>
                  </a:moveTo>
                  <a:lnTo>
                    <a:pt x="0" y="23349"/>
                  </a:lnTo>
                  <a:lnTo>
                    <a:pt x="23349" y="23349"/>
                  </a:lnTo>
                  <a:lnTo>
                    <a:pt x="23349" y="0"/>
                  </a:lnTo>
                  <a:close/>
                </a:path>
              </a:pathLst>
            </a:custGeom>
            <a:solidFill>
              <a:srgbClr val="201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782;p39"/>
            <p:cNvSpPr/>
            <p:nvPr/>
          </p:nvSpPr>
          <p:spPr>
            <a:xfrm>
              <a:off x="5549075" y="1691060"/>
              <a:ext cx="43059" cy="820717"/>
            </a:xfrm>
            <a:custGeom>
              <a:avLst/>
              <a:gdLst/>
              <a:ahLst/>
              <a:cxnLst/>
              <a:rect l="l" t="t" r="r" b="b"/>
              <a:pathLst>
                <a:path w="1225" h="23349" extrusionOk="0">
                  <a:moveTo>
                    <a:pt x="1" y="0"/>
                  </a:moveTo>
                  <a:lnTo>
                    <a:pt x="1" y="23349"/>
                  </a:lnTo>
                  <a:lnTo>
                    <a:pt x="1225" y="23349"/>
                  </a:lnTo>
                  <a:lnTo>
                    <a:pt x="1225"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83;p39"/>
            <p:cNvSpPr/>
            <p:nvPr/>
          </p:nvSpPr>
          <p:spPr>
            <a:xfrm>
              <a:off x="4685342" y="1691060"/>
              <a:ext cx="43059" cy="820717"/>
            </a:xfrm>
            <a:custGeom>
              <a:avLst/>
              <a:gdLst/>
              <a:ahLst/>
              <a:cxnLst/>
              <a:rect l="l" t="t" r="r" b="b"/>
              <a:pathLst>
                <a:path w="1225" h="23349" extrusionOk="0">
                  <a:moveTo>
                    <a:pt x="1" y="0"/>
                  </a:moveTo>
                  <a:lnTo>
                    <a:pt x="1" y="23349"/>
                  </a:lnTo>
                  <a:lnTo>
                    <a:pt x="1224" y="23349"/>
                  </a:lnTo>
                  <a:lnTo>
                    <a:pt x="1224"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84;p39"/>
            <p:cNvSpPr/>
            <p:nvPr/>
          </p:nvSpPr>
          <p:spPr>
            <a:xfrm>
              <a:off x="4684428" y="1562162"/>
              <a:ext cx="908628" cy="128930"/>
            </a:xfrm>
            <a:custGeom>
              <a:avLst/>
              <a:gdLst/>
              <a:ahLst/>
              <a:cxnLst/>
              <a:rect l="l" t="t" r="r" b="b"/>
              <a:pathLst>
                <a:path w="25850" h="3668" extrusionOk="0">
                  <a:moveTo>
                    <a:pt x="3795" y="0"/>
                  </a:moveTo>
                  <a:lnTo>
                    <a:pt x="0" y="3667"/>
                  </a:lnTo>
                  <a:lnTo>
                    <a:pt x="25849" y="3667"/>
                  </a:lnTo>
                  <a:lnTo>
                    <a:pt x="22054"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85;p39"/>
            <p:cNvSpPr/>
            <p:nvPr/>
          </p:nvSpPr>
          <p:spPr>
            <a:xfrm>
              <a:off x="4743130" y="1740975"/>
              <a:ext cx="791226" cy="720997"/>
            </a:xfrm>
            <a:custGeom>
              <a:avLst/>
              <a:gdLst/>
              <a:ahLst/>
              <a:cxnLst/>
              <a:rect l="l" t="t" r="r" b="b"/>
              <a:pathLst>
                <a:path w="22510" h="20512" extrusionOk="0">
                  <a:moveTo>
                    <a:pt x="11255" y="1"/>
                  </a:moveTo>
                  <a:cubicBezTo>
                    <a:pt x="8630" y="1"/>
                    <a:pt x="6006" y="1001"/>
                    <a:pt x="4003" y="3003"/>
                  </a:cubicBezTo>
                  <a:cubicBezTo>
                    <a:pt x="0" y="7010"/>
                    <a:pt x="0" y="13500"/>
                    <a:pt x="4003" y="17507"/>
                  </a:cubicBezTo>
                  <a:cubicBezTo>
                    <a:pt x="6006" y="19510"/>
                    <a:pt x="8630" y="20512"/>
                    <a:pt x="11255" y="20512"/>
                  </a:cubicBezTo>
                  <a:cubicBezTo>
                    <a:pt x="13879" y="20512"/>
                    <a:pt x="16503" y="19510"/>
                    <a:pt x="18507" y="17507"/>
                  </a:cubicBezTo>
                  <a:cubicBezTo>
                    <a:pt x="22509" y="13500"/>
                    <a:pt x="22509" y="7010"/>
                    <a:pt x="18507" y="3003"/>
                  </a:cubicBezTo>
                  <a:cubicBezTo>
                    <a:pt x="16503" y="1001"/>
                    <a:pt x="13879" y="1"/>
                    <a:pt x="11255"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86;p39"/>
            <p:cNvSpPr/>
            <p:nvPr/>
          </p:nvSpPr>
          <p:spPr>
            <a:xfrm>
              <a:off x="4833328" y="1804528"/>
              <a:ext cx="445421" cy="330551"/>
            </a:xfrm>
            <a:custGeom>
              <a:avLst/>
              <a:gdLst/>
              <a:ahLst/>
              <a:cxnLst/>
              <a:rect l="l" t="t" r="r" b="b"/>
              <a:pathLst>
                <a:path w="12672" h="9404" extrusionOk="0">
                  <a:moveTo>
                    <a:pt x="8632" y="0"/>
                  </a:moveTo>
                  <a:cubicBezTo>
                    <a:pt x="7088" y="0"/>
                    <a:pt x="5547" y="415"/>
                    <a:pt x="4180" y="1239"/>
                  </a:cubicBezTo>
                  <a:cubicBezTo>
                    <a:pt x="1587" y="2798"/>
                    <a:pt x="1" y="5604"/>
                    <a:pt x="1" y="8630"/>
                  </a:cubicBezTo>
                  <a:cubicBezTo>
                    <a:pt x="1" y="8891"/>
                    <a:pt x="14" y="9147"/>
                    <a:pt x="41" y="9403"/>
                  </a:cubicBezTo>
                  <a:cubicBezTo>
                    <a:pt x="1825" y="4535"/>
                    <a:pt x="6548" y="983"/>
                    <a:pt x="11973" y="983"/>
                  </a:cubicBezTo>
                  <a:cubicBezTo>
                    <a:pt x="12207" y="983"/>
                    <a:pt x="12437" y="991"/>
                    <a:pt x="12671" y="1005"/>
                  </a:cubicBezTo>
                  <a:cubicBezTo>
                    <a:pt x="11405" y="334"/>
                    <a:pt x="10017" y="0"/>
                    <a:pt x="86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87;p39"/>
            <p:cNvSpPr/>
            <p:nvPr/>
          </p:nvSpPr>
          <p:spPr>
            <a:xfrm>
              <a:off x="4684428" y="1691060"/>
              <a:ext cx="908628" cy="43059"/>
            </a:xfrm>
            <a:custGeom>
              <a:avLst/>
              <a:gdLst/>
              <a:ahLst/>
              <a:cxnLst/>
              <a:rect l="l" t="t" r="r" b="b"/>
              <a:pathLst>
                <a:path w="25850" h="1225" extrusionOk="0">
                  <a:moveTo>
                    <a:pt x="0" y="0"/>
                  </a:moveTo>
                  <a:lnTo>
                    <a:pt x="0" y="1224"/>
                  </a:lnTo>
                  <a:lnTo>
                    <a:pt x="25849" y="1224"/>
                  </a:lnTo>
                  <a:lnTo>
                    <a:pt x="25849" y="0"/>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788;p39"/>
          <p:cNvGrpSpPr/>
          <p:nvPr/>
        </p:nvGrpSpPr>
        <p:grpSpPr>
          <a:xfrm flipH="1">
            <a:off x="5823448" y="403282"/>
            <a:ext cx="557947" cy="583206"/>
            <a:chOff x="7312899" y="1562162"/>
            <a:chExt cx="908487" cy="949616"/>
          </a:xfrm>
        </p:grpSpPr>
        <p:sp>
          <p:nvSpPr>
            <p:cNvPr id="116" name="Google Shape;1789;p39"/>
            <p:cNvSpPr/>
            <p:nvPr/>
          </p:nvSpPr>
          <p:spPr>
            <a:xfrm>
              <a:off x="7356837" y="1691060"/>
              <a:ext cx="820577" cy="820717"/>
            </a:xfrm>
            <a:custGeom>
              <a:avLst/>
              <a:gdLst/>
              <a:ahLst/>
              <a:cxnLst/>
              <a:rect l="l" t="t" r="r" b="b"/>
              <a:pathLst>
                <a:path w="23345" h="23349" extrusionOk="0">
                  <a:moveTo>
                    <a:pt x="1" y="0"/>
                  </a:moveTo>
                  <a:lnTo>
                    <a:pt x="1" y="23349"/>
                  </a:lnTo>
                  <a:lnTo>
                    <a:pt x="23345" y="23349"/>
                  </a:lnTo>
                  <a:lnTo>
                    <a:pt x="23345" y="0"/>
                  </a:lnTo>
                  <a:close/>
                </a:path>
              </a:pathLst>
            </a:custGeom>
            <a:solidFill>
              <a:srgbClr val="201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90;p39"/>
            <p:cNvSpPr/>
            <p:nvPr/>
          </p:nvSpPr>
          <p:spPr>
            <a:xfrm>
              <a:off x="8177405" y="1691060"/>
              <a:ext cx="43059" cy="820717"/>
            </a:xfrm>
            <a:custGeom>
              <a:avLst/>
              <a:gdLst/>
              <a:ahLst/>
              <a:cxnLst/>
              <a:rect l="l" t="t" r="r" b="b"/>
              <a:pathLst>
                <a:path w="1225" h="23349" extrusionOk="0">
                  <a:moveTo>
                    <a:pt x="1" y="0"/>
                  </a:moveTo>
                  <a:lnTo>
                    <a:pt x="1" y="23349"/>
                  </a:lnTo>
                  <a:lnTo>
                    <a:pt x="1225" y="23349"/>
                  </a:lnTo>
                  <a:lnTo>
                    <a:pt x="1225"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91;p39"/>
            <p:cNvSpPr/>
            <p:nvPr/>
          </p:nvSpPr>
          <p:spPr>
            <a:xfrm>
              <a:off x="7313812" y="1691060"/>
              <a:ext cx="43059" cy="820717"/>
            </a:xfrm>
            <a:custGeom>
              <a:avLst/>
              <a:gdLst/>
              <a:ahLst/>
              <a:cxnLst/>
              <a:rect l="l" t="t" r="r" b="b"/>
              <a:pathLst>
                <a:path w="1225" h="23349" extrusionOk="0">
                  <a:moveTo>
                    <a:pt x="1" y="0"/>
                  </a:moveTo>
                  <a:lnTo>
                    <a:pt x="1" y="23349"/>
                  </a:lnTo>
                  <a:lnTo>
                    <a:pt x="1225" y="23349"/>
                  </a:lnTo>
                  <a:lnTo>
                    <a:pt x="1225"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92;p39"/>
            <p:cNvSpPr/>
            <p:nvPr/>
          </p:nvSpPr>
          <p:spPr>
            <a:xfrm>
              <a:off x="7312899" y="1562162"/>
              <a:ext cx="908487" cy="128930"/>
            </a:xfrm>
            <a:custGeom>
              <a:avLst/>
              <a:gdLst/>
              <a:ahLst/>
              <a:cxnLst/>
              <a:rect l="l" t="t" r="r" b="b"/>
              <a:pathLst>
                <a:path w="25846" h="3668" extrusionOk="0">
                  <a:moveTo>
                    <a:pt x="3791" y="0"/>
                  </a:moveTo>
                  <a:lnTo>
                    <a:pt x="0" y="3667"/>
                  </a:lnTo>
                  <a:lnTo>
                    <a:pt x="25845" y="3667"/>
                  </a:lnTo>
                  <a:lnTo>
                    <a:pt x="22054"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93;p39"/>
            <p:cNvSpPr/>
            <p:nvPr/>
          </p:nvSpPr>
          <p:spPr>
            <a:xfrm>
              <a:off x="7371425" y="1740975"/>
              <a:ext cx="791402" cy="720997"/>
            </a:xfrm>
            <a:custGeom>
              <a:avLst/>
              <a:gdLst/>
              <a:ahLst/>
              <a:cxnLst/>
              <a:rect l="l" t="t" r="r" b="b"/>
              <a:pathLst>
                <a:path w="22515" h="20512" extrusionOk="0">
                  <a:moveTo>
                    <a:pt x="11258" y="1"/>
                  </a:moveTo>
                  <a:cubicBezTo>
                    <a:pt x="8633" y="1"/>
                    <a:pt x="6009" y="1001"/>
                    <a:pt x="4008" y="3003"/>
                  </a:cubicBezTo>
                  <a:cubicBezTo>
                    <a:pt x="1" y="7010"/>
                    <a:pt x="1" y="13500"/>
                    <a:pt x="4008" y="17507"/>
                  </a:cubicBezTo>
                  <a:cubicBezTo>
                    <a:pt x="6009" y="19510"/>
                    <a:pt x="8633" y="20512"/>
                    <a:pt x="11258" y="20512"/>
                  </a:cubicBezTo>
                  <a:cubicBezTo>
                    <a:pt x="13882" y="20512"/>
                    <a:pt x="16506" y="19510"/>
                    <a:pt x="18507" y="17507"/>
                  </a:cubicBezTo>
                  <a:cubicBezTo>
                    <a:pt x="22514" y="13500"/>
                    <a:pt x="22514" y="7010"/>
                    <a:pt x="18507" y="3003"/>
                  </a:cubicBezTo>
                  <a:cubicBezTo>
                    <a:pt x="16506" y="1001"/>
                    <a:pt x="13882" y="1"/>
                    <a:pt x="11258"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94;p39"/>
            <p:cNvSpPr/>
            <p:nvPr/>
          </p:nvSpPr>
          <p:spPr>
            <a:xfrm>
              <a:off x="7461834" y="1804528"/>
              <a:ext cx="445245" cy="330551"/>
            </a:xfrm>
            <a:custGeom>
              <a:avLst/>
              <a:gdLst/>
              <a:ahLst/>
              <a:cxnLst/>
              <a:rect l="l" t="t" r="r" b="b"/>
              <a:pathLst>
                <a:path w="12667" h="9404" extrusionOk="0">
                  <a:moveTo>
                    <a:pt x="8630" y="0"/>
                  </a:moveTo>
                  <a:cubicBezTo>
                    <a:pt x="7087" y="0"/>
                    <a:pt x="5546" y="415"/>
                    <a:pt x="4179" y="1239"/>
                  </a:cubicBezTo>
                  <a:cubicBezTo>
                    <a:pt x="1586" y="2798"/>
                    <a:pt x="0" y="5604"/>
                    <a:pt x="0" y="8630"/>
                  </a:cubicBezTo>
                  <a:cubicBezTo>
                    <a:pt x="0" y="8891"/>
                    <a:pt x="13" y="9147"/>
                    <a:pt x="35" y="9403"/>
                  </a:cubicBezTo>
                  <a:cubicBezTo>
                    <a:pt x="1825" y="4535"/>
                    <a:pt x="6543" y="983"/>
                    <a:pt x="11973" y="983"/>
                  </a:cubicBezTo>
                  <a:cubicBezTo>
                    <a:pt x="12202" y="983"/>
                    <a:pt x="12436" y="991"/>
                    <a:pt x="12666" y="1005"/>
                  </a:cubicBezTo>
                  <a:cubicBezTo>
                    <a:pt x="11402" y="334"/>
                    <a:pt x="10015" y="0"/>
                    <a:pt x="8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95;p39"/>
            <p:cNvSpPr/>
            <p:nvPr/>
          </p:nvSpPr>
          <p:spPr>
            <a:xfrm>
              <a:off x="7312899" y="1691060"/>
              <a:ext cx="908487" cy="43059"/>
            </a:xfrm>
            <a:custGeom>
              <a:avLst/>
              <a:gdLst/>
              <a:ahLst/>
              <a:cxnLst/>
              <a:rect l="l" t="t" r="r" b="b"/>
              <a:pathLst>
                <a:path w="25846" h="1225" extrusionOk="0">
                  <a:moveTo>
                    <a:pt x="0" y="0"/>
                  </a:moveTo>
                  <a:lnTo>
                    <a:pt x="0" y="1224"/>
                  </a:lnTo>
                  <a:lnTo>
                    <a:pt x="25845" y="1224"/>
                  </a:lnTo>
                  <a:lnTo>
                    <a:pt x="25845" y="0"/>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827;p39"/>
          <p:cNvGrpSpPr/>
          <p:nvPr/>
        </p:nvGrpSpPr>
        <p:grpSpPr>
          <a:xfrm flipH="1">
            <a:off x="2589670" y="432772"/>
            <a:ext cx="520690" cy="544179"/>
            <a:chOff x="2417602" y="1562162"/>
            <a:chExt cx="908628" cy="949616"/>
          </a:xfrm>
        </p:grpSpPr>
        <p:sp>
          <p:nvSpPr>
            <p:cNvPr id="124" name="Google Shape;1828;p39"/>
            <p:cNvSpPr/>
            <p:nvPr/>
          </p:nvSpPr>
          <p:spPr>
            <a:xfrm>
              <a:off x="2461541" y="1691060"/>
              <a:ext cx="820717" cy="820717"/>
            </a:xfrm>
            <a:custGeom>
              <a:avLst/>
              <a:gdLst/>
              <a:ahLst/>
              <a:cxnLst/>
              <a:rect l="l" t="t" r="r" b="b"/>
              <a:pathLst>
                <a:path w="23349" h="23349" extrusionOk="0">
                  <a:moveTo>
                    <a:pt x="0" y="0"/>
                  </a:moveTo>
                  <a:lnTo>
                    <a:pt x="0" y="23349"/>
                  </a:lnTo>
                  <a:lnTo>
                    <a:pt x="23349" y="23349"/>
                  </a:lnTo>
                  <a:lnTo>
                    <a:pt x="23349" y="0"/>
                  </a:lnTo>
                  <a:close/>
                </a:path>
              </a:pathLst>
            </a:custGeom>
            <a:solidFill>
              <a:srgbClr val="201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829;p39"/>
            <p:cNvSpPr/>
            <p:nvPr/>
          </p:nvSpPr>
          <p:spPr>
            <a:xfrm>
              <a:off x="3282249" y="1691060"/>
              <a:ext cx="43059" cy="820717"/>
            </a:xfrm>
            <a:custGeom>
              <a:avLst/>
              <a:gdLst/>
              <a:ahLst/>
              <a:cxnLst/>
              <a:rect l="l" t="t" r="r" b="b"/>
              <a:pathLst>
                <a:path w="1225" h="23349" extrusionOk="0">
                  <a:moveTo>
                    <a:pt x="1" y="0"/>
                  </a:moveTo>
                  <a:lnTo>
                    <a:pt x="1" y="23349"/>
                  </a:lnTo>
                  <a:lnTo>
                    <a:pt x="1225" y="23349"/>
                  </a:lnTo>
                  <a:lnTo>
                    <a:pt x="1225"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830;p39"/>
            <p:cNvSpPr/>
            <p:nvPr/>
          </p:nvSpPr>
          <p:spPr>
            <a:xfrm>
              <a:off x="2418516" y="1691060"/>
              <a:ext cx="43059" cy="820717"/>
            </a:xfrm>
            <a:custGeom>
              <a:avLst/>
              <a:gdLst/>
              <a:ahLst/>
              <a:cxnLst/>
              <a:rect l="l" t="t" r="r" b="b"/>
              <a:pathLst>
                <a:path w="1225" h="23349" extrusionOk="0">
                  <a:moveTo>
                    <a:pt x="1" y="0"/>
                  </a:moveTo>
                  <a:lnTo>
                    <a:pt x="1" y="23349"/>
                  </a:lnTo>
                  <a:lnTo>
                    <a:pt x="1224" y="23349"/>
                  </a:lnTo>
                  <a:lnTo>
                    <a:pt x="1224"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831;p39"/>
            <p:cNvSpPr/>
            <p:nvPr/>
          </p:nvSpPr>
          <p:spPr>
            <a:xfrm>
              <a:off x="2417602" y="1562162"/>
              <a:ext cx="908628" cy="128930"/>
            </a:xfrm>
            <a:custGeom>
              <a:avLst/>
              <a:gdLst/>
              <a:ahLst/>
              <a:cxnLst/>
              <a:rect l="l" t="t" r="r" b="b"/>
              <a:pathLst>
                <a:path w="25850" h="3668" extrusionOk="0">
                  <a:moveTo>
                    <a:pt x="3795" y="0"/>
                  </a:moveTo>
                  <a:lnTo>
                    <a:pt x="0" y="3667"/>
                  </a:lnTo>
                  <a:lnTo>
                    <a:pt x="25849" y="3667"/>
                  </a:lnTo>
                  <a:lnTo>
                    <a:pt x="22054" y="0"/>
                  </a:lnTo>
                  <a:close/>
                </a:path>
              </a:pathLst>
            </a:custGeom>
            <a:solidFill>
              <a:srgbClr val="4C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832;p39"/>
            <p:cNvSpPr/>
            <p:nvPr/>
          </p:nvSpPr>
          <p:spPr>
            <a:xfrm>
              <a:off x="2476129" y="1740975"/>
              <a:ext cx="791402" cy="720997"/>
            </a:xfrm>
            <a:custGeom>
              <a:avLst/>
              <a:gdLst/>
              <a:ahLst/>
              <a:cxnLst/>
              <a:rect l="l" t="t" r="r" b="b"/>
              <a:pathLst>
                <a:path w="22515" h="20512" extrusionOk="0">
                  <a:moveTo>
                    <a:pt x="11258" y="1"/>
                  </a:moveTo>
                  <a:cubicBezTo>
                    <a:pt x="8633" y="1"/>
                    <a:pt x="6009" y="1001"/>
                    <a:pt x="4008" y="3003"/>
                  </a:cubicBezTo>
                  <a:cubicBezTo>
                    <a:pt x="1" y="7010"/>
                    <a:pt x="1" y="13500"/>
                    <a:pt x="4008" y="17507"/>
                  </a:cubicBezTo>
                  <a:cubicBezTo>
                    <a:pt x="6009" y="19510"/>
                    <a:pt x="8633" y="20512"/>
                    <a:pt x="11258" y="20512"/>
                  </a:cubicBezTo>
                  <a:cubicBezTo>
                    <a:pt x="13883" y="20512"/>
                    <a:pt x="16508" y="19510"/>
                    <a:pt x="18512" y="17507"/>
                  </a:cubicBezTo>
                  <a:cubicBezTo>
                    <a:pt x="22514" y="13500"/>
                    <a:pt x="22514" y="7010"/>
                    <a:pt x="18512" y="3003"/>
                  </a:cubicBezTo>
                  <a:cubicBezTo>
                    <a:pt x="16508" y="1001"/>
                    <a:pt x="13883" y="1"/>
                    <a:pt x="11258" y="1"/>
                  </a:cubicBezTo>
                  <a:close/>
                </a:path>
              </a:pathLst>
            </a:custGeom>
            <a:solidFill>
              <a:srgbClr val="E66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833;p39"/>
            <p:cNvSpPr/>
            <p:nvPr/>
          </p:nvSpPr>
          <p:spPr>
            <a:xfrm>
              <a:off x="2566502" y="1804528"/>
              <a:ext cx="445245" cy="330551"/>
            </a:xfrm>
            <a:custGeom>
              <a:avLst/>
              <a:gdLst/>
              <a:ahLst/>
              <a:cxnLst/>
              <a:rect l="l" t="t" r="r" b="b"/>
              <a:pathLst>
                <a:path w="12667" h="9404" extrusionOk="0">
                  <a:moveTo>
                    <a:pt x="8631" y="0"/>
                  </a:moveTo>
                  <a:cubicBezTo>
                    <a:pt x="7088" y="0"/>
                    <a:pt x="5547" y="415"/>
                    <a:pt x="4180" y="1239"/>
                  </a:cubicBezTo>
                  <a:cubicBezTo>
                    <a:pt x="1587" y="2798"/>
                    <a:pt x="1" y="5604"/>
                    <a:pt x="1" y="8630"/>
                  </a:cubicBezTo>
                  <a:cubicBezTo>
                    <a:pt x="1" y="8891"/>
                    <a:pt x="14" y="9147"/>
                    <a:pt x="36" y="9403"/>
                  </a:cubicBezTo>
                  <a:cubicBezTo>
                    <a:pt x="1825" y="4535"/>
                    <a:pt x="6548" y="983"/>
                    <a:pt x="11973" y="983"/>
                  </a:cubicBezTo>
                  <a:cubicBezTo>
                    <a:pt x="12207" y="983"/>
                    <a:pt x="12437" y="991"/>
                    <a:pt x="12667" y="1005"/>
                  </a:cubicBezTo>
                  <a:cubicBezTo>
                    <a:pt x="11403" y="334"/>
                    <a:pt x="10016" y="0"/>
                    <a:pt x="8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834;p39"/>
            <p:cNvSpPr/>
            <p:nvPr/>
          </p:nvSpPr>
          <p:spPr>
            <a:xfrm>
              <a:off x="2417602" y="1691060"/>
              <a:ext cx="908628" cy="43059"/>
            </a:xfrm>
            <a:custGeom>
              <a:avLst/>
              <a:gdLst/>
              <a:ahLst/>
              <a:cxnLst/>
              <a:rect l="l" t="t" r="r" b="b"/>
              <a:pathLst>
                <a:path w="25850" h="1225" extrusionOk="0">
                  <a:moveTo>
                    <a:pt x="0" y="0"/>
                  </a:moveTo>
                  <a:lnTo>
                    <a:pt x="0" y="1224"/>
                  </a:lnTo>
                  <a:lnTo>
                    <a:pt x="25849" y="1224"/>
                  </a:lnTo>
                  <a:lnTo>
                    <a:pt x="25849" y="0"/>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72" y="3459515"/>
            <a:ext cx="2597150" cy="1571590"/>
          </a:xfrm>
          <a:prstGeom prst="rect">
            <a:avLst/>
          </a:prstGeom>
        </p:spPr>
      </p:pic>
    </p:spTree>
  </p:cSld>
  <p:clrMapOvr>
    <a:masterClrMapping/>
  </p:clrMapOvr>
  <p:transition spd="slow">
    <p:blinds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391886" y="337456"/>
            <a:ext cx="8360229" cy="4468586"/>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等线" panose="020F0502020204030204"/>
              <a:ea typeface="等线" panose="02010600030101010101" pitchFamily="2" charset="-122"/>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72" y="2345872"/>
            <a:ext cx="2797628" cy="2797628"/>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2345872"/>
            <a:ext cx="2797628" cy="2797628"/>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766338" y="1178817"/>
            <a:ext cx="7834916" cy="2285902"/>
            <a:chOff x="1021784" y="1552906"/>
            <a:chExt cx="10446554" cy="2334077"/>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1633957"/>
              <a:ext cx="10446554" cy="2253026"/>
              <a:chOff x="1021784" y="1647110"/>
              <a:chExt cx="10446554" cy="2253026"/>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68569" tIns="34275" rIns="68569" bIns="34275" anchor="ctr" anchorCtr="0">
                <a:noAutofit/>
              </a:bodyPr>
              <a:lstStyle/>
              <a:p>
                <a:pPr algn="ctr" defTabSz="685800">
                  <a:buClrTx/>
                  <a:defRPr/>
                </a:pPr>
                <a:endParaRPr sz="3000" kern="1200" dirty="0">
                  <a:solidFill>
                    <a:srgbClr val="002060"/>
                  </a:solidFill>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21784" y="1647110"/>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68569" tIns="34275" rIns="68569" bIns="34275" anchor="ctr" anchorCtr="0">
                <a:noAutofit/>
              </a:bodyPr>
              <a:lstStyle/>
              <a:p>
                <a:pPr algn="ctr" defTabSz="685800">
                  <a:buClrTx/>
                  <a:defRPr/>
                </a:pPr>
                <a:endParaRPr sz="3000" kern="1200" dirty="0">
                  <a:solidFill>
                    <a:srgbClr val="002060"/>
                  </a:solidFill>
                  <a:latin typeface="Cambria" panose="02040503050406030204" pitchFamily="18" charset="0"/>
                  <a:ea typeface="Cambria" panose="02040503050406030204" pitchFamily="18" charset="0"/>
                  <a:cs typeface="Calibri"/>
                  <a:sym typeface="Calibri"/>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32273" y="1552906"/>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650230" y="3002694"/>
            <a:ext cx="7843541" cy="1281150"/>
            <a:chOff x="866972" y="4146668"/>
            <a:chExt cx="10458055" cy="2293802"/>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0458055" cy="1866657"/>
              <a:chOff x="1021784" y="2033479"/>
              <a:chExt cx="10458055"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68569" tIns="34275" rIns="68569" bIns="34275" anchor="ctr" anchorCtr="0">
                <a:noAutofit/>
              </a:bodyPr>
              <a:lstStyle/>
              <a:p>
                <a:pPr algn="ctr" defTabSz="685800">
                  <a:buClrTx/>
                  <a:defRPr/>
                </a:pPr>
                <a:endParaRPr sz="3000" kern="1200" dirty="0">
                  <a:solidFill>
                    <a:srgbClr val="002060"/>
                  </a:solidFill>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68569" tIns="34275" rIns="68569" bIns="34275" anchor="ctr" anchorCtr="0">
                <a:noAutofit/>
              </a:bodyPr>
              <a:lstStyle/>
              <a:p>
                <a:pPr algn="ctr" defTabSz="685800">
                  <a:buClrTx/>
                  <a:defRPr/>
                </a:pPr>
                <a:endParaRPr sz="3000" kern="1200" dirty="0">
                  <a:solidFill>
                    <a:srgbClr val="002060"/>
                  </a:solidFill>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1623659" y="2432640"/>
                <a:ext cx="9430797" cy="936786"/>
              </a:xfrm>
              <a:prstGeom prst="rect">
                <a:avLst/>
              </a:prstGeom>
              <a:noFill/>
            </p:spPr>
            <p:txBody>
              <a:bodyPr wrap="square" rtlCol="0">
                <a:spAutoFit/>
              </a:bodyPr>
              <a:lstStyle/>
              <a:p>
                <a:pPr algn="just" defTabSz="685800">
                  <a:buClrTx/>
                  <a:defRPr/>
                </a:pPr>
                <a:r>
                  <a:rPr lang="en-US" sz="2800" b="1" dirty="0" err="1">
                    <a:effectLst/>
                    <a:latin typeface="Times New Roman" panose="02020603050405020304" pitchFamily="18" charset="0"/>
                    <a:ea typeface="Calibri" panose="020F0502020204030204" pitchFamily="34" charset="0"/>
                  </a:rPr>
                  <a:t>Xác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định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đúng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các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loại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biển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báo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giao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thông</a:t>
                </a:r>
                <a:r>
                  <a:rPr lang="en-US" sz="2800" b="1" dirty="0">
                    <a:effectLst/>
                    <a:latin typeface="Times New Roman" panose="02020603050405020304" pitchFamily="18" charset="0"/>
                    <a:ea typeface="Calibri" panose="020F0502020204030204" pitchFamily="34" charset="0"/>
                  </a:rPr>
                  <a:t>.</a:t>
                </a:r>
                <a:endParaRPr lang="vi-VN" sz="2800" b="1" kern="1200" dirty="0">
                  <a:solidFill>
                    <a:srgbClr val="002060"/>
                  </a:solidFill>
                  <a:latin typeface="Cambria" panose="02040503050406030204" pitchFamily="18" charset="0"/>
                  <a:ea typeface="Cambria" panose="02040503050406030204" pitchFamily="18" charset="0"/>
                  <a:cs typeface="+mn-cs"/>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2606" y="4146668"/>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9014">
            <a:off x="381036" y="143446"/>
            <a:ext cx="1108359" cy="11083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889858">
            <a:off x="7701092" y="242949"/>
            <a:ext cx="832282" cy="8322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8"/>
          <a:stretch>
            <a:fillRect/>
          </a:stretch>
        </p:blipFill>
        <p:spPr>
          <a:xfrm>
            <a:off x="1914848" y="371150"/>
            <a:ext cx="5742930" cy="900762"/>
          </a:xfrm>
          <a:prstGeom prst="rect">
            <a:avLst/>
          </a:prstGeom>
        </p:spPr>
      </p:pic>
      <p:sp>
        <p:nvSpPr>
          <p:cNvPr id="3" name="TextBox 2">
            <a:extLst>
              <a:ext uri="{FF2B5EF4-FFF2-40B4-BE49-F238E27FC236}">
                <a16:creationId xmlns:a16="http://schemas.microsoft.com/office/drawing/2014/main" id="{3CF1BD8B-AB85-A606-AC46-0ED39D3DBF29}"/>
              </a:ext>
            </a:extLst>
          </p:cNvPr>
          <p:cNvSpPr txBox="1"/>
          <p:nvPr/>
        </p:nvSpPr>
        <p:spPr>
          <a:xfrm>
            <a:off x="1288336" y="1511027"/>
            <a:ext cx="6790919" cy="1131720"/>
          </a:xfrm>
          <a:prstGeom prst="rect">
            <a:avLst/>
          </a:prstGeom>
          <a:noFill/>
        </p:spPr>
        <p:txBody>
          <a:bodyPr wrap="square">
            <a:spAutoFit/>
          </a:bodyPr>
          <a:lstStyle/>
          <a:p>
            <a:pPr algn="just">
              <a:lnSpc>
                <a:spcPct val="115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cấm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nguy</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2" name="TextBox 1"/>
          <p:cNvSpPr txBox="1"/>
          <p:nvPr/>
        </p:nvSpPr>
        <p:spPr>
          <a:xfrm>
            <a:off x="565077" y="472611"/>
            <a:ext cx="4551453" cy="400110"/>
          </a:xfrm>
          <a:prstGeom prst="rect">
            <a:avLst/>
          </a:prstGeom>
          <a:noFill/>
        </p:spPr>
        <p:txBody>
          <a:bodyPr wrap="square" rtlCol="0">
            <a:spAutoFit/>
          </a:bodyPr>
          <a:lstStyle/>
          <a:p>
            <a:r>
              <a:rPr lang="en-US" sz="2000" b="1" dirty="0">
                <a:solidFill>
                  <a:schemeClr val="tx2">
                    <a:lumMod val="50000"/>
                  </a:schemeClr>
                </a:solidFill>
              </a:rPr>
              <a:t>1. </a:t>
            </a:r>
            <a:r>
              <a:rPr lang="en-US" sz="2000" b="1" dirty="0" err="1">
                <a:solidFill>
                  <a:schemeClr val="tx2">
                    <a:lumMod val="50000"/>
                  </a:schemeClr>
                </a:solidFill>
              </a:rPr>
              <a:t>Tìm</a:t>
            </a:r>
            <a:r>
              <a:rPr lang="en-US" sz="2000" b="1" dirty="0">
                <a:solidFill>
                  <a:schemeClr val="tx2">
                    <a:lumMod val="50000"/>
                  </a:schemeClr>
                </a:solidFill>
              </a:rPr>
              <a:t> </a:t>
            </a:r>
            <a:r>
              <a:rPr lang="en-US" sz="2000" b="1" dirty="0" err="1">
                <a:solidFill>
                  <a:schemeClr val="tx2">
                    <a:lumMod val="50000"/>
                  </a:schemeClr>
                </a:solidFill>
              </a:rPr>
              <a:t>hiểu</a:t>
            </a:r>
            <a:r>
              <a:rPr lang="en-US" sz="2000" b="1" dirty="0">
                <a:solidFill>
                  <a:schemeClr val="tx2">
                    <a:lumMod val="50000"/>
                  </a:schemeClr>
                </a:solidFill>
              </a:rPr>
              <a:t> </a:t>
            </a:r>
            <a:r>
              <a:rPr lang="en-US" sz="2000" b="1" dirty="0" err="1">
                <a:solidFill>
                  <a:schemeClr val="tx2">
                    <a:lumMod val="50000"/>
                  </a:schemeClr>
                </a:solidFill>
              </a:rPr>
              <a:t>về</a:t>
            </a:r>
            <a:r>
              <a:rPr lang="en-US" sz="2000" b="1" dirty="0">
                <a:solidFill>
                  <a:schemeClr val="tx2">
                    <a:lumMod val="50000"/>
                  </a:schemeClr>
                </a:solidFill>
              </a:rPr>
              <a:t> </a:t>
            </a:r>
            <a:r>
              <a:rPr lang="en-US" sz="2000" b="1" dirty="0" err="1">
                <a:solidFill>
                  <a:schemeClr val="tx2">
                    <a:lumMod val="50000"/>
                  </a:schemeClr>
                </a:solidFill>
              </a:rPr>
              <a:t>biển</a:t>
            </a:r>
            <a:r>
              <a:rPr lang="en-US" sz="2000" b="1" dirty="0">
                <a:solidFill>
                  <a:schemeClr val="tx2">
                    <a:lumMod val="50000"/>
                  </a:schemeClr>
                </a:solidFill>
              </a:rPr>
              <a:t> </a:t>
            </a:r>
            <a:r>
              <a:rPr lang="en-US" sz="2000" b="1" dirty="0" err="1">
                <a:solidFill>
                  <a:schemeClr val="tx2">
                    <a:lumMod val="50000"/>
                  </a:schemeClr>
                </a:solidFill>
              </a:rPr>
              <a:t>báo</a:t>
            </a:r>
            <a:r>
              <a:rPr lang="en-US" sz="2000" b="1" dirty="0">
                <a:solidFill>
                  <a:schemeClr val="tx2">
                    <a:lumMod val="50000"/>
                  </a:schemeClr>
                </a:solidFill>
              </a:rPr>
              <a:t> </a:t>
            </a:r>
            <a:r>
              <a:rPr lang="en-US" sz="2000" b="1" dirty="0" err="1">
                <a:solidFill>
                  <a:schemeClr val="tx2">
                    <a:lumMod val="50000"/>
                  </a:schemeClr>
                </a:solidFill>
              </a:rPr>
              <a:t>giao</a:t>
            </a:r>
            <a:r>
              <a:rPr lang="en-US" sz="2000" b="1" dirty="0">
                <a:solidFill>
                  <a:schemeClr val="tx2">
                    <a:lumMod val="50000"/>
                  </a:schemeClr>
                </a:solidFill>
              </a:rPr>
              <a:t> </a:t>
            </a:r>
            <a:r>
              <a:rPr lang="en-US" sz="2000" b="1" dirty="0" err="1">
                <a:solidFill>
                  <a:schemeClr val="tx2">
                    <a:lumMod val="50000"/>
                  </a:schemeClr>
                </a:solidFill>
              </a:rPr>
              <a:t>thông</a:t>
            </a:r>
            <a:endParaRPr lang="en-US" sz="2000" b="1" dirty="0">
              <a:solidFill>
                <a:schemeClr val="tx2">
                  <a:lumMod val="50000"/>
                </a:schemeClr>
              </a:solidFill>
            </a:endParaRPr>
          </a:p>
        </p:txBody>
      </p:sp>
      <p:sp>
        <p:nvSpPr>
          <p:cNvPr id="3" name="Pentagon 2"/>
          <p:cNvSpPr/>
          <p:nvPr/>
        </p:nvSpPr>
        <p:spPr>
          <a:xfrm>
            <a:off x="174661" y="1047964"/>
            <a:ext cx="1756881" cy="493159"/>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KHÁM PHÁ</a:t>
            </a:r>
          </a:p>
        </p:txBody>
      </p:sp>
      <p:sp>
        <p:nvSpPr>
          <p:cNvPr id="4" name="Rectangle 3"/>
          <p:cNvSpPr/>
          <p:nvPr/>
        </p:nvSpPr>
        <p:spPr>
          <a:xfrm>
            <a:off x="280948" y="1663875"/>
            <a:ext cx="3897043" cy="2949525"/>
          </a:xfrm>
          <a:prstGeom prst="rect">
            <a:avLst/>
          </a:prstGeom>
        </p:spPr>
        <p:txBody>
          <a:bodyPr wrap="square">
            <a:spAutoFit/>
          </a:bodyPr>
          <a:lstStyle/>
          <a:p>
            <a:pPr algn="just">
              <a:lnSpc>
                <a:spcPct val="150000"/>
              </a:lnSpc>
            </a:pPr>
            <a:r>
              <a:rPr lang="en-US" sz="1800" b="1" i="1" dirty="0" err="1"/>
              <a:t>Quan</a:t>
            </a:r>
            <a:r>
              <a:rPr lang="en-US" sz="1800" b="1" i="1" dirty="0"/>
              <a:t> </a:t>
            </a:r>
            <a:r>
              <a:rPr lang="vi-VN" sz="1800" b="1" i="1" dirty="0"/>
              <a:t>sát Hình 1 SGK tr</a:t>
            </a:r>
            <a:r>
              <a:rPr lang="en-US" sz="1800" b="1" i="1" dirty="0" err="1"/>
              <a:t>ang</a:t>
            </a:r>
            <a:r>
              <a:rPr lang="en-US" sz="1800" b="1" i="1" dirty="0"/>
              <a:t> </a:t>
            </a:r>
            <a:r>
              <a:rPr lang="vi-VN" sz="1800" b="1" i="1" dirty="0"/>
              <a:t>46 và </a:t>
            </a:r>
            <a:r>
              <a:rPr lang="en-US" sz="1800" b="1" i="1" dirty="0" err="1"/>
              <a:t>cho</a:t>
            </a:r>
            <a:r>
              <a:rPr lang="en-US" sz="1800" b="1" i="1" dirty="0"/>
              <a:t> </a:t>
            </a:r>
            <a:r>
              <a:rPr lang="en-US" sz="1800" b="1" i="1" dirty="0" err="1"/>
              <a:t>biết</a:t>
            </a:r>
            <a:r>
              <a:rPr lang="vi-VN" sz="1800" b="1" i="1" dirty="0"/>
              <a:t>:</a:t>
            </a:r>
          </a:p>
          <a:p>
            <a:pPr marL="342900" indent="-342900" algn="just">
              <a:lnSpc>
                <a:spcPct val="150000"/>
              </a:lnSpc>
              <a:buFont typeface="Wingdings" panose="05000000000000000000" pitchFamily="2" charset="2"/>
              <a:buChar char="§"/>
            </a:pPr>
            <a:r>
              <a:rPr lang="vi-VN" sz="1800" b="1" dirty="0"/>
              <a:t>Biển báo giao thông dùng để làm gì?</a:t>
            </a:r>
          </a:p>
          <a:p>
            <a:pPr marL="342900" indent="-342900" algn="just">
              <a:lnSpc>
                <a:spcPct val="150000"/>
              </a:lnSpc>
              <a:buFont typeface="Wingdings" panose="05000000000000000000" pitchFamily="2" charset="2"/>
              <a:buChar char="§"/>
            </a:pPr>
            <a:r>
              <a:rPr lang="vi-VN" sz="1800" b="1" dirty="0"/>
              <a:t>Các biển báo giao thông trong Hình 1 có hình dáng, màu sắc và ý nghĩa như thế nào?</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308" y="1839074"/>
            <a:ext cx="4299772" cy="2878113"/>
          </a:xfrm>
          <a:prstGeom prst="rect">
            <a:avLst/>
          </a:prstGeom>
        </p:spPr>
      </p:pic>
      <p:sp>
        <p:nvSpPr>
          <p:cNvPr id="7" name="TextBox 6"/>
          <p:cNvSpPr txBox="1"/>
          <p:nvPr/>
        </p:nvSpPr>
        <p:spPr>
          <a:xfrm>
            <a:off x="5363596" y="1294543"/>
            <a:ext cx="2205195" cy="369332"/>
          </a:xfrm>
          <a:prstGeom prst="rect">
            <a:avLst/>
          </a:prstGeom>
          <a:solidFill>
            <a:schemeClr val="accent5">
              <a:lumMod val="60000"/>
              <a:lumOff val="40000"/>
            </a:schemeClr>
          </a:solidFill>
        </p:spPr>
        <p:txBody>
          <a:bodyPr wrap="square" rtlCol="0">
            <a:spAutoFit/>
          </a:bodyPr>
          <a:lstStyle/>
          <a:p>
            <a:pPr algn="ctr"/>
            <a:r>
              <a:rPr lang="en-US" sz="1800" b="1" dirty="0" err="1"/>
              <a:t>Thảo</a:t>
            </a:r>
            <a:r>
              <a:rPr lang="en-US" sz="1800" b="1" dirty="0"/>
              <a:t> </a:t>
            </a:r>
            <a:r>
              <a:rPr lang="en-US" sz="1800" b="1" dirty="0" err="1"/>
              <a:t>luận</a:t>
            </a:r>
            <a:r>
              <a:rPr lang="en-US" sz="1800" b="1" dirty="0"/>
              <a:t> </a:t>
            </a:r>
            <a:r>
              <a:rPr lang="en-US" sz="1800" b="1" dirty="0" err="1"/>
              <a:t>cặp</a:t>
            </a:r>
            <a:r>
              <a:rPr lang="en-US" sz="1800" b="1" dirty="0"/>
              <a:t> </a:t>
            </a:r>
            <a:r>
              <a:rPr lang="en-US" sz="1800" b="1" dirty="0" err="1"/>
              <a:t>đôi</a:t>
            </a:r>
            <a:endParaRPr lang="en-US" sz="1800" b="1" dirty="0"/>
          </a:p>
        </p:txBody>
      </p:sp>
    </p:spTree>
    <p:extLst>
      <p:ext uri="{BB962C8B-B14F-4D97-AF65-F5344CB8AC3E}">
        <p14:creationId xmlns:p14="http://schemas.microsoft.com/office/powerpoint/2010/main" val="2269443256"/>
      </p:ext>
    </p:extLst>
  </p:cSld>
  <p:clrMapOvr>
    <a:masterClrMapping/>
  </p:clrMapOvr>
  <mc:AlternateContent xmlns:mc="http://schemas.openxmlformats.org/markup-compatibility/2006" xmlns:p14="http://schemas.microsoft.com/office/powerpoint/2010/main">
    <mc:Choice Requires="p14">
      <p:transition spd="slow">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strips(downRight)">
                                      <p:cBhvr>
                                        <p:cTn id="31" dur="500"/>
                                        <p:tgtEl>
                                          <p:spTgt spid="4">
                                            <p:txEl>
                                              <p:pRg st="1" end="1"/>
                                            </p:txEl>
                                          </p:spTgt>
                                        </p:tgtEl>
                                      </p:cBhvr>
                                    </p:animEffect>
                                  </p:childTnLst>
                                </p:cTn>
                              </p:par>
                              <p:par>
                                <p:cTn id="32" presetID="18" presetClass="entr" presetSubtype="6"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strips(downRight)">
                                      <p:cBhvr>
                                        <p:cTn id="3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024;p44"/>
          <p:cNvGrpSpPr/>
          <p:nvPr/>
        </p:nvGrpSpPr>
        <p:grpSpPr>
          <a:xfrm>
            <a:off x="460943" y="1069422"/>
            <a:ext cx="8215590" cy="4074078"/>
            <a:chOff x="471217" y="1139643"/>
            <a:chExt cx="8215590" cy="4074078"/>
          </a:xfrm>
        </p:grpSpPr>
        <p:grpSp>
          <p:nvGrpSpPr>
            <p:cNvPr id="5" name="Google Shape;2025;p44"/>
            <p:cNvGrpSpPr/>
            <p:nvPr/>
          </p:nvGrpSpPr>
          <p:grpSpPr>
            <a:xfrm>
              <a:off x="8332341" y="1639650"/>
              <a:ext cx="354466" cy="3574071"/>
              <a:chOff x="4298192" y="1616275"/>
              <a:chExt cx="354466" cy="3574071"/>
            </a:xfrm>
          </p:grpSpPr>
          <p:sp>
            <p:nvSpPr>
              <p:cNvPr id="37" name="Google Shape;2026;p44"/>
              <p:cNvSpPr/>
              <p:nvPr/>
            </p:nvSpPr>
            <p:spPr>
              <a:xfrm>
                <a:off x="4486051" y="1616275"/>
                <a:ext cx="166597" cy="3574071"/>
              </a:xfrm>
              <a:custGeom>
                <a:avLst/>
                <a:gdLst/>
                <a:ahLst/>
                <a:cxnLst/>
                <a:rect l="l" t="t" r="r" b="b"/>
                <a:pathLst>
                  <a:path w="10878" h="166410" extrusionOk="0">
                    <a:moveTo>
                      <a:pt x="0" y="1"/>
                    </a:moveTo>
                    <a:lnTo>
                      <a:pt x="2258" y="166410"/>
                    </a:lnTo>
                    <a:lnTo>
                      <a:pt x="10877" y="164930"/>
                    </a:lnTo>
                    <a:lnTo>
                      <a:pt x="8880" y="1"/>
                    </a:ln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27;p44"/>
              <p:cNvSpPr/>
              <p:nvPr/>
            </p:nvSpPr>
            <p:spPr>
              <a:xfrm>
                <a:off x="4298192" y="1746658"/>
                <a:ext cx="354466" cy="193735"/>
              </a:xfrm>
              <a:custGeom>
                <a:avLst/>
                <a:gdLst/>
                <a:ahLst/>
                <a:cxnLst/>
                <a:rect l="l" t="t" r="r" b="b"/>
                <a:pathLst>
                  <a:path w="17244" h="12650" extrusionOk="0">
                    <a:moveTo>
                      <a:pt x="6353" y="1"/>
                    </a:moveTo>
                    <a:lnTo>
                      <a:pt x="6353" y="2462"/>
                    </a:lnTo>
                    <a:lnTo>
                      <a:pt x="0" y="2462"/>
                    </a:lnTo>
                    <a:lnTo>
                      <a:pt x="0" y="9486"/>
                    </a:lnTo>
                    <a:lnTo>
                      <a:pt x="6353" y="9663"/>
                    </a:lnTo>
                    <a:lnTo>
                      <a:pt x="6176" y="12649"/>
                    </a:lnTo>
                    <a:lnTo>
                      <a:pt x="17243" y="12649"/>
                    </a:lnTo>
                    <a:lnTo>
                      <a:pt x="17243"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28;p44"/>
              <p:cNvSpPr/>
              <p:nvPr/>
            </p:nvSpPr>
            <p:spPr>
              <a:xfrm>
                <a:off x="4388566" y="3823020"/>
                <a:ext cx="264092" cy="186751"/>
              </a:xfrm>
              <a:custGeom>
                <a:avLst/>
                <a:gdLst/>
                <a:ahLst/>
                <a:cxnLst/>
                <a:rect l="l" t="t" r="r" b="b"/>
                <a:pathLst>
                  <a:path w="17244" h="12194" extrusionOk="0">
                    <a:moveTo>
                      <a:pt x="6189" y="0"/>
                    </a:moveTo>
                    <a:lnTo>
                      <a:pt x="6189" y="2391"/>
                    </a:lnTo>
                    <a:lnTo>
                      <a:pt x="0" y="2391"/>
                    </a:lnTo>
                    <a:lnTo>
                      <a:pt x="0" y="8607"/>
                    </a:lnTo>
                    <a:lnTo>
                      <a:pt x="7100" y="8337"/>
                    </a:lnTo>
                    <a:lnTo>
                      <a:pt x="6671" y="12194"/>
                    </a:lnTo>
                    <a:lnTo>
                      <a:pt x="17243" y="12194"/>
                    </a:lnTo>
                    <a:lnTo>
                      <a:pt x="17243" y="0"/>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2029;p44"/>
            <p:cNvGrpSpPr/>
            <p:nvPr/>
          </p:nvGrpSpPr>
          <p:grpSpPr>
            <a:xfrm flipH="1">
              <a:off x="1710165" y="1639647"/>
              <a:ext cx="264092" cy="3574071"/>
              <a:chOff x="4388566" y="1616272"/>
              <a:chExt cx="264092" cy="3574071"/>
            </a:xfrm>
          </p:grpSpPr>
          <p:sp>
            <p:nvSpPr>
              <p:cNvPr id="34" name="Google Shape;2030;p44"/>
              <p:cNvSpPr/>
              <p:nvPr/>
            </p:nvSpPr>
            <p:spPr>
              <a:xfrm>
                <a:off x="4486073" y="1616272"/>
                <a:ext cx="166569" cy="3574071"/>
              </a:xfrm>
              <a:custGeom>
                <a:avLst/>
                <a:gdLst/>
                <a:ahLst/>
                <a:cxnLst/>
                <a:rect l="l" t="t" r="r" b="b"/>
                <a:pathLst>
                  <a:path w="10878" h="166410" extrusionOk="0">
                    <a:moveTo>
                      <a:pt x="0" y="1"/>
                    </a:moveTo>
                    <a:lnTo>
                      <a:pt x="2258" y="166410"/>
                    </a:lnTo>
                    <a:lnTo>
                      <a:pt x="10877" y="164930"/>
                    </a:lnTo>
                    <a:lnTo>
                      <a:pt x="8880" y="1"/>
                    </a:ln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31;p44"/>
              <p:cNvSpPr/>
              <p:nvPr/>
            </p:nvSpPr>
            <p:spPr>
              <a:xfrm>
                <a:off x="4388566" y="1746658"/>
                <a:ext cx="264092" cy="193735"/>
              </a:xfrm>
              <a:custGeom>
                <a:avLst/>
                <a:gdLst/>
                <a:ahLst/>
                <a:cxnLst/>
                <a:rect l="l" t="t" r="r" b="b"/>
                <a:pathLst>
                  <a:path w="17244" h="12650" extrusionOk="0">
                    <a:moveTo>
                      <a:pt x="6353" y="1"/>
                    </a:moveTo>
                    <a:lnTo>
                      <a:pt x="6353" y="2462"/>
                    </a:lnTo>
                    <a:lnTo>
                      <a:pt x="0" y="2462"/>
                    </a:lnTo>
                    <a:lnTo>
                      <a:pt x="0" y="9486"/>
                    </a:lnTo>
                    <a:lnTo>
                      <a:pt x="6353" y="9663"/>
                    </a:lnTo>
                    <a:lnTo>
                      <a:pt x="6176" y="12649"/>
                    </a:lnTo>
                    <a:lnTo>
                      <a:pt x="17243" y="12649"/>
                    </a:lnTo>
                    <a:lnTo>
                      <a:pt x="17243"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32;p44"/>
              <p:cNvSpPr/>
              <p:nvPr/>
            </p:nvSpPr>
            <p:spPr>
              <a:xfrm>
                <a:off x="4388566" y="3823020"/>
                <a:ext cx="264092" cy="186751"/>
              </a:xfrm>
              <a:custGeom>
                <a:avLst/>
                <a:gdLst/>
                <a:ahLst/>
                <a:cxnLst/>
                <a:rect l="l" t="t" r="r" b="b"/>
                <a:pathLst>
                  <a:path w="17244" h="12194" extrusionOk="0">
                    <a:moveTo>
                      <a:pt x="6189" y="0"/>
                    </a:moveTo>
                    <a:lnTo>
                      <a:pt x="6189" y="2391"/>
                    </a:lnTo>
                    <a:lnTo>
                      <a:pt x="0" y="2391"/>
                    </a:lnTo>
                    <a:lnTo>
                      <a:pt x="0" y="8607"/>
                    </a:lnTo>
                    <a:lnTo>
                      <a:pt x="7100" y="8337"/>
                    </a:lnTo>
                    <a:lnTo>
                      <a:pt x="6671" y="12194"/>
                    </a:lnTo>
                    <a:lnTo>
                      <a:pt x="17243" y="12194"/>
                    </a:lnTo>
                    <a:lnTo>
                      <a:pt x="17243" y="0"/>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2035;p44"/>
            <p:cNvSpPr/>
            <p:nvPr/>
          </p:nvSpPr>
          <p:spPr>
            <a:xfrm>
              <a:off x="1960248" y="1139643"/>
              <a:ext cx="6564040" cy="1648250"/>
            </a:xfrm>
            <a:custGeom>
              <a:avLst/>
              <a:gdLst/>
              <a:ahLst/>
              <a:cxnLst/>
              <a:rect l="l" t="t" r="r" b="b"/>
              <a:pathLst>
                <a:path w="126604" h="65930" extrusionOk="0">
                  <a:moveTo>
                    <a:pt x="0" y="65930"/>
                  </a:moveTo>
                  <a:lnTo>
                    <a:pt x="126604" y="64995"/>
                  </a:lnTo>
                  <a:lnTo>
                    <a:pt x="120735" y="0"/>
                  </a:lnTo>
                  <a:lnTo>
                    <a:pt x="664" y="585"/>
                  </a:lnTo>
                  <a:close/>
                </a:path>
              </a:pathLst>
            </a:custGeom>
            <a:solidFill>
              <a:schemeClr val="accent5">
                <a:lumMod val="40000"/>
                <a:lumOff val="60000"/>
              </a:schemeClr>
            </a:solidFill>
            <a:ln>
              <a:noFill/>
            </a:ln>
          </p:spPr>
          <p:txBody>
            <a:bodyPr/>
            <a:lstStyle/>
            <a:p>
              <a:endParaRPr lang="en-US"/>
            </a:p>
          </p:txBody>
        </p:sp>
        <p:sp>
          <p:nvSpPr>
            <p:cNvPr id="10" name="Google Shape;2036;p44"/>
            <p:cNvSpPr/>
            <p:nvPr/>
          </p:nvSpPr>
          <p:spPr>
            <a:xfrm>
              <a:off x="1935192" y="3022603"/>
              <a:ext cx="6584998" cy="1823600"/>
            </a:xfrm>
            <a:custGeom>
              <a:avLst/>
              <a:gdLst/>
              <a:ahLst/>
              <a:cxnLst/>
              <a:rect l="l" t="t" r="r" b="b"/>
              <a:pathLst>
                <a:path w="71541" h="72944" extrusionOk="0">
                  <a:moveTo>
                    <a:pt x="0" y="72944"/>
                  </a:moveTo>
                  <a:lnTo>
                    <a:pt x="71541" y="69671"/>
                  </a:lnTo>
                  <a:lnTo>
                    <a:pt x="69671" y="0"/>
                  </a:lnTo>
                  <a:lnTo>
                    <a:pt x="0" y="1645"/>
                  </a:lnTo>
                  <a:close/>
                </a:path>
              </a:pathLst>
            </a:custGeom>
            <a:solidFill>
              <a:schemeClr val="accent5">
                <a:lumMod val="40000"/>
                <a:lumOff val="60000"/>
              </a:schemeClr>
            </a:solidFill>
            <a:ln>
              <a:noFill/>
            </a:ln>
          </p:spPr>
          <p:txBody>
            <a:bodyPr/>
            <a:lstStyle/>
            <a:p>
              <a:endParaRPr lang="en-US"/>
            </a:p>
          </p:txBody>
        </p:sp>
        <p:grpSp>
          <p:nvGrpSpPr>
            <p:cNvPr id="11" name="Google Shape;2037;p44"/>
            <p:cNvGrpSpPr/>
            <p:nvPr/>
          </p:nvGrpSpPr>
          <p:grpSpPr>
            <a:xfrm>
              <a:off x="471217" y="1479569"/>
              <a:ext cx="929855" cy="3734152"/>
              <a:chOff x="3722804" y="1456194"/>
              <a:chExt cx="929855" cy="3734152"/>
            </a:xfrm>
          </p:grpSpPr>
          <p:sp>
            <p:nvSpPr>
              <p:cNvPr id="12" name="Google Shape;2038;p44"/>
              <p:cNvSpPr/>
              <p:nvPr/>
            </p:nvSpPr>
            <p:spPr>
              <a:xfrm>
                <a:off x="3722804" y="1456194"/>
                <a:ext cx="679787" cy="2878623"/>
              </a:xfrm>
              <a:custGeom>
                <a:avLst/>
                <a:gdLst/>
                <a:ahLst/>
                <a:cxnLst/>
                <a:rect l="l" t="t" r="r" b="b"/>
                <a:pathLst>
                  <a:path w="44387" h="187961" extrusionOk="0">
                    <a:moveTo>
                      <a:pt x="0" y="1"/>
                    </a:moveTo>
                    <a:lnTo>
                      <a:pt x="0" y="187960"/>
                    </a:lnTo>
                    <a:lnTo>
                      <a:pt x="44387" y="182085"/>
                    </a:lnTo>
                    <a:lnTo>
                      <a:pt x="44387" y="3699"/>
                    </a:lnTo>
                    <a:lnTo>
                      <a:pt x="0"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39;p44"/>
              <p:cNvSpPr/>
              <p:nvPr/>
            </p:nvSpPr>
            <p:spPr>
              <a:xfrm>
                <a:off x="4486063" y="1616275"/>
                <a:ext cx="166597" cy="3574071"/>
              </a:xfrm>
              <a:custGeom>
                <a:avLst/>
                <a:gdLst/>
                <a:ahLst/>
                <a:cxnLst/>
                <a:rect l="l" t="t" r="r" b="b"/>
                <a:pathLst>
                  <a:path w="10878" h="166410" extrusionOk="0">
                    <a:moveTo>
                      <a:pt x="0" y="1"/>
                    </a:moveTo>
                    <a:lnTo>
                      <a:pt x="2258" y="166410"/>
                    </a:lnTo>
                    <a:lnTo>
                      <a:pt x="10877" y="164930"/>
                    </a:lnTo>
                    <a:lnTo>
                      <a:pt x="8880" y="1"/>
                    </a:ln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40;p44"/>
              <p:cNvSpPr/>
              <p:nvPr/>
            </p:nvSpPr>
            <p:spPr>
              <a:xfrm>
                <a:off x="4388566" y="1746658"/>
                <a:ext cx="264092" cy="193735"/>
              </a:xfrm>
              <a:custGeom>
                <a:avLst/>
                <a:gdLst/>
                <a:ahLst/>
                <a:cxnLst/>
                <a:rect l="l" t="t" r="r" b="b"/>
                <a:pathLst>
                  <a:path w="17244" h="12650" extrusionOk="0">
                    <a:moveTo>
                      <a:pt x="6353" y="1"/>
                    </a:moveTo>
                    <a:lnTo>
                      <a:pt x="6353" y="2462"/>
                    </a:lnTo>
                    <a:lnTo>
                      <a:pt x="0" y="2462"/>
                    </a:lnTo>
                    <a:lnTo>
                      <a:pt x="0" y="9486"/>
                    </a:lnTo>
                    <a:lnTo>
                      <a:pt x="6353" y="9663"/>
                    </a:lnTo>
                    <a:lnTo>
                      <a:pt x="6176" y="12649"/>
                    </a:lnTo>
                    <a:lnTo>
                      <a:pt x="17243" y="12649"/>
                    </a:lnTo>
                    <a:lnTo>
                      <a:pt x="17243"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41;p44"/>
              <p:cNvSpPr/>
              <p:nvPr/>
            </p:nvSpPr>
            <p:spPr>
              <a:xfrm>
                <a:off x="4375840" y="2443353"/>
                <a:ext cx="276819" cy="188313"/>
              </a:xfrm>
              <a:custGeom>
                <a:avLst/>
                <a:gdLst/>
                <a:ahLst/>
                <a:cxnLst/>
                <a:rect l="l" t="t" r="r" b="b"/>
                <a:pathLst>
                  <a:path w="18075" h="12296" extrusionOk="0">
                    <a:moveTo>
                      <a:pt x="7007" y="1"/>
                    </a:moveTo>
                    <a:lnTo>
                      <a:pt x="7361" y="2457"/>
                    </a:lnTo>
                    <a:lnTo>
                      <a:pt x="0" y="1667"/>
                    </a:lnTo>
                    <a:lnTo>
                      <a:pt x="0" y="10564"/>
                    </a:lnTo>
                    <a:lnTo>
                      <a:pt x="7184" y="9835"/>
                    </a:lnTo>
                    <a:lnTo>
                      <a:pt x="7184" y="12296"/>
                    </a:lnTo>
                    <a:lnTo>
                      <a:pt x="18074" y="12296"/>
                    </a:lnTo>
                    <a:lnTo>
                      <a:pt x="18074"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42;p44"/>
              <p:cNvSpPr/>
              <p:nvPr/>
            </p:nvSpPr>
            <p:spPr>
              <a:xfrm>
                <a:off x="4388566" y="3112649"/>
                <a:ext cx="264092" cy="205098"/>
              </a:xfrm>
              <a:custGeom>
                <a:avLst/>
                <a:gdLst/>
                <a:ahLst/>
                <a:cxnLst/>
                <a:rect l="l" t="t" r="r" b="b"/>
                <a:pathLst>
                  <a:path w="17244" h="13392" extrusionOk="0">
                    <a:moveTo>
                      <a:pt x="5474" y="1"/>
                    </a:moveTo>
                    <a:lnTo>
                      <a:pt x="5474" y="4710"/>
                    </a:lnTo>
                    <a:lnTo>
                      <a:pt x="0" y="4710"/>
                    </a:lnTo>
                    <a:lnTo>
                      <a:pt x="0" y="10520"/>
                    </a:lnTo>
                    <a:lnTo>
                      <a:pt x="6910" y="10520"/>
                    </a:lnTo>
                    <a:lnTo>
                      <a:pt x="6671" y="13392"/>
                    </a:lnTo>
                    <a:lnTo>
                      <a:pt x="17243" y="13392"/>
                    </a:lnTo>
                    <a:lnTo>
                      <a:pt x="17243"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43;p44"/>
              <p:cNvSpPr/>
              <p:nvPr/>
            </p:nvSpPr>
            <p:spPr>
              <a:xfrm>
                <a:off x="4388566" y="3823020"/>
                <a:ext cx="264092" cy="186751"/>
              </a:xfrm>
              <a:custGeom>
                <a:avLst/>
                <a:gdLst/>
                <a:ahLst/>
                <a:cxnLst/>
                <a:rect l="l" t="t" r="r" b="b"/>
                <a:pathLst>
                  <a:path w="17244" h="12194" extrusionOk="0">
                    <a:moveTo>
                      <a:pt x="6189" y="0"/>
                    </a:moveTo>
                    <a:lnTo>
                      <a:pt x="6189" y="2391"/>
                    </a:lnTo>
                    <a:lnTo>
                      <a:pt x="0" y="2391"/>
                    </a:lnTo>
                    <a:lnTo>
                      <a:pt x="0" y="8607"/>
                    </a:lnTo>
                    <a:lnTo>
                      <a:pt x="7100" y="8337"/>
                    </a:lnTo>
                    <a:lnTo>
                      <a:pt x="6671" y="12194"/>
                    </a:lnTo>
                    <a:lnTo>
                      <a:pt x="17243" y="12194"/>
                    </a:lnTo>
                    <a:lnTo>
                      <a:pt x="17243" y="0"/>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44;p44"/>
              <p:cNvSpPr/>
              <p:nvPr/>
            </p:nvSpPr>
            <p:spPr>
              <a:xfrm>
                <a:off x="3781311" y="1592528"/>
                <a:ext cx="567742" cy="567758"/>
              </a:xfrm>
              <a:custGeom>
                <a:avLst/>
                <a:gdLst/>
                <a:ahLst/>
                <a:cxnLst/>
                <a:rect l="l" t="t" r="r" b="b"/>
                <a:pathLst>
                  <a:path w="37071" h="37072" extrusionOk="0">
                    <a:moveTo>
                      <a:pt x="18538" y="1"/>
                    </a:moveTo>
                    <a:cubicBezTo>
                      <a:pt x="8297" y="1"/>
                      <a:pt x="0" y="8302"/>
                      <a:pt x="0" y="18538"/>
                    </a:cubicBezTo>
                    <a:cubicBezTo>
                      <a:pt x="0" y="28775"/>
                      <a:pt x="8297" y="37071"/>
                      <a:pt x="18538" y="37071"/>
                    </a:cubicBezTo>
                    <a:cubicBezTo>
                      <a:pt x="28774" y="37071"/>
                      <a:pt x="37071" y="28775"/>
                      <a:pt x="37071" y="18538"/>
                    </a:cubicBezTo>
                    <a:cubicBezTo>
                      <a:pt x="37071" y="8302"/>
                      <a:pt x="28774" y="1"/>
                      <a:pt x="18538"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45;p44"/>
              <p:cNvSpPr/>
              <p:nvPr/>
            </p:nvSpPr>
            <p:spPr>
              <a:xfrm>
                <a:off x="3908380" y="1746230"/>
                <a:ext cx="278228" cy="269130"/>
              </a:xfrm>
              <a:custGeom>
                <a:avLst/>
                <a:gdLst/>
                <a:ahLst/>
                <a:cxnLst/>
                <a:rect l="l" t="t" r="r" b="b"/>
                <a:pathLst>
                  <a:path w="18167" h="17573" extrusionOk="0">
                    <a:moveTo>
                      <a:pt x="12094" y="1"/>
                    </a:moveTo>
                    <a:cubicBezTo>
                      <a:pt x="9391" y="1"/>
                      <a:pt x="6255" y="1709"/>
                      <a:pt x="3928" y="4597"/>
                    </a:cubicBezTo>
                    <a:cubicBezTo>
                      <a:pt x="632" y="8701"/>
                      <a:pt x="0" y="13883"/>
                      <a:pt x="2748" y="16362"/>
                    </a:cubicBezTo>
                    <a:cubicBezTo>
                      <a:pt x="3655" y="17179"/>
                      <a:pt x="4841" y="17572"/>
                      <a:pt x="6151" y="17572"/>
                    </a:cubicBezTo>
                    <a:cubicBezTo>
                      <a:pt x="8807" y="17572"/>
                      <a:pt x="11974" y="15958"/>
                      <a:pt x="14358" y="12991"/>
                    </a:cubicBezTo>
                    <a:cubicBezTo>
                      <a:pt x="17924" y="8569"/>
                      <a:pt x="18167" y="3082"/>
                      <a:pt x="15167" y="934"/>
                    </a:cubicBezTo>
                    <a:cubicBezTo>
                      <a:pt x="14279" y="299"/>
                      <a:pt x="13224" y="1"/>
                      <a:pt x="12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46;p44"/>
              <p:cNvSpPr/>
              <p:nvPr/>
            </p:nvSpPr>
            <p:spPr>
              <a:xfrm>
                <a:off x="3806137" y="1702000"/>
                <a:ext cx="90956" cy="339518"/>
              </a:xfrm>
              <a:custGeom>
                <a:avLst/>
                <a:gdLst/>
                <a:ahLst/>
                <a:cxnLst/>
                <a:rect l="l" t="t" r="r" b="b"/>
                <a:pathLst>
                  <a:path w="5939" h="22169" extrusionOk="0">
                    <a:moveTo>
                      <a:pt x="5819" y="1"/>
                    </a:moveTo>
                    <a:cubicBezTo>
                      <a:pt x="5676" y="1"/>
                      <a:pt x="4556" y="812"/>
                      <a:pt x="3274" y="2550"/>
                    </a:cubicBezTo>
                    <a:cubicBezTo>
                      <a:pt x="1945" y="4339"/>
                      <a:pt x="535" y="7255"/>
                      <a:pt x="266" y="10723"/>
                    </a:cubicBezTo>
                    <a:cubicBezTo>
                      <a:pt x="1" y="14191"/>
                      <a:pt x="946" y="17288"/>
                      <a:pt x="1989" y="19263"/>
                    </a:cubicBezTo>
                    <a:cubicBezTo>
                      <a:pt x="2998" y="21196"/>
                      <a:pt x="3987" y="22169"/>
                      <a:pt x="4113" y="22169"/>
                    </a:cubicBezTo>
                    <a:cubicBezTo>
                      <a:pt x="4117" y="22169"/>
                      <a:pt x="4120" y="22168"/>
                      <a:pt x="4123" y="22166"/>
                    </a:cubicBezTo>
                    <a:cubicBezTo>
                      <a:pt x="4246" y="22077"/>
                      <a:pt x="3416" y="20982"/>
                      <a:pt x="2559" y="18994"/>
                    </a:cubicBezTo>
                    <a:cubicBezTo>
                      <a:pt x="1697" y="17023"/>
                      <a:pt x="906" y="14068"/>
                      <a:pt x="1158" y="10790"/>
                    </a:cubicBezTo>
                    <a:cubicBezTo>
                      <a:pt x="1410" y="7516"/>
                      <a:pt x="2647" y="4719"/>
                      <a:pt x="3800" y="2904"/>
                    </a:cubicBezTo>
                    <a:cubicBezTo>
                      <a:pt x="4949" y="1066"/>
                      <a:pt x="5938" y="111"/>
                      <a:pt x="5832" y="5"/>
                    </a:cubicBezTo>
                    <a:cubicBezTo>
                      <a:pt x="5830" y="2"/>
                      <a:pt x="5825" y="1"/>
                      <a:pt x="5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47;p44"/>
              <p:cNvSpPr/>
              <p:nvPr/>
            </p:nvSpPr>
            <p:spPr>
              <a:xfrm>
                <a:off x="3761141" y="1549708"/>
                <a:ext cx="580944" cy="169706"/>
              </a:xfrm>
              <a:custGeom>
                <a:avLst/>
                <a:gdLst/>
                <a:ahLst/>
                <a:cxnLst/>
                <a:rect l="l" t="t" r="r" b="b"/>
                <a:pathLst>
                  <a:path w="37933" h="11081" extrusionOk="0">
                    <a:moveTo>
                      <a:pt x="1772" y="0"/>
                    </a:moveTo>
                    <a:lnTo>
                      <a:pt x="1" y="11080"/>
                    </a:lnTo>
                    <a:lnTo>
                      <a:pt x="37933" y="10250"/>
                    </a:lnTo>
                    <a:lnTo>
                      <a:pt x="37933" y="1604"/>
                    </a:lnTo>
                    <a:lnTo>
                      <a:pt x="1772" y="0"/>
                    </a:lnTo>
                    <a:close/>
                  </a:path>
                </a:pathLst>
              </a:custGeom>
              <a:solidFill>
                <a:srgbClr val="38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48;p44"/>
              <p:cNvSpPr/>
              <p:nvPr/>
            </p:nvSpPr>
            <p:spPr>
              <a:xfrm>
                <a:off x="3778539" y="2275026"/>
                <a:ext cx="567681" cy="567742"/>
              </a:xfrm>
              <a:custGeom>
                <a:avLst/>
                <a:gdLst/>
                <a:ahLst/>
                <a:cxnLst/>
                <a:rect l="l" t="t" r="r" b="b"/>
                <a:pathLst>
                  <a:path w="37067" h="37071" extrusionOk="0">
                    <a:moveTo>
                      <a:pt x="18533" y="0"/>
                    </a:moveTo>
                    <a:cubicBezTo>
                      <a:pt x="13616" y="0"/>
                      <a:pt x="8902" y="1957"/>
                      <a:pt x="5425" y="5430"/>
                    </a:cubicBezTo>
                    <a:cubicBezTo>
                      <a:pt x="1953" y="8907"/>
                      <a:pt x="0" y="13621"/>
                      <a:pt x="0" y="18538"/>
                    </a:cubicBezTo>
                    <a:cubicBezTo>
                      <a:pt x="0" y="23455"/>
                      <a:pt x="1953" y="28169"/>
                      <a:pt x="5425" y="31641"/>
                    </a:cubicBezTo>
                    <a:cubicBezTo>
                      <a:pt x="8902" y="35118"/>
                      <a:pt x="13616" y="37071"/>
                      <a:pt x="18533" y="37071"/>
                    </a:cubicBezTo>
                    <a:cubicBezTo>
                      <a:pt x="23450" y="37071"/>
                      <a:pt x="28164" y="35118"/>
                      <a:pt x="31641" y="31641"/>
                    </a:cubicBezTo>
                    <a:cubicBezTo>
                      <a:pt x="35114" y="28169"/>
                      <a:pt x="37066" y="23455"/>
                      <a:pt x="37066" y="18538"/>
                    </a:cubicBezTo>
                    <a:cubicBezTo>
                      <a:pt x="37066" y="13621"/>
                      <a:pt x="35114" y="8907"/>
                      <a:pt x="31641" y="5430"/>
                    </a:cubicBezTo>
                    <a:cubicBezTo>
                      <a:pt x="28164" y="1957"/>
                      <a:pt x="23450" y="0"/>
                      <a:pt x="18533" y="0"/>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49;p44"/>
              <p:cNvSpPr/>
              <p:nvPr/>
            </p:nvSpPr>
            <p:spPr>
              <a:xfrm>
                <a:off x="3905608" y="2428727"/>
                <a:ext cx="278228" cy="269115"/>
              </a:xfrm>
              <a:custGeom>
                <a:avLst/>
                <a:gdLst/>
                <a:ahLst/>
                <a:cxnLst/>
                <a:rect l="l" t="t" r="r" b="b"/>
                <a:pathLst>
                  <a:path w="18167" h="17572" extrusionOk="0">
                    <a:moveTo>
                      <a:pt x="12093" y="0"/>
                    </a:moveTo>
                    <a:cubicBezTo>
                      <a:pt x="9391" y="0"/>
                      <a:pt x="6254" y="1709"/>
                      <a:pt x="3923" y="4601"/>
                    </a:cubicBezTo>
                    <a:cubicBezTo>
                      <a:pt x="627" y="8701"/>
                      <a:pt x="0" y="13883"/>
                      <a:pt x="2748" y="16361"/>
                    </a:cubicBezTo>
                    <a:cubicBezTo>
                      <a:pt x="3653" y="17179"/>
                      <a:pt x="4839" y="17572"/>
                      <a:pt x="6150" y="17572"/>
                    </a:cubicBezTo>
                    <a:cubicBezTo>
                      <a:pt x="8806" y="17572"/>
                      <a:pt x="11974" y="15959"/>
                      <a:pt x="14358" y="12995"/>
                    </a:cubicBezTo>
                    <a:cubicBezTo>
                      <a:pt x="17919" y="8568"/>
                      <a:pt x="18166" y="3081"/>
                      <a:pt x="15162" y="934"/>
                    </a:cubicBezTo>
                    <a:cubicBezTo>
                      <a:pt x="14276" y="298"/>
                      <a:pt x="13222" y="0"/>
                      <a:pt x="120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50;p44"/>
              <p:cNvSpPr/>
              <p:nvPr/>
            </p:nvSpPr>
            <p:spPr>
              <a:xfrm>
                <a:off x="3803304" y="2384498"/>
                <a:ext cx="90940" cy="339518"/>
              </a:xfrm>
              <a:custGeom>
                <a:avLst/>
                <a:gdLst/>
                <a:ahLst/>
                <a:cxnLst/>
                <a:rect l="l" t="t" r="r" b="b"/>
                <a:pathLst>
                  <a:path w="5938" h="22169" extrusionOk="0">
                    <a:moveTo>
                      <a:pt x="5822" y="0"/>
                    </a:moveTo>
                    <a:cubicBezTo>
                      <a:pt x="5675" y="0"/>
                      <a:pt x="4556" y="811"/>
                      <a:pt x="3278" y="2550"/>
                    </a:cubicBezTo>
                    <a:cubicBezTo>
                      <a:pt x="1944" y="4339"/>
                      <a:pt x="535" y="7255"/>
                      <a:pt x="270" y="10723"/>
                    </a:cubicBezTo>
                    <a:cubicBezTo>
                      <a:pt x="0" y="14191"/>
                      <a:pt x="946" y="17288"/>
                      <a:pt x="1988" y="19262"/>
                    </a:cubicBezTo>
                    <a:cubicBezTo>
                      <a:pt x="2998" y="21196"/>
                      <a:pt x="3990" y="22168"/>
                      <a:pt x="4117" y="22168"/>
                    </a:cubicBezTo>
                    <a:cubicBezTo>
                      <a:pt x="4121" y="22168"/>
                      <a:pt x="4124" y="22167"/>
                      <a:pt x="4127" y="22165"/>
                    </a:cubicBezTo>
                    <a:cubicBezTo>
                      <a:pt x="4246" y="22077"/>
                      <a:pt x="3415" y="20981"/>
                      <a:pt x="2563" y="18993"/>
                    </a:cubicBezTo>
                    <a:cubicBezTo>
                      <a:pt x="1701" y="17023"/>
                      <a:pt x="906" y="14067"/>
                      <a:pt x="1158" y="10789"/>
                    </a:cubicBezTo>
                    <a:cubicBezTo>
                      <a:pt x="1414" y="7515"/>
                      <a:pt x="2647" y="4719"/>
                      <a:pt x="3800" y="2903"/>
                    </a:cubicBezTo>
                    <a:cubicBezTo>
                      <a:pt x="4953" y="1065"/>
                      <a:pt x="5938" y="111"/>
                      <a:pt x="5836" y="5"/>
                    </a:cubicBezTo>
                    <a:cubicBezTo>
                      <a:pt x="5834" y="2"/>
                      <a:pt x="5829" y="0"/>
                      <a:pt x="58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51;p44"/>
              <p:cNvSpPr/>
              <p:nvPr/>
            </p:nvSpPr>
            <p:spPr>
              <a:xfrm>
                <a:off x="3758308" y="2232190"/>
                <a:ext cx="581005" cy="169706"/>
              </a:xfrm>
              <a:custGeom>
                <a:avLst/>
                <a:gdLst/>
                <a:ahLst/>
                <a:cxnLst/>
                <a:rect l="l" t="t" r="r" b="b"/>
                <a:pathLst>
                  <a:path w="37937" h="11081" extrusionOk="0">
                    <a:moveTo>
                      <a:pt x="1772" y="1"/>
                    </a:moveTo>
                    <a:lnTo>
                      <a:pt x="0" y="11081"/>
                    </a:lnTo>
                    <a:lnTo>
                      <a:pt x="0" y="11081"/>
                    </a:lnTo>
                    <a:lnTo>
                      <a:pt x="37937" y="10250"/>
                    </a:lnTo>
                    <a:lnTo>
                      <a:pt x="37937" y="1604"/>
                    </a:lnTo>
                    <a:lnTo>
                      <a:pt x="1772" y="1"/>
                    </a:lnTo>
                    <a:close/>
                  </a:path>
                </a:pathLst>
              </a:custGeom>
              <a:solidFill>
                <a:srgbClr val="38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52;p44"/>
              <p:cNvSpPr/>
              <p:nvPr/>
            </p:nvSpPr>
            <p:spPr>
              <a:xfrm>
                <a:off x="3771831" y="2957585"/>
                <a:ext cx="567696" cy="567681"/>
              </a:xfrm>
              <a:custGeom>
                <a:avLst/>
                <a:gdLst/>
                <a:ahLst/>
                <a:cxnLst/>
                <a:rect l="l" t="t" r="r" b="b"/>
                <a:pathLst>
                  <a:path w="37068" h="37067" extrusionOk="0">
                    <a:moveTo>
                      <a:pt x="18534" y="0"/>
                    </a:moveTo>
                    <a:cubicBezTo>
                      <a:pt x="8298" y="0"/>
                      <a:pt x="1" y="8297"/>
                      <a:pt x="1" y="18533"/>
                    </a:cubicBezTo>
                    <a:cubicBezTo>
                      <a:pt x="1" y="28769"/>
                      <a:pt x="8298" y="37066"/>
                      <a:pt x="18534" y="37066"/>
                    </a:cubicBezTo>
                    <a:cubicBezTo>
                      <a:pt x="28770" y="37066"/>
                      <a:pt x="37067" y="28769"/>
                      <a:pt x="37067" y="18533"/>
                    </a:cubicBezTo>
                    <a:cubicBezTo>
                      <a:pt x="37067" y="8297"/>
                      <a:pt x="28770" y="0"/>
                      <a:pt x="18534" y="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53;p44"/>
              <p:cNvSpPr/>
              <p:nvPr/>
            </p:nvSpPr>
            <p:spPr>
              <a:xfrm>
                <a:off x="3898900" y="3111210"/>
                <a:ext cx="278243" cy="269130"/>
              </a:xfrm>
              <a:custGeom>
                <a:avLst/>
                <a:gdLst/>
                <a:ahLst/>
                <a:cxnLst/>
                <a:rect l="l" t="t" r="r" b="b"/>
                <a:pathLst>
                  <a:path w="18168" h="17573" extrusionOk="0">
                    <a:moveTo>
                      <a:pt x="12094" y="0"/>
                    </a:moveTo>
                    <a:cubicBezTo>
                      <a:pt x="9392" y="0"/>
                      <a:pt x="6254" y="1710"/>
                      <a:pt x="3924" y="4601"/>
                    </a:cubicBezTo>
                    <a:cubicBezTo>
                      <a:pt x="628" y="8705"/>
                      <a:pt x="1" y="13883"/>
                      <a:pt x="2749" y="16362"/>
                    </a:cubicBezTo>
                    <a:cubicBezTo>
                      <a:pt x="3654" y="17179"/>
                      <a:pt x="4840" y="17572"/>
                      <a:pt x="6150" y="17572"/>
                    </a:cubicBezTo>
                    <a:cubicBezTo>
                      <a:pt x="8806" y="17572"/>
                      <a:pt x="11973" y="15959"/>
                      <a:pt x="14354" y="12995"/>
                    </a:cubicBezTo>
                    <a:cubicBezTo>
                      <a:pt x="17920" y="8573"/>
                      <a:pt x="18167" y="3081"/>
                      <a:pt x="15163" y="934"/>
                    </a:cubicBezTo>
                    <a:cubicBezTo>
                      <a:pt x="14276" y="299"/>
                      <a:pt x="13223" y="0"/>
                      <a:pt x="12094"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54;p44"/>
              <p:cNvSpPr/>
              <p:nvPr/>
            </p:nvSpPr>
            <p:spPr>
              <a:xfrm>
                <a:off x="3796596" y="3066980"/>
                <a:ext cx="90956" cy="339518"/>
              </a:xfrm>
              <a:custGeom>
                <a:avLst/>
                <a:gdLst/>
                <a:ahLst/>
                <a:cxnLst/>
                <a:rect l="l" t="t" r="r" b="b"/>
                <a:pathLst>
                  <a:path w="5939" h="22169" extrusionOk="0">
                    <a:moveTo>
                      <a:pt x="5823" y="0"/>
                    </a:moveTo>
                    <a:cubicBezTo>
                      <a:pt x="5676" y="0"/>
                      <a:pt x="4556" y="811"/>
                      <a:pt x="3279" y="2550"/>
                    </a:cubicBezTo>
                    <a:cubicBezTo>
                      <a:pt x="1945" y="4339"/>
                      <a:pt x="535" y="7255"/>
                      <a:pt x="270" y="10723"/>
                    </a:cubicBezTo>
                    <a:cubicBezTo>
                      <a:pt x="1" y="14191"/>
                      <a:pt x="946" y="17288"/>
                      <a:pt x="1989" y="19263"/>
                    </a:cubicBezTo>
                    <a:cubicBezTo>
                      <a:pt x="2998" y="21200"/>
                      <a:pt x="3991" y="22169"/>
                      <a:pt x="4117" y="22169"/>
                    </a:cubicBezTo>
                    <a:cubicBezTo>
                      <a:pt x="4122" y="22169"/>
                      <a:pt x="4125" y="22168"/>
                      <a:pt x="4127" y="22165"/>
                    </a:cubicBezTo>
                    <a:cubicBezTo>
                      <a:pt x="4246" y="22077"/>
                      <a:pt x="3416" y="20986"/>
                      <a:pt x="2559" y="18993"/>
                    </a:cubicBezTo>
                    <a:cubicBezTo>
                      <a:pt x="1702" y="17023"/>
                      <a:pt x="906" y="14067"/>
                      <a:pt x="1158" y="10789"/>
                    </a:cubicBezTo>
                    <a:cubicBezTo>
                      <a:pt x="1410" y="7516"/>
                      <a:pt x="2647" y="4719"/>
                      <a:pt x="3800" y="2903"/>
                    </a:cubicBezTo>
                    <a:cubicBezTo>
                      <a:pt x="4953" y="1066"/>
                      <a:pt x="5938" y="111"/>
                      <a:pt x="5837" y="5"/>
                    </a:cubicBezTo>
                    <a:cubicBezTo>
                      <a:pt x="5834" y="2"/>
                      <a:pt x="5830" y="0"/>
                      <a:pt x="58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55;p44"/>
              <p:cNvSpPr/>
              <p:nvPr/>
            </p:nvSpPr>
            <p:spPr>
              <a:xfrm>
                <a:off x="3751600" y="2914688"/>
                <a:ext cx="581020" cy="169706"/>
              </a:xfrm>
              <a:custGeom>
                <a:avLst/>
                <a:gdLst/>
                <a:ahLst/>
                <a:cxnLst/>
                <a:rect l="l" t="t" r="r" b="b"/>
                <a:pathLst>
                  <a:path w="37938" h="11081" extrusionOk="0">
                    <a:moveTo>
                      <a:pt x="1772" y="0"/>
                    </a:moveTo>
                    <a:lnTo>
                      <a:pt x="1" y="11080"/>
                    </a:lnTo>
                    <a:lnTo>
                      <a:pt x="37937" y="10250"/>
                    </a:lnTo>
                    <a:lnTo>
                      <a:pt x="37937" y="1604"/>
                    </a:lnTo>
                    <a:lnTo>
                      <a:pt x="1772" y="0"/>
                    </a:lnTo>
                    <a:close/>
                  </a:path>
                </a:pathLst>
              </a:custGeom>
              <a:solidFill>
                <a:srgbClr val="38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56;p44"/>
              <p:cNvSpPr/>
              <p:nvPr/>
            </p:nvSpPr>
            <p:spPr>
              <a:xfrm>
                <a:off x="3791388" y="3640067"/>
                <a:ext cx="567758" cy="567681"/>
              </a:xfrm>
              <a:custGeom>
                <a:avLst/>
                <a:gdLst/>
                <a:ahLst/>
                <a:cxnLst/>
                <a:rect l="l" t="t" r="r" b="b"/>
                <a:pathLst>
                  <a:path w="37072" h="37067" extrusionOk="0">
                    <a:moveTo>
                      <a:pt x="18538" y="0"/>
                    </a:moveTo>
                    <a:cubicBezTo>
                      <a:pt x="8302" y="0"/>
                      <a:pt x="1" y="8297"/>
                      <a:pt x="1" y="18534"/>
                    </a:cubicBezTo>
                    <a:cubicBezTo>
                      <a:pt x="1" y="28770"/>
                      <a:pt x="8302" y="37067"/>
                      <a:pt x="18538" y="37067"/>
                    </a:cubicBezTo>
                    <a:cubicBezTo>
                      <a:pt x="28774" y="37067"/>
                      <a:pt x="37071" y="28770"/>
                      <a:pt x="37071" y="18534"/>
                    </a:cubicBezTo>
                    <a:cubicBezTo>
                      <a:pt x="37071" y="8297"/>
                      <a:pt x="28774" y="0"/>
                      <a:pt x="18538"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57;p44"/>
              <p:cNvSpPr/>
              <p:nvPr/>
            </p:nvSpPr>
            <p:spPr>
              <a:xfrm>
                <a:off x="3918457" y="3793707"/>
                <a:ext cx="278228" cy="269115"/>
              </a:xfrm>
              <a:custGeom>
                <a:avLst/>
                <a:gdLst/>
                <a:ahLst/>
                <a:cxnLst/>
                <a:rect l="l" t="t" r="r" b="b"/>
                <a:pathLst>
                  <a:path w="18167" h="17572" extrusionOk="0">
                    <a:moveTo>
                      <a:pt x="12100" y="1"/>
                    </a:moveTo>
                    <a:cubicBezTo>
                      <a:pt x="9398" y="1"/>
                      <a:pt x="6259" y="1711"/>
                      <a:pt x="3928" y="4601"/>
                    </a:cubicBezTo>
                    <a:cubicBezTo>
                      <a:pt x="632" y="8705"/>
                      <a:pt x="0" y="13883"/>
                      <a:pt x="2753" y="16361"/>
                    </a:cubicBezTo>
                    <a:cubicBezTo>
                      <a:pt x="3658" y="17179"/>
                      <a:pt x="4844" y="17572"/>
                      <a:pt x="6155" y="17572"/>
                    </a:cubicBezTo>
                    <a:cubicBezTo>
                      <a:pt x="8810" y="17572"/>
                      <a:pt x="11977" y="15958"/>
                      <a:pt x="14359" y="12995"/>
                    </a:cubicBezTo>
                    <a:cubicBezTo>
                      <a:pt x="17924" y="8572"/>
                      <a:pt x="18167" y="3081"/>
                      <a:pt x="15167" y="934"/>
                    </a:cubicBezTo>
                    <a:cubicBezTo>
                      <a:pt x="14281" y="299"/>
                      <a:pt x="13229" y="1"/>
                      <a:pt x="12100"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58;p44"/>
              <p:cNvSpPr/>
              <p:nvPr/>
            </p:nvSpPr>
            <p:spPr>
              <a:xfrm>
                <a:off x="3816229" y="3749462"/>
                <a:ext cx="90940" cy="339518"/>
              </a:xfrm>
              <a:custGeom>
                <a:avLst/>
                <a:gdLst/>
                <a:ahLst/>
                <a:cxnLst/>
                <a:rect l="l" t="t" r="r" b="b"/>
                <a:pathLst>
                  <a:path w="5938" h="22169" extrusionOk="0">
                    <a:moveTo>
                      <a:pt x="5818" y="1"/>
                    </a:moveTo>
                    <a:cubicBezTo>
                      <a:pt x="5675" y="1"/>
                      <a:pt x="4555" y="812"/>
                      <a:pt x="3278" y="2550"/>
                    </a:cubicBezTo>
                    <a:cubicBezTo>
                      <a:pt x="1944" y="4340"/>
                      <a:pt x="535" y="7255"/>
                      <a:pt x="269" y="10723"/>
                    </a:cubicBezTo>
                    <a:cubicBezTo>
                      <a:pt x="0" y="14192"/>
                      <a:pt x="945" y="17288"/>
                      <a:pt x="1988" y="19263"/>
                    </a:cubicBezTo>
                    <a:cubicBezTo>
                      <a:pt x="2997" y="21200"/>
                      <a:pt x="3990" y="22169"/>
                      <a:pt x="4117" y="22169"/>
                    </a:cubicBezTo>
                    <a:cubicBezTo>
                      <a:pt x="4121" y="22169"/>
                      <a:pt x="4124" y="22168"/>
                      <a:pt x="4126" y="22166"/>
                    </a:cubicBezTo>
                    <a:cubicBezTo>
                      <a:pt x="4246" y="22077"/>
                      <a:pt x="3415" y="20986"/>
                      <a:pt x="2558" y="18994"/>
                    </a:cubicBezTo>
                    <a:cubicBezTo>
                      <a:pt x="1696" y="17023"/>
                      <a:pt x="906" y="14068"/>
                      <a:pt x="1157" y="10794"/>
                    </a:cubicBezTo>
                    <a:cubicBezTo>
                      <a:pt x="1409" y="7516"/>
                      <a:pt x="2646" y="4720"/>
                      <a:pt x="3799" y="2904"/>
                    </a:cubicBezTo>
                    <a:cubicBezTo>
                      <a:pt x="4952" y="1066"/>
                      <a:pt x="5938" y="112"/>
                      <a:pt x="5832" y="6"/>
                    </a:cubicBezTo>
                    <a:cubicBezTo>
                      <a:pt x="5829" y="2"/>
                      <a:pt x="5825" y="1"/>
                      <a:pt x="5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59;p44"/>
              <p:cNvSpPr/>
              <p:nvPr/>
            </p:nvSpPr>
            <p:spPr>
              <a:xfrm>
                <a:off x="3771234" y="3597170"/>
                <a:ext cx="581005" cy="169706"/>
              </a:xfrm>
              <a:custGeom>
                <a:avLst/>
                <a:gdLst/>
                <a:ahLst/>
                <a:cxnLst/>
                <a:rect l="l" t="t" r="r" b="b"/>
                <a:pathLst>
                  <a:path w="37937" h="11081" extrusionOk="0">
                    <a:moveTo>
                      <a:pt x="1772" y="0"/>
                    </a:moveTo>
                    <a:lnTo>
                      <a:pt x="0" y="11081"/>
                    </a:lnTo>
                    <a:lnTo>
                      <a:pt x="37937" y="10250"/>
                    </a:lnTo>
                    <a:lnTo>
                      <a:pt x="37937" y="1604"/>
                    </a:lnTo>
                    <a:lnTo>
                      <a:pt x="1772" y="0"/>
                    </a:lnTo>
                    <a:close/>
                  </a:path>
                </a:pathLst>
              </a:custGeom>
              <a:solidFill>
                <a:srgbClr val="38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730" y="106998"/>
            <a:ext cx="841321" cy="957155"/>
          </a:xfrm>
          <a:prstGeom prst="rect">
            <a:avLst/>
          </a:prstGeom>
        </p:spPr>
      </p:pic>
      <p:sp>
        <p:nvSpPr>
          <p:cNvPr id="41" name="Rectangle 40"/>
          <p:cNvSpPr/>
          <p:nvPr/>
        </p:nvSpPr>
        <p:spPr>
          <a:xfrm>
            <a:off x="1886696" y="1242365"/>
            <a:ext cx="6443597" cy="1131848"/>
          </a:xfrm>
          <a:prstGeom prst="rect">
            <a:avLst/>
          </a:prstGeom>
        </p:spPr>
        <p:txBody>
          <a:bodyPr wrap="square">
            <a:spAutoFit/>
          </a:bodyPr>
          <a:lstStyle/>
          <a:p>
            <a:pPr algn="just">
              <a:lnSpc>
                <a:spcPct val="150000"/>
              </a:lnSpc>
            </a:pPr>
            <a:r>
              <a:rPr lang="vi-VN" sz="2400" b="1" dirty="0">
                <a:solidFill>
                  <a:srgbClr val="FF0000"/>
                </a:solidFill>
              </a:rPr>
              <a:t>Biển báo giao thông dùng để để cung cấp thông tin đến người tham gia giao thông.</a:t>
            </a:r>
            <a:endParaRPr lang="en-US" sz="2400" b="1" dirty="0">
              <a:solidFill>
                <a:srgbClr val="FF0000"/>
              </a:solidFill>
            </a:endParaRPr>
          </a:p>
        </p:txBody>
      </p:sp>
      <p:sp>
        <p:nvSpPr>
          <p:cNvPr id="42" name="Rectangle 41"/>
          <p:cNvSpPr/>
          <p:nvPr/>
        </p:nvSpPr>
        <p:spPr>
          <a:xfrm>
            <a:off x="1886696" y="3094278"/>
            <a:ext cx="6239158" cy="1305165"/>
          </a:xfrm>
          <a:prstGeom prst="rect">
            <a:avLst/>
          </a:prstGeom>
        </p:spPr>
        <p:txBody>
          <a:bodyPr wrap="square">
            <a:spAutoFit/>
          </a:bodyPr>
          <a:lstStyle/>
          <a:p>
            <a:pPr algn="just">
              <a:lnSpc>
                <a:spcPct val="150000"/>
              </a:lnSpc>
            </a:pPr>
            <a:r>
              <a:rPr lang="en-US" sz="2800" b="1" dirty="0" err="1">
                <a:solidFill>
                  <a:srgbClr val="FF0000"/>
                </a:solidFill>
              </a:rPr>
              <a:t>Hình</a:t>
            </a:r>
            <a:r>
              <a:rPr lang="en-US" sz="2800" b="1" dirty="0">
                <a:solidFill>
                  <a:srgbClr val="FF0000"/>
                </a:solidFill>
              </a:rPr>
              <a:t> </a:t>
            </a:r>
            <a:r>
              <a:rPr lang="en-US" sz="2800" b="1" dirty="0" err="1">
                <a:solidFill>
                  <a:srgbClr val="FF0000"/>
                </a:solidFill>
              </a:rPr>
              <a:t>dáng</a:t>
            </a:r>
            <a:r>
              <a:rPr lang="en-US" sz="2800" b="1" dirty="0">
                <a:solidFill>
                  <a:srgbClr val="FF0000"/>
                </a:solidFill>
              </a:rPr>
              <a:t>, </a:t>
            </a:r>
            <a:r>
              <a:rPr lang="en-US" sz="2800" b="1" dirty="0" err="1">
                <a:solidFill>
                  <a:srgbClr val="FF0000"/>
                </a:solidFill>
              </a:rPr>
              <a:t>màu</a:t>
            </a:r>
            <a:r>
              <a:rPr lang="en-US" sz="2800" b="1" dirty="0">
                <a:solidFill>
                  <a:srgbClr val="FF0000"/>
                </a:solidFill>
              </a:rPr>
              <a:t> </a:t>
            </a:r>
            <a:r>
              <a:rPr lang="en-US" sz="2800" b="1" dirty="0" err="1">
                <a:solidFill>
                  <a:srgbClr val="FF0000"/>
                </a:solidFill>
              </a:rPr>
              <a:t>sắc</a:t>
            </a:r>
            <a:r>
              <a:rPr lang="en-US" sz="2800" b="1" dirty="0">
                <a:solidFill>
                  <a:srgbClr val="FF0000"/>
                </a:solidFill>
              </a:rPr>
              <a:t> </a:t>
            </a:r>
            <a:r>
              <a:rPr lang="en-US" sz="2800" b="1" dirty="0" err="1">
                <a:solidFill>
                  <a:srgbClr val="FF0000"/>
                </a:solidFill>
              </a:rPr>
              <a:t>và</a:t>
            </a:r>
            <a:r>
              <a:rPr lang="en-US" sz="2800" b="1" dirty="0">
                <a:solidFill>
                  <a:srgbClr val="FF0000"/>
                </a:solidFill>
              </a:rPr>
              <a:t> ý </a:t>
            </a:r>
            <a:r>
              <a:rPr lang="en-US" sz="2800" b="1" dirty="0" err="1">
                <a:solidFill>
                  <a:srgbClr val="FF0000"/>
                </a:solidFill>
              </a:rPr>
              <a:t>nghĩa</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biển</a:t>
            </a:r>
            <a:r>
              <a:rPr lang="en-US" sz="2800" b="1" dirty="0">
                <a:solidFill>
                  <a:srgbClr val="FF0000"/>
                </a:solidFill>
              </a:rPr>
              <a:t> </a:t>
            </a:r>
            <a:r>
              <a:rPr lang="en-US" sz="2800" b="1" dirty="0" err="1">
                <a:solidFill>
                  <a:srgbClr val="FF0000"/>
                </a:solidFill>
              </a:rPr>
              <a:t>báo</a:t>
            </a:r>
            <a:r>
              <a:rPr lang="en-US" sz="2800" b="1" dirty="0">
                <a:solidFill>
                  <a:srgbClr val="FF0000"/>
                </a:solidFill>
              </a:rPr>
              <a:t> </a:t>
            </a:r>
            <a:r>
              <a:rPr lang="en-US" sz="2800" b="1" dirty="0" err="1">
                <a:solidFill>
                  <a:srgbClr val="FF0000"/>
                </a:solidFill>
              </a:rPr>
              <a:t>giao</a:t>
            </a:r>
            <a:r>
              <a:rPr lang="en-US" sz="2800" b="1" dirty="0">
                <a:solidFill>
                  <a:srgbClr val="FF0000"/>
                </a:solidFill>
              </a:rPr>
              <a:t> </a:t>
            </a:r>
            <a:r>
              <a:rPr lang="en-US" sz="2800" b="1" dirty="0" err="1">
                <a:solidFill>
                  <a:srgbClr val="FF0000"/>
                </a:solidFill>
              </a:rPr>
              <a:t>thông</a:t>
            </a:r>
            <a:r>
              <a:rPr lang="en-US" sz="2800" b="1" dirty="0">
                <a:solidFill>
                  <a:srgbClr val="FF0000"/>
                </a:solidFill>
              </a:rPr>
              <a:t> </a:t>
            </a:r>
            <a:r>
              <a:rPr lang="en-US" sz="2800" b="1" dirty="0" err="1">
                <a:solidFill>
                  <a:srgbClr val="FF0000"/>
                </a:solidFill>
              </a:rPr>
              <a:t>Hình</a:t>
            </a:r>
            <a:r>
              <a:rPr lang="en-US" sz="2800" b="1" dirty="0">
                <a:solidFill>
                  <a:srgbClr val="FF0000"/>
                </a:solidFill>
              </a:rPr>
              <a:t> 1: </a:t>
            </a:r>
          </a:p>
        </p:txBody>
      </p:sp>
    </p:spTree>
    <p:extLst>
      <p:ext uri="{BB962C8B-B14F-4D97-AF65-F5344CB8AC3E}">
        <p14:creationId xmlns:p14="http://schemas.microsoft.com/office/powerpoint/2010/main" val="4096328881"/>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outVertical)">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37"/>
</p:tagLst>
</file>

<file path=ppt/theme/theme1.xml><?xml version="1.0" encoding="utf-8"?>
<a:theme xmlns:a="http://schemas.openxmlformats.org/drawingml/2006/main" name="Spanish Language School Center by Slidesgo">
  <a:themeElements>
    <a:clrScheme name="Simple Light">
      <a:dk1>
        <a:srgbClr val="2C2C2C"/>
      </a:dk1>
      <a:lt1>
        <a:srgbClr val="FCF7F0"/>
      </a:lt1>
      <a:dk2>
        <a:srgbClr val="A1D3DC"/>
      </a:dk2>
      <a:lt2>
        <a:srgbClr val="54B8C4"/>
      </a:lt2>
      <a:accent1>
        <a:srgbClr val="99AAD9"/>
      </a:accent1>
      <a:accent2>
        <a:srgbClr val="FFC39A"/>
      </a:accent2>
      <a:accent3>
        <a:srgbClr val="EC7A76"/>
      </a:accent3>
      <a:accent4>
        <a:srgbClr val="FF9900"/>
      </a:accent4>
      <a:accent5>
        <a:srgbClr val="F1C232"/>
      </a:accent5>
      <a:accent6>
        <a:srgbClr val="814E27"/>
      </a:accent6>
      <a:hlink>
        <a:srgbClr val="2C2C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fontScheme name="fn3k5n5n">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TotalTime>
  <Words>755</Words>
  <Application>Microsoft Office PowerPoint</Application>
  <PresentationFormat>On-screen Show (16:9)</PresentationFormat>
  <Paragraphs>80</Paragraphs>
  <Slides>17</Slides>
  <Notes>14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17</vt:i4>
      </vt:variant>
    </vt:vector>
  </HeadingPairs>
  <TitlesOfParts>
    <vt:vector size="34" baseType="lpstr">
      <vt:lpstr>Microsoft YaHei</vt:lpstr>
      <vt:lpstr>等线 Light</vt:lpstr>
      <vt:lpstr>Calibri</vt:lpstr>
      <vt:lpstr>Arial</vt:lpstr>
      <vt:lpstr>Times New Roman</vt:lpstr>
      <vt:lpstr>HP001 4 hàng</vt:lpstr>
      <vt:lpstr>Nunito</vt:lpstr>
      <vt:lpstr>Sigmar One</vt:lpstr>
      <vt:lpstr>Cambria</vt:lpstr>
      <vt:lpstr>等线</vt:lpstr>
      <vt:lpstr>Montserrat ExtraBold</vt:lpstr>
      <vt:lpstr>Delius Swash Caps</vt:lpstr>
      <vt:lpstr>Wingdings</vt:lpstr>
      <vt:lpstr>Helvetica</vt:lpstr>
      <vt:lpstr>Spanish Language School Center by Slidesgo</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User</dc:creator>
  <cp:lastModifiedBy>nguyenthithu nguyenthithu</cp:lastModifiedBy>
  <cp:revision>37</cp:revision>
  <dcterms:modified xsi:type="dcterms:W3CDTF">2025-03-15T09:48:57Z</dcterms:modified>
</cp:coreProperties>
</file>