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02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8.63469" units="1/cm"/>
          <inkml:channelProperty channel="Y" name="resolution" value="53.20197" units="1/cm"/>
          <inkml:channelProperty channel="T" name="resolution" value="1" units="1/dev"/>
        </inkml:channelProperties>
      </inkml:inkSource>
      <inkml:timestamp xml:id="ts0" timeString="2023-03-13T08:08:38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11298 6672 0,'0'30'172,"0"-1"-157,0 0-15,0 0 16,0 1-16,0-1 16,0 0-16,0 0 15,0 30 1,0-30 0,0 1-16,0-1 15,0 0-15,0 0 16,0 1-1,0-1 1,0 0 31,0 0-31,0 1-16,0-1 15,0 0 1,0 0-16,0 1 15,0 28 1,0-29-16,0 1 16,0-1-1,0 29-15,0-28 16,0 28-16,0-28 16,0-1-16,0 0 15,0 30-15,0-1 16,0-29-16,0 30 15,0-30-15,0 30 16,0-1-16,0-29 16,0 30-16,0 0 15,0-1-15,0 1 16,0-1-16,0-29 16,0 1-16,0-1 15,0 0 1,0 0-16,0 1 15,0-1-15,0 0 16,0 0-16,0 1 16,0-1-1,0 0-15,0 30 0,0-30 32,0 30-32,0-30 15,0 0-15,0 0 16,0 1-1,0 28-15,0-29 16,-29 1-16,29 28 16,0-29-16,0 1 15,0 28-15,0 1 16,0-30-16,0 30 16,0-1-16,0 1 15,-29-30-15,29 0 16,0 30-16,0-1 15,0 1-15,0-30 16,0 30-16,0-1 16,0-29-16,0 1 15,0-1-15,-30 29 16,30 1-16,0-30 16,0 0-16,0 1 15,-29-1-15,29 0 16,0 30-16,0-30 15,0 0-15,-29 0 16,29 1-16,0-1 31,0 30-31,-30-59 16,30 58-16,0-29 16,-29 1-16,29-1 15,-29 29 1,29-28-16,0-1 15,-29 0-15,29 30 16,0-1 0,-30 1-16,30-30 15,0 0-15,-29 1 16,29-1-16,0 0 16,0 0-16,0 1 15,0-1-15,0 0 16,0 0-16,0 30 15,0-30 1,-29 0-16,29 30 16,0-30-16,0 0 15,0 30 1,-29-30-16,29 1 16,0-1-16,0 29 15,0-28-15,0-1 16,0 0-1,-30 30-15,30-30 16,0 0-16,0 0 16,0 1-1,0-1-15,0 29 16,-29-28-16,29 28 16,0-28-16,0 28 15,-29 1 1,29-1-16,0 1 15,0-30-15,-30 0 16,30 30-16,0-30 16,0 29-1,0 1-15,0-30 16,-29 30-16,29-1 16,0 1-16,0-1 15,0-28-15,-29 28 16,29 1-16,0-30 15,0 0-15,-29 0 16,29 30-16,0-30 16,0 1-1,0-1-15,-30 29 16,30-28-16,0 28 16,0-29-16,-29 1 15,29 28-15,-29-29 16,29 1-16,-29-1 15,29 29-15,0-28 16,-30-1-16,30 0 16,0 0-1,0 1-15,0-1 16,-29-29-16,29 29 16,0 1-1,0-1 1,-29 0-1,58-29 329,0 0-344,1 0 16,-1 0-16,-88 0 78,1 0-62,-1 0-16,1 0 15,-1 29-15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617881-E47C-8BE2-EFBB-37558157BD47}"/>
                  </a:ext>
                </a:extLst>
              </p14:cNvPr>
              <p14:cNvContentPartPr/>
              <p14:nvPr/>
            </p14:nvContentPartPr>
            <p14:xfrm>
              <a:off x="3719520" y="2401920"/>
              <a:ext cx="348120" cy="2686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617881-E47C-8BE2-EFBB-37558157BD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0160" y="2392560"/>
                <a:ext cx="366840" cy="270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116634" y="1644848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092" y="2466495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180805" y="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659</Words>
  <Application>Microsoft Office PowerPoint</Application>
  <PresentationFormat>Widescreen</PresentationFormat>
  <Paragraphs>135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等线</vt:lpstr>
      <vt:lpstr>SVN-Poky's</vt:lpstr>
      <vt:lpstr>Times New Roman</vt:lpstr>
      <vt:lpstr>UTM Avo</vt:lpstr>
      <vt:lpstr>字魂35号-经典雅黑</vt:lpstr>
      <vt:lpstr>思源黑体 CN Bold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HẠNH™ PC</cp:lastModifiedBy>
  <cp:revision>51</cp:revision>
  <dcterms:created xsi:type="dcterms:W3CDTF">2022-11-25T07:31:46Z</dcterms:created>
  <dcterms:modified xsi:type="dcterms:W3CDTF">2025-03-17T04:01:36Z</dcterms:modified>
</cp:coreProperties>
</file>