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517" r:id="rId3"/>
    <p:sldId id="273" r:id="rId4"/>
    <p:sldId id="265" r:id="rId5"/>
    <p:sldId id="274" r:id="rId6"/>
    <p:sldId id="313" r:id="rId7"/>
    <p:sldId id="307" r:id="rId8"/>
    <p:sldId id="303" r:id="rId9"/>
    <p:sldId id="308" r:id="rId10"/>
    <p:sldId id="264" r:id="rId11"/>
    <p:sldId id="276" r:id="rId12"/>
    <p:sldId id="309" r:id="rId13"/>
    <p:sldId id="278" r:id="rId14"/>
    <p:sldId id="279" r:id="rId15"/>
    <p:sldId id="311" r:id="rId16"/>
    <p:sldId id="310" r:id="rId17"/>
    <p:sldId id="312" r:id="rId18"/>
    <p:sldId id="277" r:id="rId19"/>
    <p:sldId id="305" r:id="rId20"/>
    <p:sldId id="291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75AAE-818A-410C-8855-7741047D0365}" v="8" dt="2025-03-15T02:04:22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AAE75AAE-818A-410C-8855-7741047D0365}"/>
    <pc:docChg chg="undo custSel modSld sldOrd">
      <pc:chgData name="nguyenthithu nguyenthithu" userId="d2b08f955c77d556" providerId="LiveId" clId="{AAE75AAE-818A-410C-8855-7741047D0365}" dt="2025-03-15T02:20:16.266" v="370" actId="20577"/>
      <pc:docMkLst>
        <pc:docMk/>
      </pc:docMkLst>
      <pc:sldChg chg="delSp modSp mod delAnim">
        <pc:chgData name="nguyenthithu nguyenthithu" userId="d2b08f955c77d556" providerId="LiveId" clId="{AAE75AAE-818A-410C-8855-7741047D0365}" dt="2025-03-15T02:14:42.839" v="79" actId="14100"/>
        <pc:sldMkLst>
          <pc:docMk/>
          <pc:sldMk cId="255974319" sldId="264"/>
        </pc:sldMkLst>
        <pc:spChg chg="mod">
          <ac:chgData name="nguyenthithu nguyenthithu" userId="d2b08f955c77d556" providerId="LiveId" clId="{AAE75AAE-818A-410C-8855-7741047D0365}" dt="2025-03-15T02:13:47.117" v="72" actId="1076"/>
          <ac:spMkLst>
            <pc:docMk/>
            <pc:sldMk cId="255974319" sldId="264"/>
            <ac:spMk id="24" creationId="{EF93A933-BC74-4434-8369-006D02284E50}"/>
          </ac:spMkLst>
        </pc:spChg>
        <pc:spChg chg="mod">
          <ac:chgData name="nguyenthithu nguyenthithu" userId="d2b08f955c77d556" providerId="LiveId" clId="{AAE75AAE-818A-410C-8855-7741047D0365}" dt="2025-03-15T02:13:47.117" v="72" actId="1076"/>
          <ac:spMkLst>
            <pc:docMk/>
            <pc:sldMk cId="255974319" sldId="264"/>
            <ac:spMk id="25" creationId="{F6A579AC-0ECD-4DB4-A711-8ECD34BED6CC}"/>
          </ac:spMkLst>
        </pc:spChg>
        <pc:spChg chg="mod">
          <ac:chgData name="nguyenthithu nguyenthithu" userId="d2b08f955c77d556" providerId="LiveId" clId="{AAE75AAE-818A-410C-8855-7741047D0365}" dt="2025-03-15T02:14:04.421" v="75" actId="1076"/>
          <ac:spMkLst>
            <pc:docMk/>
            <pc:sldMk cId="255974319" sldId="264"/>
            <ac:spMk id="43" creationId="{B3C498C3-0119-4DE5-9985-7EAA0EEAD485}"/>
          </ac:spMkLst>
        </pc:spChg>
        <pc:spChg chg="mod">
          <ac:chgData name="nguyenthithu nguyenthithu" userId="d2b08f955c77d556" providerId="LiveId" clId="{AAE75AAE-818A-410C-8855-7741047D0365}" dt="2025-03-15T02:13:59.223" v="74" actId="1076"/>
          <ac:spMkLst>
            <pc:docMk/>
            <pc:sldMk cId="255974319" sldId="264"/>
            <ac:spMk id="44" creationId="{3A189344-8745-44E6-A21B-ED7DE56AD4D8}"/>
          </ac:spMkLst>
        </pc:spChg>
        <pc:spChg chg="mod">
          <ac:chgData name="nguyenthithu nguyenthithu" userId="d2b08f955c77d556" providerId="LiveId" clId="{AAE75AAE-818A-410C-8855-7741047D0365}" dt="2025-03-15T02:13:55.564" v="73" actId="1076"/>
          <ac:spMkLst>
            <pc:docMk/>
            <pc:sldMk cId="255974319" sldId="264"/>
            <ac:spMk id="47" creationId="{90D731AD-7522-46B0-AA90-854CBE3C7523}"/>
          </ac:spMkLst>
        </pc:spChg>
        <pc:grpChg chg="mod">
          <ac:chgData name="nguyenthithu nguyenthithu" userId="d2b08f955c77d556" providerId="LiveId" clId="{AAE75AAE-818A-410C-8855-7741047D0365}" dt="2025-03-15T02:13:47.117" v="72" actId="1076"/>
          <ac:grpSpMkLst>
            <pc:docMk/>
            <pc:sldMk cId="255974319" sldId="264"/>
            <ac:grpSpMk id="26" creationId="{FB5840B7-AFA1-4324-89A2-D63B0B795363}"/>
          </ac:grpSpMkLst>
        </pc:grpChg>
        <pc:grpChg chg="mod">
          <ac:chgData name="nguyenthithu nguyenthithu" userId="d2b08f955c77d556" providerId="LiveId" clId="{AAE75AAE-818A-410C-8855-7741047D0365}" dt="2025-03-15T02:13:47.117" v="72" actId="1076"/>
          <ac:grpSpMkLst>
            <pc:docMk/>
            <pc:sldMk cId="255974319" sldId="264"/>
            <ac:grpSpMk id="42" creationId="{22C11CE8-C87B-46BC-B0ED-1D9B87CADF42}"/>
          </ac:grpSpMkLst>
        </pc:grpChg>
        <pc:grpChg chg="mod">
          <ac:chgData name="nguyenthithu nguyenthithu" userId="d2b08f955c77d556" providerId="LiveId" clId="{AAE75AAE-818A-410C-8855-7741047D0365}" dt="2025-03-15T02:13:25.373" v="66" actId="1076"/>
          <ac:grpSpMkLst>
            <pc:docMk/>
            <pc:sldMk cId="255974319" sldId="264"/>
            <ac:grpSpMk id="51" creationId="{593A9877-BDC7-4EC8-8D91-33528F35CD22}"/>
          </ac:grpSpMkLst>
        </pc:grpChg>
        <pc:picChg chg="mod">
          <ac:chgData name="nguyenthithu nguyenthithu" userId="d2b08f955c77d556" providerId="LiveId" clId="{AAE75AAE-818A-410C-8855-7741047D0365}" dt="2025-03-15T02:14:42.839" v="79" actId="14100"/>
          <ac:picMkLst>
            <pc:docMk/>
            <pc:sldMk cId="255974319" sldId="264"/>
            <ac:picMk id="3" creationId="{D48D5FF2-3893-4BC5-B748-5173564B1279}"/>
          </ac:picMkLst>
        </pc:picChg>
        <pc:picChg chg="del">
          <ac:chgData name="nguyenthithu nguyenthithu" userId="d2b08f955c77d556" providerId="LiveId" clId="{AAE75AAE-818A-410C-8855-7741047D0365}" dt="2025-03-15T02:13:06.387" v="63" actId="478"/>
          <ac:picMkLst>
            <pc:docMk/>
            <pc:sldMk cId="255974319" sldId="264"/>
            <ac:picMk id="4" creationId="{140A5A5E-D9BC-45AF-B6BF-250E3ED89278}"/>
          </ac:picMkLst>
        </pc:picChg>
        <pc:picChg chg="mod">
          <ac:chgData name="nguyenthithu nguyenthithu" userId="d2b08f955c77d556" providerId="LiveId" clId="{AAE75AAE-818A-410C-8855-7741047D0365}" dt="2025-03-15T02:13:28.829" v="68" actId="1076"/>
          <ac:picMkLst>
            <pc:docMk/>
            <pc:sldMk cId="255974319" sldId="264"/>
            <ac:picMk id="15" creationId="{BB34A4F3-2982-4EBC-A721-B09135484AA3}"/>
          </ac:picMkLst>
        </pc:picChg>
        <pc:picChg chg="mod">
          <ac:chgData name="nguyenthithu nguyenthithu" userId="d2b08f955c77d556" providerId="LiveId" clId="{AAE75AAE-818A-410C-8855-7741047D0365}" dt="2025-03-15T02:13:47.117" v="72" actId="1076"/>
          <ac:picMkLst>
            <pc:docMk/>
            <pc:sldMk cId="255974319" sldId="264"/>
            <ac:picMk id="9218" creationId="{222CF0EA-1B45-457D-A149-729F42FB5BE2}"/>
          </ac:picMkLst>
        </pc:picChg>
      </pc:sldChg>
      <pc:sldChg chg="ord">
        <pc:chgData name="nguyenthithu nguyenthithu" userId="d2b08f955c77d556" providerId="LiveId" clId="{AAE75AAE-818A-410C-8855-7741047D0365}" dt="2025-03-15T02:05:10.317" v="22"/>
        <pc:sldMkLst>
          <pc:docMk/>
          <pc:sldMk cId="978450093" sldId="265"/>
        </pc:sldMkLst>
      </pc:sldChg>
      <pc:sldChg chg="ord">
        <pc:chgData name="nguyenthithu nguyenthithu" userId="d2b08f955c77d556" providerId="LiveId" clId="{AAE75AAE-818A-410C-8855-7741047D0365}" dt="2025-03-15T02:05:08.194" v="20"/>
        <pc:sldMkLst>
          <pc:docMk/>
          <pc:sldMk cId="784195059" sldId="273"/>
        </pc:sldMkLst>
      </pc:sldChg>
      <pc:sldChg chg="ord">
        <pc:chgData name="nguyenthithu nguyenthithu" userId="d2b08f955c77d556" providerId="LiveId" clId="{AAE75AAE-818A-410C-8855-7741047D0365}" dt="2025-03-15T02:11:09.643" v="38"/>
        <pc:sldMkLst>
          <pc:docMk/>
          <pc:sldMk cId="2170539354" sldId="274"/>
        </pc:sldMkLst>
      </pc:sldChg>
      <pc:sldChg chg="modSp mod">
        <pc:chgData name="nguyenthithu nguyenthithu" userId="d2b08f955c77d556" providerId="LiveId" clId="{AAE75AAE-818A-410C-8855-7741047D0365}" dt="2025-03-15T02:16:05.463" v="90" actId="207"/>
        <pc:sldMkLst>
          <pc:docMk/>
          <pc:sldMk cId="3526071662" sldId="276"/>
        </pc:sldMkLst>
        <pc:spChg chg="mod">
          <ac:chgData name="nguyenthithu nguyenthithu" userId="d2b08f955c77d556" providerId="LiveId" clId="{AAE75AAE-818A-410C-8855-7741047D0365}" dt="2025-03-15T02:16:05.463" v="90" actId="207"/>
          <ac:spMkLst>
            <pc:docMk/>
            <pc:sldMk cId="3526071662" sldId="276"/>
            <ac:spMk id="2" creationId="{8F1C54D4-AF84-434D-9356-ED763850048B}"/>
          </ac:spMkLst>
        </pc:spChg>
        <pc:picChg chg="mod">
          <ac:chgData name="nguyenthithu nguyenthithu" userId="d2b08f955c77d556" providerId="LiveId" clId="{AAE75AAE-818A-410C-8855-7741047D0365}" dt="2025-03-15T02:15:34.665" v="87" actId="1076"/>
          <ac:picMkLst>
            <pc:docMk/>
            <pc:sldMk cId="3526071662" sldId="276"/>
            <ac:picMk id="4" creationId="{1FD576C6-FD8A-4DE7-AB9E-7ECAE4610C53}"/>
          </ac:picMkLst>
        </pc:picChg>
      </pc:sldChg>
      <pc:sldChg chg="delSp modSp mod delAnim">
        <pc:chgData name="nguyenthithu nguyenthithu" userId="d2b08f955c77d556" providerId="LiveId" clId="{AAE75AAE-818A-410C-8855-7741047D0365}" dt="2025-03-15T02:16:53.496" v="99" actId="14100"/>
        <pc:sldMkLst>
          <pc:docMk/>
          <pc:sldMk cId="746074575" sldId="278"/>
        </pc:sldMkLst>
        <pc:spChg chg="mod">
          <ac:chgData name="nguyenthithu nguyenthithu" userId="d2b08f955c77d556" providerId="LiveId" clId="{AAE75AAE-818A-410C-8855-7741047D0365}" dt="2025-03-15T02:16:32.311" v="91" actId="20577"/>
          <ac:spMkLst>
            <pc:docMk/>
            <pc:sldMk cId="746074575" sldId="278"/>
            <ac:spMk id="21" creationId="{B5273602-9D41-44A4-8328-E71DCCCD7B54}"/>
          </ac:spMkLst>
        </pc:spChg>
        <pc:grpChg chg="del">
          <ac:chgData name="nguyenthithu nguyenthithu" userId="d2b08f955c77d556" providerId="LiveId" clId="{AAE75AAE-818A-410C-8855-7741047D0365}" dt="2025-03-15T02:16:34.453" v="92" actId="478"/>
          <ac:grpSpMkLst>
            <pc:docMk/>
            <pc:sldMk cId="746074575" sldId="278"/>
            <ac:grpSpMk id="16" creationId="{4A85229F-A7A0-438B-8BFE-8B31780C7101}"/>
          </ac:grpSpMkLst>
        </pc:grpChg>
        <pc:picChg chg="mod">
          <ac:chgData name="nguyenthithu nguyenthithu" userId="d2b08f955c77d556" providerId="LiveId" clId="{AAE75AAE-818A-410C-8855-7741047D0365}" dt="2025-03-15T02:16:53.496" v="99" actId="14100"/>
          <ac:picMkLst>
            <pc:docMk/>
            <pc:sldMk cId="746074575" sldId="278"/>
            <ac:picMk id="4" creationId="{77AABAC0-E51B-48A8-9A50-AE759E94611C}"/>
          </ac:picMkLst>
        </pc:picChg>
      </pc:sldChg>
      <pc:sldChg chg="modSp">
        <pc:chgData name="nguyenthithu nguyenthithu" userId="d2b08f955c77d556" providerId="LiveId" clId="{AAE75AAE-818A-410C-8855-7741047D0365}" dt="2025-03-15T02:16:59.613" v="100" actId="113"/>
        <pc:sldMkLst>
          <pc:docMk/>
          <pc:sldMk cId="3648047539" sldId="279"/>
        </pc:sldMkLst>
        <pc:spChg chg="mod">
          <ac:chgData name="nguyenthithu nguyenthithu" userId="d2b08f955c77d556" providerId="LiveId" clId="{AAE75AAE-818A-410C-8855-7741047D0365}" dt="2025-03-15T02:16:59.613" v="100" actId="113"/>
          <ac:spMkLst>
            <pc:docMk/>
            <pc:sldMk cId="3648047539" sldId="279"/>
            <ac:spMk id="2" creationId="{8F1C54D4-AF84-434D-9356-ED763850048B}"/>
          </ac:spMkLst>
        </pc:spChg>
      </pc:sldChg>
      <pc:sldChg chg="modSp mod ord">
        <pc:chgData name="nguyenthithu nguyenthithu" userId="d2b08f955c77d556" providerId="LiveId" clId="{AAE75AAE-818A-410C-8855-7741047D0365}" dt="2025-03-15T02:12:44.330" v="59" actId="1076"/>
        <pc:sldMkLst>
          <pc:docMk/>
          <pc:sldMk cId="2620425189" sldId="303"/>
        </pc:sldMkLst>
        <pc:spChg chg="mod">
          <ac:chgData name="nguyenthithu nguyenthithu" userId="d2b08f955c77d556" providerId="LiveId" clId="{AAE75AAE-818A-410C-8855-7741047D0365}" dt="2025-03-15T02:12:30.433" v="54" actId="1076"/>
          <ac:spMkLst>
            <pc:docMk/>
            <pc:sldMk cId="2620425189" sldId="303"/>
            <ac:spMk id="41" creationId="{DA3D5479-E1B2-4290-BB16-FCD04A1373E6}"/>
          </ac:spMkLst>
        </pc:spChg>
        <pc:spChg chg="mod">
          <ac:chgData name="nguyenthithu nguyenthithu" userId="d2b08f955c77d556" providerId="LiveId" clId="{AAE75AAE-818A-410C-8855-7741047D0365}" dt="2025-03-15T02:12:30.433" v="54" actId="1076"/>
          <ac:spMkLst>
            <pc:docMk/>
            <pc:sldMk cId="2620425189" sldId="303"/>
            <ac:spMk id="42" creationId="{04D5A20C-D1BA-4DFE-BFB2-D38A100A90CE}"/>
          </ac:spMkLst>
        </pc:spChg>
        <pc:grpChg chg="mod">
          <ac:chgData name="nguyenthithu nguyenthithu" userId="d2b08f955c77d556" providerId="LiveId" clId="{AAE75AAE-818A-410C-8855-7741047D0365}" dt="2025-03-15T02:12:30.433" v="54" actId="1076"/>
          <ac:grpSpMkLst>
            <pc:docMk/>
            <pc:sldMk cId="2620425189" sldId="303"/>
            <ac:grpSpMk id="39" creationId="{9A8F909A-4AF7-45EF-B624-AB6D6545FBBC}"/>
          </ac:grpSpMkLst>
        </pc:grpChg>
        <pc:grpChg chg="mod">
          <ac:chgData name="nguyenthithu nguyenthithu" userId="d2b08f955c77d556" providerId="LiveId" clId="{AAE75AAE-818A-410C-8855-7741047D0365}" dt="2025-03-15T02:12:30.433" v="54" actId="1076"/>
          <ac:grpSpMkLst>
            <pc:docMk/>
            <pc:sldMk cId="2620425189" sldId="303"/>
            <ac:grpSpMk id="40" creationId="{1424B65B-51EF-4138-925F-EBCF43DA6D86}"/>
          </ac:grpSpMkLst>
        </pc:grpChg>
        <pc:picChg chg="mod">
          <ac:chgData name="nguyenthithu nguyenthithu" userId="d2b08f955c77d556" providerId="LiveId" clId="{AAE75AAE-818A-410C-8855-7741047D0365}" dt="2025-03-15T02:12:44.330" v="59" actId="1076"/>
          <ac:picMkLst>
            <pc:docMk/>
            <pc:sldMk cId="2620425189" sldId="303"/>
            <ac:picMk id="7" creationId="{C6F11B5B-D318-4641-B4EA-C4EC4A03B435}"/>
          </ac:picMkLst>
        </pc:picChg>
        <pc:picChg chg="mod">
          <ac:chgData name="nguyenthithu nguyenthithu" userId="d2b08f955c77d556" providerId="LiveId" clId="{AAE75AAE-818A-410C-8855-7741047D0365}" dt="2025-03-15T02:12:30.433" v="54" actId="1076"/>
          <ac:picMkLst>
            <pc:docMk/>
            <pc:sldMk cId="2620425189" sldId="303"/>
            <ac:picMk id="1028" creationId="{777C7C99-EB56-4277-84B5-636FDCB8ECC5}"/>
          </ac:picMkLst>
        </pc:picChg>
      </pc:sldChg>
      <pc:sldChg chg="delSp modSp mod delAnim modAnim">
        <pc:chgData name="nguyenthithu nguyenthithu" userId="d2b08f955c77d556" providerId="LiveId" clId="{AAE75AAE-818A-410C-8855-7741047D0365}" dt="2025-03-15T02:20:16.266" v="370" actId="20577"/>
        <pc:sldMkLst>
          <pc:docMk/>
          <pc:sldMk cId="1454905617" sldId="305"/>
        </pc:sldMkLst>
        <pc:spChg chg="del mod">
          <ac:chgData name="nguyenthithu nguyenthithu" userId="d2b08f955c77d556" providerId="LiveId" clId="{AAE75AAE-818A-410C-8855-7741047D0365}" dt="2025-03-15T02:18:44.711" v="239" actId="478"/>
          <ac:spMkLst>
            <pc:docMk/>
            <pc:sldMk cId="1454905617" sldId="305"/>
            <ac:spMk id="3" creationId="{F04CE61F-142C-F51E-F4D8-D120B94AE09A}"/>
          </ac:spMkLst>
        </pc:spChg>
        <pc:spChg chg="mod">
          <ac:chgData name="nguyenthithu nguyenthithu" userId="d2b08f955c77d556" providerId="LiveId" clId="{AAE75AAE-818A-410C-8855-7741047D0365}" dt="2025-03-15T02:20:16.266" v="370" actId="20577"/>
          <ac:spMkLst>
            <pc:docMk/>
            <pc:sldMk cId="1454905617" sldId="305"/>
            <ac:spMk id="4" creationId="{F75241A7-726D-470E-42CF-5FF0886B3BA3}"/>
          </ac:spMkLst>
        </pc:spChg>
        <pc:spChg chg="del mod">
          <ac:chgData name="nguyenthithu nguyenthithu" userId="d2b08f955c77d556" providerId="LiveId" clId="{AAE75AAE-818A-410C-8855-7741047D0365}" dt="2025-03-15T02:19:20.628" v="310" actId="478"/>
          <ac:spMkLst>
            <pc:docMk/>
            <pc:sldMk cId="1454905617" sldId="305"/>
            <ac:spMk id="5" creationId="{06F2D7E6-9E58-8398-4947-68B250BC734F}"/>
          </ac:spMkLst>
        </pc:spChg>
        <pc:spChg chg="del">
          <ac:chgData name="nguyenthithu nguyenthithu" userId="d2b08f955c77d556" providerId="LiveId" clId="{AAE75AAE-818A-410C-8855-7741047D0365}" dt="2025-03-15T02:18:51.525" v="242" actId="478"/>
          <ac:spMkLst>
            <pc:docMk/>
            <pc:sldMk cId="1454905617" sldId="305"/>
            <ac:spMk id="6" creationId="{B2C0C117-1941-1ED4-3D99-DD1E561EE6F2}"/>
          </ac:spMkLst>
        </pc:spChg>
        <pc:picChg chg="del">
          <ac:chgData name="nguyenthithu nguyenthithu" userId="d2b08f955c77d556" providerId="LiveId" clId="{AAE75AAE-818A-410C-8855-7741047D0365}" dt="2025-03-15T02:18:46.067" v="240" actId="478"/>
          <ac:picMkLst>
            <pc:docMk/>
            <pc:sldMk cId="1454905617" sldId="305"/>
            <ac:picMk id="18" creationId="{F400B6B2-5B41-EE43-D6D6-FE521D6A2C11}"/>
          </ac:picMkLst>
        </pc:picChg>
        <pc:picChg chg="del">
          <ac:chgData name="nguyenthithu nguyenthithu" userId="d2b08f955c77d556" providerId="LiveId" clId="{AAE75AAE-818A-410C-8855-7741047D0365}" dt="2025-03-15T02:19:22.221" v="311" actId="478"/>
          <ac:picMkLst>
            <pc:docMk/>
            <pc:sldMk cId="1454905617" sldId="305"/>
            <ac:picMk id="19" creationId="{D2B0755E-6DFE-7440-84AB-A8C6F1777EB4}"/>
          </ac:picMkLst>
        </pc:picChg>
        <pc:picChg chg="del">
          <ac:chgData name="nguyenthithu nguyenthithu" userId="d2b08f955c77d556" providerId="LiveId" clId="{AAE75AAE-818A-410C-8855-7741047D0365}" dt="2025-03-15T02:18:52.994" v="243" actId="478"/>
          <ac:picMkLst>
            <pc:docMk/>
            <pc:sldMk cId="1454905617" sldId="305"/>
            <ac:picMk id="20" creationId="{7EAA1B63-5C12-EA4F-8A4D-73A282A947D9}"/>
          </ac:picMkLst>
        </pc:picChg>
      </pc:sldChg>
      <pc:sldChg chg="ord">
        <pc:chgData name="nguyenthithu nguyenthithu" userId="d2b08f955c77d556" providerId="LiveId" clId="{AAE75AAE-818A-410C-8855-7741047D0365}" dt="2025-03-15T02:05:14.266" v="24"/>
        <pc:sldMkLst>
          <pc:docMk/>
          <pc:sldMk cId="2421520807" sldId="306"/>
        </pc:sldMkLst>
      </pc:sldChg>
      <pc:sldChg chg="addSp delSp modSp mod ord modAnim">
        <pc:chgData name="nguyenthithu nguyenthithu" userId="d2b08f955c77d556" providerId="LiveId" clId="{AAE75AAE-818A-410C-8855-7741047D0365}" dt="2025-03-15T02:11:05.767" v="34"/>
        <pc:sldMkLst>
          <pc:docMk/>
          <pc:sldMk cId="3991780411" sldId="307"/>
        </pc:sldMkLst>
        <pc:spChg chg="mod">
          <ac:chgData name="nguyenthithu nguyenthithu" userId="d2b08f955c77d556" providerId="LiveId" clId="{AAE75AAE-818A-410C-8855-7741047D0365}" dt="2025-03-15T02:04:12.686" v="7" actId="1076"/>
          <ac:spMkLst>
            <pc:docMk/>
            <pc:sldMk cId="3991780411" sldId="307"/>
            <ac:spMk id="17" creationId="{FEFCA318-6355-4BFF-AD49-EF76E6D4C6EC}"/>
          </ac:spMkLst>
        </pc:spChg>
        <pc:spChg chg="mod">
          <ac:chgData name="nguyenthithu nguyenthithu" userId="d2b08f955c77d556" providerId="LiveId" clId="{AAE75AAE-818A-410C-8855-7741047D0365}" dt="2025-03-15T02:04:12.686" v="7" actId="1076"/>
          <ac:spMkLst>
            <pc:docMk/>
            <pc:sldMk cId="3991780411" sldId="307"/>
            <ac:spMk id="18" creationId="{2C4AD3EA-B3AD-41D6-A9CE-970345F6F8FD}"/>
          </ac:spMkLst>
        </pc:spChg>
        <pc:spChg chg="mod">
          <ac:chgData name="nguyenthithu nguyenthithu" userId="d2b08f955c77d556" providerId="LiveId" clId="{AAE75AAE-818A-410C-8855-7741047D0365}" dt="2025-03-15T02:04:42.131" v="14" actId="207"/>
          <ac:spMkLst>
            <pc:docMk/>
            <pc:sldMk cId="3991780411" sldId="307"/>
            <ac:spMk id="24" creationId="{D7AF006B-EAA0-4213-96A1-4B3429068A6D}"/>
          </ac:spMkLst>
        </pc:spChg>
        <pc:spChg chg="mod">
          <ac:chgData name="nguyenthithu nguyenthithu" userId="d2b08f955c77d556" providerId="LiveId" clId="{AAE75AAE-818A-410C-8855-7741047D0365}" dt="2025-03-15T02:04:22.362" v="11" actId="1076"/>
          <ac:spMkLst>
            <pc:docMk/>
            <pc:sldMk cId="3991780411" sldId="307"/>
            <ac:spMk id="27" creationId="{4FEC8FE7-154E-4A9D-AD71-28978D8EE0E3}"/>
          </ac:spMkLst>
        </pc:spChg>
        <pc:spChg chg="mod">
          <ac:chgData name="nguyenthithu nguyenthithu" userId="d2b08f955c77d556" providerId="LiveId" clId="{AAE75AAE-818A-410C-8855-7741047D0365}" dt="2025-03-15T02:04:24.122" v="12" actId="1076"/>
          <ac:spMkLst>
            <pc:docMk/>
            <pc:sldMk cId="3991780411" sldId="307"/>
            <ac:spMk id="28" creationId="{3312F893-C8BE-43FE-B35A-0DED01F51201}"/>
          </ac:spMkLst>
        </pc:spChg>
        <pc:spChg chg="mod">
          <ac:chgData name="nguyenthithu nguyenthithu" userId="d2b08f955c77d556" providerId="LiveId" clId="{AAE75AAE-818A-410C-8855-7741047D0365}" dt="2025-03-15T02:04:55.903" v="18" actId="1076"/>
          <ac:spMkLst>
            <pc:docMk/>
            <pc:sldMk cId="3991780411" sldId="307"/>
            <ac:spMk id="30" creationId="{4975AA7B-74A0-4194-B401-4F9AE6DFF0A6}"/>
          </ac:spMkLst>
        </pc:spChg>
        <pc:grpChg chg="add del mod">
          <ac:chgData name="nguyenthithu nguyenthithu" userId="d2b08f955c77d556" providerId="LiveId" clId="{AAE75AAE-818A-410C-8855-7741047D0365}" dt="2025-03-15T02:04:12.686" v="7" actId="1076"/>
          <ac:grpSpMkLst>
            <pc:docMk/>
            <pc:sldMk cId="3991780411" sldId="307"/>
            <ac:grpSpMk id="2" creationId="{2FB1A27E-C22A-4DB9-9A42-154373038EC1}"/>
          </ac:grpSpMkLst>
        </pc:grpChg>
        <pc:grpChg chg="mod">
          <ac:chgData name="nguyenthithu nguyenthithu" userId="d2b08f955c77d556" providerId="LiveId" clId="{AAE75AAE-818A-410C-8855-7741047D0365}" dt="2025-03-15T02:04:22.362" v="11" actId="1076"/>
          <ac:grpSpMkLst>
            <pc:docMk/>
            <pc:sldMk cId="3991780411" sldId="307"/>
            <ac:grpSpMk id="3" creationId="{62A4D225-0B34-44AD-96D9-6FBB5B3259C7}"/>
          </ac:grpSpMkLst>
        </pc:grpChg>
        <pc:grpChg chg="mod">
          <ac:chgData name="nguyenthithu nguyenthithu" userId="d2b08f955c77d556" providerId="LiveId" clId="{AAE75AAE-818A-410C-8855-7741047D0365}" dt="2025-03-15T02:04:12.686" v="7" actId="1076"/>
          <ac:grpSpMkLst>
            <pc:docMk/>
            <pc:sldMk cId="3991780411" sldId="307"/>
            <ac:grpSpMk id="25" creationId="{04E89DF1-235E-4F3F-B648-BF9859586565}"/>
          </ac:grpSpMkLst>
        </pc:grpChg>
        <pc:grpChg chg="mod">
          <ac:chgData name="nguyenthithu nguyenthithu" userId="d2b08f955c77d556" providerId="LiveId" clId="{AAE75AAE-818A-410C-8855-7741047D0365}" dt="2025-03-15T02:04:22.362" v="11" actId="1076"/>
          <ac:grpSpMkLst>
            <pc:docMk/>
            <pc:sldMk cId="3991780411" sldId="307"/>
            <ac:grpSpMk id="26" creationId="{88DC9454-C3A6-41AE-9CB5-52807F24EA51}"/>
          </ac:grpSpMkLst>
        </pc:grpChg>
        <pc:picChg chg="mod">
          <ac:chgData name="nguyenthithu nguyenthithu" userId="d2b08f955c77d556" providerId="LiveId" clId="{AAE75AAE-818A-410C-8855-7741047D0365}" dt="2025-03-15T02:04:22.362" v="11" actId="1076"/>
          <ac:picMkLst>
            <pc:docMk/>
            <pc:sldMk cId="3991780411" sldId="307"/>
            <ac:picMk id="33" creationId="{D9A97524-30A3-4454-9ADE-85E103CFC874}"/>
          </ac:picMkLst>
        </pc:picChg>
        <pc:picChg chg="add del mod">
          <ac:chgData name="nguyenthithu nguyenthithu" userId="d2b08f955c77d556" providerId="LiveId" clId="{AAE75AAE-818A-410C-8855-7741047D0365}" dt="2025-03-15T02:04:12.686" v="7" actId="1076"/>
          <ac:picMkLst>
            <pc:docMk/>
            <pc:sldMk cId="3991780411" sldId="307"/>
            <ac:picMk id="6146" creationId="{14D826B8-0DD4-4D74-9951-59A64A34AFD4}"/>
          </ac:picMkLst>
        </pc:picChg>
      </pc:sldChg>
      <pc:sldChg chg="modSp">
        <pc:chgData name="nguyenthithu nguyenthithu" userId="d2b08f955c77d556" providerId="LiveId" clId="{AAE75AAE-818A-410C-8855-7741047D0365}" dt="2025-03-15T02:17:10.964" v="102" actId="113"/>
        <pc:sldMkLst>
          <pc:docMk/>
          <pc:sldMk cId="274129961" sldId="310"/>
        </pc:sldMkLst>
        <pc:spChg chg="mod">
          <ac:chgData name="nguyenthithu nguyenthithu" userId="d2b08f955c77d556" providerId="LiveId" clId="{AAE75AAE-818A-410C-8855-7741047D0365}" dt="2025-03-15T02:17:10.964" v="102" actId="113"/>
          <ac:spMkLst>
            <pc:docMk/>
            <pc:sldMk cId="274129961" sldId="310"/>
            <ac:spMk id="2" creationId="{8F1C54D4-AF84-434D-9356-ED763850048B}"/>
          </ac:spMkLst>
        </pc:spChg>
      </pc:sldChg>
      <pc:sldChg chg="modSp">
        <pc:chgData name="nguyenthithu nguyenthithu" userId="d2b08f955c77d556" providerId="LiveId" clId="{AAE75AAE-818A-410C-8855-7741047D0365}" dt="2025-03-15T02:17:04.974" v="101" actId="113"/>
        <pc:sldMkLst>
          <pc:docMk/>
          <pc:sldMk cId="1867100355" sldId="311"/>
        </pc:sldMkLst>
        <pc:spChg chg="mod">
          <ac:chgData name="nguyenthithu nguyenthithu" userId="d2b08f955c77d556" providerId="LiveId" clId="{AAE75AAE-818A-410C-8855-7741047D0365}" dt="2025-03-15T02:17:04.974" v="101" actId="113"/>
          <ac:spMkLst>
            <pc:docMk/>
            <pc:sldMk cId="1867100355" sldId="311"/>
            <ac:spMk id="2" creationId="{8F1C54D4-AF84-434D-9356-ED763850048B}"/>
          </ac:spMkLst>
        </pc:spChg>
      </pc:sldChg>
      <pc:sldChg chg="modSp">
        <pc:chgData name="nguyenthithu nguyenthithu" userId="d2b08f955c77d556" providerId="LiveId" clId="{AAE75AAE-818A-410C-8855-7741047D0365}" dt="2025-03-15T02:17:16.499" v="103" actId="113"/>
        <pc:sldMkLst>
          <pc:docMk/>
          <pc:sldMk cId="1581235693" sldId="312"/>
        </pc:sldMkLst>
        <pc:spChg chg="mod">
          <ac:chgData name="nguyenthithu nguyenthithu" userId="d2b08f955c77d556" providerId="LiveId" clId="{AAE75AAE-818A-410C-8855-7741047D0365}" dt="2025-03-15T02:17:16.499" v="103" actId="113"/>
          <ac:spMkLst>
            <pc:docMk/>
            <pc:sldMk cId="1581235693" sldId="312"/>
            <ac:spMk id="2" creationId="{8F1C54D4-AF84-434D-9356-ED763850048B}"/>
          </ac:spMkLst>
        </pc:spChg>
      </pc:sldChg>
      <pc:sldChg chg="delSp mod ord delAnim">
        <pc:chgData name="nguyenthithu nguyenthithu" userId="d2b08f955c77d556" providerId="LiveId" clId="{AAE75AAE-818A-410C-8855-7741047D0365}" dt="2025-03-15T02:11:41.872" v="42"/>
        <pc:sldMkLst>
          <pc:docMk/>
          <pc:sldMk cId="918626240" sldId="313"/>
        </pc:sldMkLst>
        <pc:picChg chg="del">
          <ac:chgData name="nguyenthithu nguyenthithu" userId="d2b08f955c77d556" providerId="LiveId" clId="{AAE75AAE-818A-410C-8855-7741047D0365}" dt="2025-03-15T02:07:41.514" v="25" actId="478"/>
          <ac:picMkLst>
            <pc:docMk/>
            <pc:sldMk cId="918626240" sldId="313"/>
            <ac:picMk id="2" creationId="{47CBD75E-ED5B-F544-C76F-1DD2A233F940}"/>
          </ac:picMkLst>
        </pc:picChg>
        <pc:picChg chg="del">
          <ac:chgData name="nguyenthithu nguyenthithu" userId="d2b08f955c77d556" providerId="LiveId" clId="{AAE75AAE-818A-410C-8855-7741047D0365}" dt="2025-03-15T02:07:48.015" v="26" actId="478"/>
          <ac:picMkLst>
            <pc:docMk/>
            <pc:sldMk cId="918626240" sldId="313"/>
            <ac:picMk id="6" creationId="{71A85396-FB23-0B8B-5D81-CA4842299EC1}"/>
          </ac:picMkLst>
        </pc:picChg>
        <pc:picChg chg="del">
          <ac:chgData name="nguyenthithu nguyenthithu" userId="d2b08f955c77d556" providerId="LiveId" clId="{AAE75AAE-818A-410C-8855-7741047D0365}" dt="2025-03-15T02:07:51.818" v="28" actId="478"/>
          <ac:picMkLst>
            <pc:docMk/>
            <pc:sldMk cId="918626240" sldId="313"/>
            <ac:picMk id="15" creationId="{48DD71BE-9944-19D0-E214-1356524E8212}"/>
          </ac:picMkLst>
        </pc:picChg>
        <pc:picChg chg="del">
          <ac:chgData name="nguyenthithu nguyenthithu" userId="d2b08f955c77d556" providerId="LiveId" clId="{AAE75AAE-818A-410C-8855-7741047D0365}" dt="2025-03-15T02:07:53.130" v="29" actId="478"/>
          <ac:picMkLst>
            <pc:docMk/>
            <pc:sldMk cId="918626240" sldId="313"/>
            <ac:picMk id="25" creationId="{AD958EA5-5440-D254-175B-B6B522E90351}"/>
          </ac:picMkLst>
        </pc:picChg>
        <pc:picChg chg="del">
          <ac:chgData name="nguyenthithu nguyenthithu" userId="d2b08f955c77d556" providerId="LiveId" clId="{AAE75AAE-818A-410C-8855-7741047D0365}" dt="2025-03-15T02:07:51.239" v="27" actId="478"/>
          <ac:picMkLst>
            <pc:docMk/>
            <pc:sldMk cId="918626240" sldId="313"/>
            <ac:picMk id="13314" creationId="{4FD4F6B0-A039-DDB3-893D-A879BAFDF8F2}"/>
          </ac:picMkLst>
        </pc:picChg>
      </pc:sldChg>
      <pc:sldChg chg="modSp">
        <pc:chgData name="nguyenthithu nguyenthithu" userId="d2b08f955c77d556" providerId="LiveId" clId="{AAE75AAE-818A-410C-8855-7741047D0365}" dt="2025-03-15T02:10:35.103" v="32" actId="20577"/>
        <pc:sldMkLst>
          <pc:docMk/>
          <pc:sldMk cId="0" sldId="517"/>
        </pc:sldMkLst>
        <pc:spChg chg="mod">
          <ac:chgData name="nguyenthithu nguyenthithu" userId="d2b08f955c77d556" providerId="LiveId" clId="{AAE75AAE-818A-410C-8855-7741047D0365}" dt="2025-03-15T02:10:35.103" v="32" actId="20577"/>
          <ac:spMkLst>
            <pc:docMk/>
            <pc:sldMk cId="0" sldId="517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9041-3D18-4317-8637-24D3436E9FC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1C47-220D-4C14-8F3D-E349276C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6319A-4C02-4F1B-813A-4D384844E9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7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04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79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28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01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11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72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5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9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36693-B7A4-511D-CFE9-6C3F90A14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8AA3E7C-5897-1513-E241-03AE4B1AC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95CFBA0-2304-454B-5B24-3F32EE709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DEF006-B256-C339-6B3A-2864C6D88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9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45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4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32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31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923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4946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6704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8035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127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7357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60357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620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603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023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3110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 userDrawn="1"/>
        </p:nvSpPr>
        <p:spPr>
          <a:xfrm>
            <a:off x="2056972" y="2601119"/>
            <a:ext cx="807805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>
                  <a:alpha val="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  <a:sym typeface="+mn-ea"/>
            </a:endParaRPr>
          </a:p>
          <a:p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736316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6092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37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3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6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0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21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DB486-A437-4477-B830-059F05A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64506-68BB-4FDD-9A50-F3F3B04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959B-DF0B-478E-BBEE-CC2C4E43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5873-6696-4EE0-B765-90B210B469DD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4F9-1B9A-4A3D-9D3F-A55BF3F4E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D575-561A-424B-8B61-A134F843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34C18A2A-C6A0-4AE0-9AA4-67097D310F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172" y="219074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E8E4-E48A-4505-81F4-0079BB111320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6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9.sv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39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9.sv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9.sv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9.sv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9.sv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6.png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9.sv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9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sv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79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1384"/>
            <a:ext cx="12192000" cy="18335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6" y="254346"/>
            <a:ext cx="2126894" cy="31408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97" y="205472"/>
            <a:ext cx="964941" cy="6480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95" y="1040660"/>
            <a:ext cx="1723430" cy="9384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817" y="282365"/>
            <a:ext cx="1723430" cy="2423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0581" y="1797068"/>
            <a:ext cx="96279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>
                  <a:solidFill>
                    <a:srgbClr val="00206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Montserrat ExtraBold" panose="00000900000000000000" pitchFamily="2" charset="0"/>
              </a:rPr>
              <a:t>NHIỆT LIỆT 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>
                  <a:solidFill>
                    <a:srgbClr val="00206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Montserrat ExtraBold" panose="00000900000000000000" pitchFamily="2" charset="0"/>
              </a:rPr>
              <a:t>QUÝ THẦY CÔ VỀ DỰ GIỜ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>
                  <a:solidFill>
                    <a:srgbClr val="00206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Montserrat ExtraBold" panose="00000900000000000000" pitchFamily="2" charset="0"/>
              </a:rPr>
              <a:t>LỚP 3A3</a:t>
            </a:r>
          </a:p>
        </p:txBody>
      </p:sp>
      <p:sp>
        <p:nvSpPr>
          <p:cNvPr id="14" name="文本框 15"/>
          <p:cNvSpPr txBox="1"/>
          <p:nvPr/>
        </p:nvSpPr>
        <p:spPr>
          <a:xfrm>
            <a:off x="2017486" y="111048"/>
            <a:ext cx="93471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inpin heiti" panose="00000500000000000000" pitchFamily="2" charset="-122"/>
                <a:cs typeface="Calibri" panose="020F0502020204030204" charset="0"/>
                <a:sym typeface="inpin heiti" panose="00000500000000000000" pitchFamily="2" charset="-122"/>
              </a:rPr>
              <a:t>    PHÒNG GIÁO DỤC VÀ ĐÀO TẠO QUẬN LONG BIÊN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charset="0"/>
              <a:ea typeface="inpin heiti" panose="00000500000000000000" pitchFamily="2" charset="-122"/>
              <a:cs typeface="Calibri" panose="020F0502020204030204" charset="0"/>
              <a:sym typeface="inpin heiti" panose="00000500000000000000" pitchFamily="2" charset="-122"/>
            </a:endParaRPr>
          </a:p>
        </p:txBody>
      </p:sp>
      <p:sp>
        <p:nvSpPr>
          <p:cNvPr id="2" name="文本框 15"/>
          <p:cNvSpPr txBox="1"/>
          <p:nvPr/>
        </p:nvSpPr>
        <p:spPr>
          <a:xfrm>
            <a:off x="3439886" y="633079"/>
            <a:ext cx="607990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inpin heiti" panose="00000500000000000000" pitchFamily="2" charset="-122"/>
                <a:cs typeface="Calibri" panose="020F0502020204030204" charset="0"/>
                <a:sym typeface="inpin heiti" panose="00000500000000000000" pitchFamily="2" charset="-122"/>
              </a:rPr>
              <a:t>TRƯỜNG TIỂU HỌC NGÔ GIA TỰ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charset="0"/>
              <a:ea typeface="inpin heiti" panose="00000500000000000000" pitchFamily="2" charset="-122"/>
              <a:cs typeface="Calibri" panose="020F0502020204030204" charset="0"/>
              <a:sym typeface="inpin heiti" panose="00000500000000000000" pitchFamily="2" charset="-12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017395" y="4681855"/>
            <a:ext cx="7637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Nguyễn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Thị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Thư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2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3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4" grpId="1"/>
      <p:bldP spid="14" grpId="2"/>
      <p:bldP spid="2" grpId="0"/>
      <p:bldP spid="2" grpId="1"/>
      <p:bldP spid="2" grpId="2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7104D-D89D-4B1C-B995-D520CBBDFD34}"/>
              </a:ext>
            </a:extLst>
          </p:cNvPr>
          <p:cNvGrpSpPr/>
          <p:nvPr/>
        </p:nvGrpSpPr>
        <p:grpSpPr>
          <a:xfrm>
            <a:off x="428625" y="0"/>
            <a:ext cx="11817063" cy="6385261"/>
            <a:chOff x="4989250" y="1315596"/>
            <a:chExt cx="6958321" cy="4879188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8139A87-BFAD-4A8E-BD9B-DAEB1065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E7D4A84-8F28-4451-97DE-B1D832226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D9C6EAE-65FC-4792-95D9-60681993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2845837" y="891006"/>
            <a:ext cx="81458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</a:rPr>
              <a:t>Não nằm trong hộp sọ, tủy sống nằm trong cột sống. 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</a:rPr>
              <a:t>Não và tủy sống nối liền với nhau. 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</a:rPr>
              <a:t>Từ não và tủy sống có các dây thần kinh tỏa đi khắp cơ thể.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</a:rPr>
              <a:t>Từ các cơ quan bên 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</a:rPr>
              <a:t>(tuần hoàn, hô hấp, bài tiết,..) và các cơ quan bên 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</a:rPr>
              <a:t>(mắt, mũi, tai, lưỡi, da,..) của cơ thể lại có các dây thần kinh đi về tủy sống và não.</a:t>
            </a: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FD576C6-FD8A-4DE7-AB9E-7ECAE4610C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45" y="1843312"/>
            <a:ext cx="1698171" cy="22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D9EE7-3C72-4D34-BC57-832D2F5C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322" y="850634"/>
            <a:ext cx="7541406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268A53E-233D-4E2D-85F3-E5423E11EA94}"/>
              </a:ext>
            </a:extLst>
          </p:cNvPr>
          <p:cNvGrpSpPr/>
          <p:nvPr/>
        </p:nvGrpSpPr>
        <p:grpSpPr>
          <a:xfrm>
            <a:off x="171546" y="146325"/>
            <a:ext cx="11748827" cy="1693031"/>
            <a:chOff x="67351" y="71021"/>
            <a:chExt cx="11748827" cy="1387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466067" y="71021"/>
              <a:ext cx="11350111" cy="1387200"/>
              <a:chOff x="466067" y="71021"/>
              <a:chExt cx="11350111" cy="1387200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1387200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810205" y="142621"/>
                <a:ext cx="10591800" cy="11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Các bạn trong mỗi hình dưới đây đang làm gì? Bộ phận nào của cơ quan thần kinh điều khiển hoạt động đó?</a:t>
                </a:r>
              </a:p>
              <a:p>
                <a:pPr algn="just"/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Theo em, não có chức năng gì?</a:t>
                </a: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1" y="266087"/>
              <a:ext cx="635370" cy="63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AABAC0-E51B-48A8-9A50-AE759E946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6751" y="1922184"/>
            <a:ext cx="7632442" cy="4852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60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1D93-0063-43FA-AF4B-57A71DF1F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949" y="1971674"/>
            <a:ext cx="3795791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8047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752975" y="1657350"/>
            <a:ext cx="7319741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413746" y="2681812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ứng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xử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C90AE-8930-41F1-8F74-C6226B22F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1" y="1662112"/>
            <a:ext cx="4621791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7100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ACE7D-A2F0-43BD-A7AC-EC9F247BC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99" y="2114550"/>
            <a:ext cx="4262641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129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175621" y="2567512"/>
            <a:ext cx="6194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tiếp nhận thông tin và điều khiển mọi hoạt động của cơ thể.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7BAA9-F19F-40C5-B075-EAA1FC3D4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" y="2076450"/>
            <a:ext cx="4324482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1235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83440" y="0"/>
            <a:ext cx="12320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7DBFF-1F12-4CC1-ACEB-D79C6C5A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" y="1123950"/>
            <a:ext cx="10849928" cy="3123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5E0069A5-2539-41CB-BA9B-3B9A2E35C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38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C495E2-D696-4DDC-82BD-8BB215A3D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-30480"/>
            <a:ext cx="4181152" cy="50664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1ED2E1-86F5-6C3E-A072-49453168BD51}"/>
              </a:ext>
            </a:extLst>
          </p:cNvPr>
          <p:cNvSpPr/>
          <p:nvPr/>
        </p:nvSpPr>
        <p:spPr>
          <a:xfrm>
            <a:off x="235591" y="86363"/>
            <a:ext cx="11720818" cy="6685273"/>
          </a:xfrm>
          <a:custGeom>
            <a:avLst/>
            <a:gdLst>
              <a:gd name="connsiteX0" fmla="*/ 0 w 11720818"/>
              <a:gd name="connsiteY0" fmla="*/ 666655 h 6685273"/>
              <a:gd name="connsiteX1" fmla="*/ 666655 w 11720818"/>
              <a:gd name="connsiteY1" fmla="*/ 0 h 6685273"/>
              <a:gd name="connsiteX2" fmla="*/ 11054163 w 11720818"/>
              <a:gd name="connsiteY2" fmla="*/ 0 h 6685273"/>
              <a:gd name="connsiteX3" fmla="*/ 11720818 w 11720818"/>
              <a:gd name="connsiteY3" fmla="*/ 666655 h 6685273"/>
              <a:gd name="connsiteX4" fmla="*/ 11720818 w 11720818"/>
              <a:gd name="connsiteY4" fmla="*/ 6018618 h 6685273"/>
              <a:gd name="connsiteX5" fmla="*/ 11054163 w 11720818"/>
              <a:gd name="connsiteY5" fmla="*/ 6685273 h 6685273"/>
              <a:gd name="connsiteX6" fmla="*/ 666655 w 11720818"/>
              <a:gd name="connsiteY6" fmla="*/ 6685273 h 6685273"/>
              <a:gd name="connsiteX7" fmla="*/ 0 w 11720818"/>
              <a:gd name="connsiteY7" fmla="*/ 6018618 h 6685273"/>
              <a:gd name="connsiteX8" fmla="*/ 0 w 11720818"/>
              <a:gd name="connsiteY8" fmla="*/ 666655 h 668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0818" h="6685273" fill="none" extrusionOk="0">
                <a:moveTo>
                  <a:pt x="0" y="666655"/>
                </a:moveTo>
                <a:cubicBezTo>
                  <a:pt x="2027" y="353342"/>
                  <a:pt x="312607" y="23723"/>
                  <a:pt x="666655" y="0"/>
                </a:cubicBezTo>
                <a:cubicBezTo>
                  <a:pt x="5022528" y="72427"/>
                  <a:pt x="9113615" y="61419"/>
                  <a:pt x="11054163" y="0"/>
                </a:cubicBezTo>
                <a:cubicBezTo>
                  <a:pt x="11416817" y="-38058"/>
                  <a:pt x="11675639" y="284807"/>
                  <a:pt x="11720818" y="666655"/>
                </a:cubicBezTo>
                <a:cubicBezTo>
                  <a:pt x="11821694" y="1769157"/>
                  <a:pt x="11613505" y="3509150"/>
                  <a:pt x="11720818" y="6018618"/>
                </a:cubicBezTo>
                <a:cubicBezTo>
                  <a:pt x="11734482" y="6317455"/>
                  <a:pt x="11396820" y="6656658"/>
                  <a:pt x="11054163" y="6685273"/>
                </a:cubicBezTo>
                <a:cubicBezTo>
                  <a:pt x="6047159" y="6715100"/>
                  <a:pt x="5653155" y="6605967"/>
                  <a:pt x="666655" y="6685273"/>
                </a:cubicBezTo>
                <a:cubicBezTo>
                  <a:pt x="322865" y="6682515"/>
                  <a:pt x="-10619" y="6388901"/>
                  <a:pt x="0" y="6018618"/>
                </a:cubicBezTo>
                <a:cubicBezTo>
                  <a:pt x="50037" y="3347983"/>
                  <a:pt x="770" y="2350125"/>
                  <a:pt x="0" y="666655"/>
                </a:cubicBezTo>
                <a:close/>
              </a:path>
              <a:path w="11720818" h="6685273" stroke="0" extrusionOk="0">
                <a:moveTo>
                  <a:pt x="0" y="666655"/>
                </a:moveTo>
                <a:cubicBezTo>
                  <a:pt x="70129" y="317588"/>
                  <a:pt x="321181" y="47313"/>
                  <a:pt x="666655" y="0"/>
                </a:cubicBezTo>
                <a:cubicBezTo>
                  <a:pt x="4197087" y="123000"/>
                  <a:pt x="8689733" y="-96860"/>
                  <a:pt x="11054163" y="0"/>
                </a:cubicBezTo>
                <a:cubicBezTo>
                  <a:pt x="11378686" y="-33275"/>
                  <a:pt x="11750668" y="238293"/>
                  <a:pt x="11720818" y="666655"/>
                </a:cubicBezTo>
                <a:cubicBezTo>
                  <a:pt x="11723991" y="2382026"/>
                  <a:pt x="11815085" y="5111999"/>
                  <a:pt x="11720818" y="6018618"/>
                </a:cubicBezTo>
                <a:cubicBezTo>
                  <a:pt x="11700575" y="6394135"/>
                  <a:pt x="11389704" y="6679931"/>
                  <a:pt x="11054163" y="6685273"/>
                </a:cubicBezTo>
                <a:cubicBezTo>
                  <a:pt x="5947613" y="6524566"/>
                  <a:pt x="3023957" y="6724940"/>
                  <a:pt x="666655" y="6685273"/>
                </a:cubicBezTo>
                <a:cubicBezTo>
                  <a:pt x="257400" y="6676978"/>
                  <a:pt x="-65154" y="6357284"/>
                  <a:pt x="0" y="6018618"/>
                </a:cubicBezTo>
                <a:cubicBezTo>
                  <a:pt x="32216" y="4042986"/>
                  <a:pt x="57206" y="2394231"/>
                  <a:pt x="0" y="66665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5241A7-726D-470E-42CF-5FF0886B3BA3}"/>
              </a:ext>
            </a:extLst>
          </p:cNvPr>
          <p:cNvSpPr/>
          <p:nvPr/>
        </p:nvSpPr>
        <p:spPr>
          <a:xfrm>
            <a:off x="710437" y="1810703"/>
            <a:ext cx="10527405" cy="21468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245C3BF-68C2-7233-A0D5-6F4879D2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71D20-E6AC-4BF1-ACA2-0050F565FA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9660" y="187012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0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830" y="0"/>
            <a:ext cx="11417490" cy="6628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FFCFA-5B8F-4DC0-8C9E-7C579BEC9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801" y="1551702"/>
            <a:ext cx="729144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DB64E4-FAA1-47DF-A0BC-D17C20A560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2645" y="966455"/>
            <a:ext cx="7535309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05" y="0"/>
            <a:ext cx="11417490" cy="66288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4BADC13-C27F-4D3E-9908-F66FB2CCE906}"/>
              </a:ext>
            </a:extLst>
          </p:cNvPr>
          <p:cNvSpPr txBox="1"/>
          <p:nvPr/>
        </p:nvSpPr>
        <p:spPr>
          <a:xfrm>
            <a:off x="2173357" y="766713"/>
            <a:ext cx="840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srgbClr val="4472C4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1F8E15-C090-436A-99DF-99C7BE26CD37}"/>
              </a:ext>
            </a:extLst>
          </p:cNvPr>
          <p:cNvSpPr/>
          <p:nvPr/>
        </p:nvSpPr>
        <p:spPr>
          <a:xfrm>
            <a:off x="2339150" y="4407194"/>
            <a:ext cx="302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 1</a:t>
            </a: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99CAABE2-3DBF-4BE0-8522-24B8E178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0D0C6-F5A9-4E53-8FC7-457135C084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164000" y="-396875"/>
            <a:ext cx="3047954" cy="2802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ECA8E-5C20-4E39-818F-B107BAE71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732" y="1315544"/>
            <a:ext cx="5468586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B2537-26C5-4BF1-BF6B-B3068491C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53" y="2406350"/>
            <a:ext cx="9669094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8828" y="1353340"/>
            <a:ext cx="7905483" cy="4330084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07F4008-D233-4854-9D6A-772A41114CAD}"/>
              </a:ext>
            </a:extLst>
          </p:cNvPr>
          <p:cNvSpPr/>
          <p:nvPr/>
        </p:nvSpPr>
        <p:spPr>
          <a:xfrm>
            <a:off x="7087050" y="97484"/>
            <a:ext cx="4927107" cy="4165600"/>
          </a:xfrm>
          <a:prstGeom prst="wedgeEllipseCallout">
            <a:avLst>
              <a:gd name="adj1" fmla="val -25576"/>
              <a:gd name="adj2" fmla="val 51280"/>
            </a:avLst>
          </a:prstGeom>
          <a:solidFill>
            <a:srgbClr val="FFFCED"/>
          </a:solidFill>
          <a:ln w="38100">
            <a:solidFill>
              <a:srgbClr val="FFB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31BACD-FA5F-4220-AC82-074ACE680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650629" y="3620959"/>
            <a:ext cx="2736717" cy="3342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2080" y="-136406"/>
            <a:ext cx="2563919" cy="1626153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16EAB2-A210-4F21-BDD5-8EDA8F4AA5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4123" y="650983"/>
            <a:ext cx="4737003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0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D5CB7-3DDB-4AFF-8098-5C100E19C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73232" y="1813437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935BB23-AB1F-4D19-8033-A6F8F664A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68303" y="311474"/>
            <a:ext cx="6048000" cy="6235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3510B-354A-491D-BCFD-0B0CA7273B4E}"/>
              </a:ext>
            </a:extLst>
          </p:cNvPr>
          <p:cNvSpPr txBox="1"/>
          <p:nvPr/>
        </p:nvSpPr>
        <p:spPr>
          <a:xfrm>
            <a:off x="3759391" y="2181486"/>
            <a:ext cx="4645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vi-VN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tên các hoạt động có lợi cho cơ quan tuần hoàn?</a:t>
            </a:r>
            <a:endParaRPr kumimoji="0" lang="vi-VN" sz="48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931F8-9C6C-48B2-8ADD-5C7C67BAC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800" y="1954223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693FCE-3460-47E0-9851-ADFBB9BD5240}"/>
              </a:ext>
            </a:extLst>
          </p:cNvPr>
          <p:cNvGrpSpPr/>
          <p:nvPr/>
        </p:nvGrpSpPr>
        <p:grpSpPr>
          <a:xfrm>
            <a:off x="-194695" y="-319862"/>
            <a:ext cx="3073574" cy="2080031"/>
            <a:chOff x="-213452" y="-612324"/>
            <a:chExt cx="3561591" cy="23599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30FDE8-540D-49A6-B783-F64E445CF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A1F414-1E3C-4C9B-9741-095A01DC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B74558A9-E51A-4585-BAE5-1E913F23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9763887" y="296098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39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B608B-59C4-3118-C0F5-E94E48236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E68F0B-2093-0EEE-1D2E-27D8BA327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130AA4-595D-B544-D2DB-3BF4B66AF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B1A27E-C22A-4DB9-9A42-154373038EC1}"/>
              </a:ext>
            </a:extLst>
          </p:cNvPr>
          <p:cNvGrpSpPr/>
          <p:nvPr/>
        </p:nvGrpSpPr>
        <p:grpSpPr>
          <a:xfrm>
            <a:off x="925859" y="1776957"/>
            <a:ext cx="10553980" cy="2110026"/>
            <a:chOff x="925859" y="1776957"/>
            <a:chExt cx="10553980" cy="211002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E89DF1-235E-4F3F-B648-BF9859586565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7" name="Google Shape;125;p2">
                <a:extLst>
                  <a:ext uri="{FF2B5EF4-FFF2-40B4-BE49-F238E27FC236}">
                    <a16:creationId xmlns:a16="http://schemas.microsoft.com/office/drawing/2014/main" id="{FEFCA318-6355-4BFF-AD49-EF76E6D4C6EC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8;p2">
                <a:extLst>
                  <a:ext uri="{FF2B5EF4-FFF2-40B4-BE49-F238E27FC236}">
                    <a16:creationId xmlns:a16="http://schemas.microsoft.com/office/drawing/2014/main" id="{2C4AD3EA-B3AD-41D6-A9CE-970345F6F8FD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AF006B-EAA0-4213-96A1-4B3429068A6D}"/>
                  </a:ext>
                </a:extLst>
              </p:cNvPr>
              <p:cNvSpPr txBox="1"/>
              <p:nvPr/>
            </p:nvSpPr>
            <p:spPr>
              <a:xfrm>
                <a:off x="1322099" y="2105845"/>
                <a:ext cx="9983469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b="1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Chỉ và nói được tên các bộ phận chính của các cơ quan thần kinh trên sơ đồ, tranh ảnh.</a:t>
                </a:r>
                <a:endParaRPr lang="en-US" sz="40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14D826B8-0DD4-4D74-9951-59A64A34A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859" y="1776957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A4D225-0B34-44AD-96D9-6FBB5B3259C7}"/>
              </a:ext>
            </a:extLst>
          </p:cNvPr>
          <p:cNvGrpSpPr/>
          <p:nvPr/>
        </p:nvGrpSpPr>
        <p:grpSpPr>
          <a:xfrm>
            <a:off x="968572" y="4283265"/>
            <a:ext cx="10800081" cy="2148128"/>
            <a:chOff x="513445" y="4292342"/>
            <a:chExt cx="10800081" cy="214812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DC9454-C3A6-41AE-9CB5-52807F24EA51}"/>
                </a:ext>
              </a:extLst>
            </p:cNvPr>
            <p:cNvGrpSpPr/>
            <p:nvPr/>
          </p:nvGrpSpPr>
          <p:grpSpPr>
            <a:xfrm>
              <a:off x="513445" y="4659565"/>
              <a:ext cx="10800081" cy="1780905"/>
              <a:chOff x="668257" y="2119231"/>
              <a:chExt cx="10800081" cy="1780905"/>
            </a:xfrm>
          </p:grpSpPr>
          <p:sp>
            <p:nvSpPr>
              <p:cNvPr id="27" name="Google Shape;125;p2">
                <a:extLst>
                  <a:ext uri="{FF2B5EF4-FFF2-40B4-BE49-F238E27FC236}">
                    <a16:creationId xmlns:a16="http://schemas.microsoft.com/office/drawing/2014/main" id="{4FEC8FE7-154E-4A9D-AD71-28978D8EE0E3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8;p2">
                <a:extLst>
                  <a:ext uri="{FF2B5EF4-FFF2-40B4-BE49-F238E27FC236}">
                    <a16:creationId xmlns:a16="http://schemas.microsoft.com/office/drawing/2014/main" id="{3312F893-C8BE-43FE-B35A-0DED01F51201}"/>
                  </a:ext>
                </a:extLst>
              </p:cNvPr>
              <p:cNvSpPr/>
              <p:nvPr/>
            </p:nvSpPr>
            <p:spPr>
              <a:xfrm>
                <a:off x="668257" y="211923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5AA7B-74A0-4194-B401-4F9AE6DFF0A6}"/>
                  </a:ext>
                </a:extLst>
              </p:cNvPr>
              <p:cNvSpPr txBox="1"/>
              <p:nvPr/>
            </p:nvSpPr>
            <p:spPr>
              <a:xfrm>
                <a:off x="1492316" y="2567019"/>
                <a:ext cx="94307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b="1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Nêu được chức năng của não.</a:t>
                </a:r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A97524-30A3-4454-9ADE-85E103CFC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58" y="4292342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B88C4991-FE7A-473A-99C5-483CEC54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8048" y="191261"/>
            <a:ext cx="1477812" cy="14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8FBE84D-865F-40DC-9A7E-413F0AE1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268122" y="323931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E2475-809B-46D9-B529-6360E7A28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6455" y="180542"/>
            <a:ext cx="765724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315901" y="36888"/>
            <a:ext cx="11649346" cy="1207234"/>
            <a:chOff x="1062192" y="62586"/>
            <a:chExt cx="11354368" cy="12072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098637" y="62586"/>
              <a:ext cx="11317923" cy="1207234"/>
              <a:chOff x="6596680" y="2357959"/>
              <a:chExt cx="6294247" cy="1757362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596680" y="2357959"/>
                <a:ext cx="6294247" cy="134587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6921315" y="2547222"/>
                <a:ext cx="5901021" cy="156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Khi nghe tiếng nói to hoặc tiếng còi gần tai em có phản ứng gì?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192" y="135518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6334" y="1187742"/>
            <a:ext cx="1361091" cy="81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1B5B-D318-4641-B4EA-C4EC4A03B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947" y="1187742"/>
            <a:ext cx="10187189" cy="5066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42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4C097-D4D6-45C0-BE02-A17781B0E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545" y="935979"/>
            <a:ext cx="7535309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18775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2C11CE8-C87B-46BC-B0ED-1D9B87CADF42}"/>
              </a:ext>
            </a:extLst>
          </p:cNvPr>
          <p:cNvGrpSpPr/>
          <p:nvPr/>
        </p:nvGrpSpPr>
        <p:grpSpPr>
          <a:xfrm>
            <a:off x="-36897" y="120354"/>
            <a:ext cx="6607333" cy="1617530"/>
            <a:chOff x="-156856" y="306932"/>
            <a:chExt cx="7507038" cy="1887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-34587" y="306932"/>
              <a:ext cx="7384769" cy="1887441"/>
              <a:chOff x="-54077" y="41879"/>
              <a:chExt cx="11350111" cy="962315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-54077" y="41879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625576" y="165982"/>
                <a:ext cx="10613207" cy="71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D5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Chỉ và nói tên các bộ phận của cơ quan thần kinh trên hình 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6856" y="326453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3A9877-BDC7-4EC8-8D91-33528F35CD22}"/>
              </a:ext>
            </a:extLst>
          </p:cNvPr>
          <p:cNvGrpSpPr/>
          <p:nvPr/>
        </p:nvGrpSpPr>
        <p:grpSpPr>
          <a:xfrm>
            <a:off x="6772658" y="1872577"/>
            <a:ext cx="5320690" cy="1395941"/>
            <a:chOff x="6564671" y="4273734"/>
            <a:chExt cx="5320690" cy="139594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3C498C3-0119-4DE5-9985-7EAA0EEAD485}"/>
                </a:ext>
              </a:extLst>
            </p:cNvPr>
            <p:cNvSpPr/>
            <p:nvPr/>
          </p:nvSpPr>
          <p:spPr>
            <a:xfrm>
              <a:off x="6564671" y="4323796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189344-8745-44E6-A21B-ED7DE56AD4D8}"/>
                </a:ext>
              </a:extLst>
            </p:cNvPr>
            <p:cNvSpPr txBox="1"/>
            <p:nvPr/>
          </p:nvSpPr>
          <p:spPr>
            <a:xfrm>
              <a:off x="6617738" y="4273734"/>
              <a:ext cx="5214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Cơ quan thần kinh gồm những bộ phận nào?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CE451B-4D92-4BEC-A322-FB20F283AFF5}"/>
              </a:ext>
            </a:extLst>
          </p:cNvPr>
          <p:cNvGrpSpPr/>
          <p:nvPr/>
        </p:nvGrpSpPr>
        <p:grpSpPr>
          <a:xfrm>
            <a:off x="6719591" y="4686900"/>
            <a:ext cx="5320690" cy="1363694"/>
            <a:chOff x="6719591" y="4686900"/>
            <a:chExt cx="5320690" cy="136369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F9BA7BB-702B-4268-B31B-4225D2D5AABB}"/>
                </a:ext>
              </a:extLst>
            </p:cNvPr>
            <p:cNvSpPr/>
            <p:nvPr/>
          </p:nvSpPr>
          <p:spPr>
            <a:xfrm>
              <a:off x="6719591" y="4686900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D731AD-7522-46B0-AA90-854CBE3C7523}"/>
                </a:ext>
              </a:extLst>
            </p:cNvPr>
            <p:cNvSpPr txBox="1"/>
            <p:nvPr/>
          </p:nvSpPr>
          <p:spPr>
            <a:xfrm>
              <a:off x="6889006" y="4727155"/>
              <a:ext cx="4981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Não và tủy sống nằm ở đâu trong cơ thể? 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8D5FF2-3893-4BC5-B748-5173564B1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97" y="1872578"/>
            <a:ext cx="6640140" cy="5002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3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7F6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0C7F6"/>
      </a:hlink>
      <a:folHlink>
        <a:srgbClr val="BFBFBF"/>
      </a:folHlink>
    </a:clrScheme>
    <a:fontScheme name="fn3k5n5n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338</Words>
  <Application>Microsoft Office PowerPoint</Application>
  <PresentationFormat>Widescreen</PresentationFormat>
  <Paragraphs>44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等线</vt:lpstr>
      <vt:lpstr>Microsoft YaHei</vt:lpstr>
      <vt:lpstr>Arial</vt:lpstr>
      <vt:lpstr>Calibri</vt:lpstr>
      <vt:lpstr>Calibri Light</vt:lpstr>
      <vt:lpstr>Cambria</vt:lpstr>
      <vt:lpstr>Helvetica</vt:lpstr>
      <vt:lpstr>HP001 4 hàng</vt:lpstr>
      <vt:lpstr>LNTH-LuoLuoNotangYuanTi 1</vt:lpstr>
      <vt:lpstr>Montserrat ExtraBold</vt:lpstr>
      <vt:lpstr>Times New Roman</vt:lpstr>
      <vt:lpstr>Wingdings</vt:lpstr>
      <vt:lpstr>1_Office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20</cp:revision>
  <dcterms:created xsi:type="dcterms:W3CDTF">2022-11-24T10:39:20Z</dcterms:created>
  <dcterms:modified xsi:type="dcterms:W3CDTF">2025-03-15T02:20:20Z</dcterms:modified>
</cp:coreProperties>
</file>