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9" r:id="rId2"/>
    <p:sldId id="290" r:id="rId3"/>
    <p:sldId id="291" r:id="rId4"/>
    <p:sldId id="292" r:id="rId5"/>
    <p:sldId id="293" r:id="rId6"/>
    <p:sldId id="294" r:id="rId7"/>
    <p:sldId id="256" r:id="rId8"/>
    <p:sldId id="273" r:id="rId9"/>
    <p:sldId id="258" r:id="rId10"/>
    <p:sldId id="260" r:id="rId11"/>
    <p:sldId id="277" r:id="rId12"/>
    <p:sldId id="261" r:id="rId13"/>
    <p:sldId id="263" r:id="rId14"/>
    <p:sldId id="262" r:id="rId15"/>
    <p:sldId id="279" r:id="rId16"/>
    <p:sldId id="295" r:id="rId17"/>
    <p:sldId id="264" r:id="rId18"/>
    <p:sldId id="266" r:id="rId19"/>
    <p:sldId id="267" r:id="rId20"/>
    <p:sldId id="282" r:id="rId21"/>
    <p:sldId id="286" r:id="rId22"/>
    <p:sldId id="287" r:id="rId23"/>
    <p:sldId id="288" r:id="rId24"/>
    <p:sldId id="270" r:id="rId25"/>
    <p:sldId id="271" r:id="rId26"/>
    <p:sldId id="272" r:id="rId2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123" d="100"/>
          <a:sy n="123" d="100"/>
        </p:scale>
        <p:origin x="29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Một con kiến không may bị rơi xuống nước. Nó vùng vẫy và la lên:</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a:ln>
                  <a:noFill/>
                </a:ln>
                <a:solidFill>
                  <a:prstClr val="black"/>
                </a:solidFill>
                <a:effectLst/>
                <a:uLnTx/>
                <a:uFillTx/>
                <a:latin typeface="Arial" pitchFamily="34" charset="0"/>
                <a:ea typeface="+mn-ea"/>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Cứu tôi với, cứu tôi với!</a:t>
            </a:r>
          </a:p>
          <a:p>
            <a:pPr marL="0" marR="0" lvl="0" indent="0" algn="just" defTabSz="913056" rtl="0" eaLnBrk="1" fontAlgn="auto" latinLnBrk="0" hangingPunct="1">
              <a:lnSpc>
                <a:spcPct val="100000"/>
              </a:lnSpc>
              <a:spcBef>
                <a:spcPts val="0"/>
              </a:spcBef>
              <a:spcAft>
                <a:spcPts val="60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marL="0" marR="0" lvl="0" indent="0" algn="just" defTabSz="913056" rtl="0" eaLnBrk="1" fontAlgn="auto" latinLnBrk="0" hangingPunct="1">
              <a:lnSpc>
                <a:spcPct val="100000"/>
              </a:lnSpc>
              <a:spcBef>
                <a:spcPts val="0"/>
              </a:spcBef>
              <a:spcAft>
                <a:spcPts val="60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Bồ câu tìm đến chỗ kiến, cảm động nói:</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a:ln>
                  <a:noFill/>
                </a:ln>
                <a:solidFill>
                  <a:prstClr val="black"/>
                </a:solidFill>
                <a:effectLst/>
                <a:uLnTx/>
                <a:uFillTx/>
                <a:latin typeface="Arial" pitchFamily="34" charset="0"/>
                <a:ea typeface="+mn-ea"/>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Cảm ơn cậu đã cứu tớ.</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Kiến đáp:</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a:ln>
                  <a:noFill/>
                </a:ln>
                <a:solidFill>
                  <a:prstClr val="black"/>
                </a:solidFill>
                <a:effectLst/>
                <a:uLnTx/>
                <a:uFillTx/>
                <a:latin typeface="Arial" pitchFamily="34" charset="0"/>
                <a:ea typeface="+mn-ea"/>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Cậu cũng giúp tớ thoát chết mà.</a:t>
            </a:r>
          </a:p>
          <a:p>
            <a:pPr marL="0" marR="0" lvl="0" indent="0" algn="just"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	</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Cả hai đều rất vui vì đã giúp nhau.</a:t>
            </a:r>
          </a:p>
          <a:p>
            <a:pPr marL="0" marR="0" lvl="0" indent="0" algn="r" defTabSz="9130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a:t>
            </a:r>
            <a:r>
              <a:rPr kumimoji="0" lang="en-US" sz="2100" b="0" i="1"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Theo</a:t>
            </a:r>
            <a:r>
              <a:rPr kumimoji="0" lang="en-US" sz="2100" b="0"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 Ê-dốp)</a:t>
            </a:r>
            <a:endParaRPr kumimoji="0" lang="en-US" sz="21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Arial" pitchFamily="34" charset="0"/>
                <a:ea typeface="Arial-Rounded" pitchFamily="34" charset="0"/>
                <a:cs typeface="Arial" pitchFamily="34" charset="0"/>
              </a:rPr>
              <a:t>Kiến và chim bồ câu</a:t>
            </a:r>
            <a:endParaRPr kumimoji="0" lang="en-US" sz="28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1</a:t>
            </a:r>
            <a:endPar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2</a:t>
            </a:r>
            <a:endPar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marL="0" marR="0" lvl="0" indent="0" algn="ctr" defTabSz="913056"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prstClr val="black"/>
                </a:solidFill>
                <a:effectLst/>
                <a:uLnTx/>
                <a:uFillTx/>
                <a:latin typeface="Arial" pitchFamily="34" charset="0"/>
                <a:ea typeface="+mn-ea"/>
                <a:cs typeface="Arial" pitchFamily="34" charset="0"/>
              </a:rPr>
              <a:t>3</a:t>
            </a:r>
            <a:endParaRPr kumimoji="0" lang="en-US" sz="2000" b="1"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0454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dirty="0" smtClean="0">
                <a:latin typeface="Arial" pitchFamily="34" charset="0"/>
                <a:cs typeface="Arial" pitchFamily="34" charset="0"/>
              </a:rPr>
              <a:t>	</a:t>
            </a:r>
            <a:r>
              <a:rPr lang="en-US" dirty="0" err="1" smtClean="0">
                <a:latin typeface="Arial" pitchFamily="34" charset="0"/>
                <a:cs typeface="Arial" pitchFamily="34" charset="0"/>
              </a:rPr>
              <a:t>Trong</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sống</a:t>
            </a:r>
            <a:r>
              <a:rPr lang="en-US" dirty="0" smtClean="0">
                <a:latin typeface="Arial" pitchFamily="34" charset="0"/>
                <a:cs typeface="Arial" pitchFamily="34" charset="0"/>
              </a:rPr>
              <a:t> </a:t>
            </a:r>
            <a:r>
              <a:rPr lang="en-US" dirty="0" err="1" smtClean="0">
                <a:latin typeface="Arial" pitchFamily="34" charset="0"/>
                <a:cs typeface="Arial" pitchFamily="34" charset="0"/>
              </a:rPr>
              <a:t>cần</a:t>
            </a:r>
            <a:r>
              <a:rPr lang="en-US" dirty="0" smtClean="0">
                <a:latin typeface="Arial" pitchFamily="34" charset="0"/>
                <a:cs typeface="Arial" pitchFamily="34" charset="0"/>
              </a:rPr>
              <a:t> </a:t>
            </a:r>
            <a:r>
              <a:rPr lang="en-US" dirty="0" err="1" smtClean="0">
                <a:latin typeface="Arial" pitchFamily="34" charset="0"/>
                <a:cs typeface="Arial" pitchFamily="34" charset="0"/>
              </a:rPr>
              <a:t>giúp</a:t>
            </a:r>
            <a:r>
              <a:rPr lang="en-US" dirty="0" smtClean="0">
                <a:latin typeface="Arial" pitchFamily="34" charset="0"/>
                <a:cs typeface="Arial" pitchFamily="34" charset="0"/>
              </a:rPr>
              <a:t> </a:t>
            </a:r>
            <a:r>
              <a:rPr lang="en-US" dirty="0" err="1" smtClean="0">
                <a:latin typeface="Arial" pitchFamily="34" charset="0"/>
                <a:cs typeface="Arial" pitchFamily="34" charset="0"/>
              </a:rPr>
              <a:t>đỡ</a:t>
            </a:r>
            <a:r>
              <a:rPr lang="en-US" dirty="0" smtClean="0">
                <a:latin typeface="Arial" pitchFamily="34" charset="0"/>
                <a:cs typeface="Arial" pitchFamily="34" charset="0"/>
              </a:rPr>
              <a:t> </a:t>
            </a:r>
            <a:r>
              <a:rPr lang="en-US" dirty="0" err="1" smtClean="0">
                <a:latin typeface="Arial" pitchFamily="34" charset="0"/>
                <a:cs typeface="Arial" pitchFamily="34" charset="0"/>
              </a:rPr>
              <a:t>nhau</a:t>
            </a:r>
            <a:r>
              <a:rPr lang="en-US" dirty="0" smtClean="0">
                <a:latin typeface="Arial" pitchFamily="34" charset="0"/>
                <a:cs typeface="Arial" pitchFamily="34" charset="0"/>
              </a:rPr>
              <a:t>, </a:t>
            </a:r>
            <a:r>
              <a:rPr lang="en-US" dirty="0" err="1" smtClean="0">
                <a:latin typeface="Arial" pitchFamily="34" charset="0"/>
                <a:cs typeface="Arial" pitchFamily="34" charset="0"/>
              </a:rPr>
              <a:t>nhất</a:t>
            </a:r>
            <a:r>
              <a:rPr lang="en-US" dirty="0" smtClean="0">
                <a:latin typeface="Arial" pitchFamily="34" charset="0"/>
                <a:cs typeface="Arial" pitchFamily="34" charset="0"/>
              </a:rPr>
              <a:t> </a:t>
            </a:r>
            <a:r>
              <a:rPr lang="en-US" dirty="0" err="1" smtClean="0">
                <a:latin typeface="Arial" pitchFamily="34" charset="0"/>
                <a:cs typeface="Arial" pitchFamily="34" charset="0"/>
              </a:rPr>
              <a:t>là</a:t>
            </a:r>
            <a:r>
              <a:rPr lang="en-US" dirty="0" smtClean="0">
                <a:latin typeface="Arial" pitchFamily="34" charset="0"/>
                <a:cs typeface="Arial" pitchFamily="34" charset="0"/>
              </a:rPr>
              <a:t> </a:t>
            </a:r>
            <a:r>
              <a:rPr lang="en-US" dirty="0" err="1" smtClean="0">
                <a:latin typeface="Arial" pitchFamily="34" charset="0"/>
                <a:cs typeface="Arial" pitchFamily="34" charset="0"/>
              </a:rPr>
              <a:t>khi</a:t>
            </a:r>
            <a:r>
              <a:rPr lang="en-US" dirty="0" smtClean="0">
                <a:latin typeface="Arial" pitchFamily="34" charset="0"/>
                <a:cs typeface="Arial" pitchFamily="34" charset="0"/>
              </a:rPr>
              <a:t> </a:t>
            </a:r>
            <a:r>
              <a:rPr lang="en-US" dirty="0" err="1" smtClean="0">
                <a:latin typeface="Arial" pitchFamily="34" charset="0"/>
                <a:cs typeface="Arial" pitchFamily="34" charset="0"/>
              </a:rPr>
              <a:t>người</a:t>
            </a:r>
            <a:r>
              <a:rPr lang="en-US" dirty="0" smtClean="0">
                <a:latin typeface="Arial" pitchFamily="34" charset="0"/>
                <a:cs typeface="Arial" pitchFamily="34" charset="0"/>
              </a:rPr>
              <a:t> </a:t>
            </a:r>
            <a:r>
              <a:rPr lang="en-US" dirty="0" err="1" smtClean="0">
                <a:latin typeface="Arial" pitchFamily="34" charset="0"/>
                <a:cs typeface="Arial" pitchFamily="34" charset="0"/>
              </a:rPr>
              <a:t>khác</a:t>
            </a:r>
            <a:r>
              <a:rPr lang="en-US" dirty="0" smtClean="0">
                <a:latin typeface="Arial" pitchFamily="34" charset="0"/>
                <a:cs typeface="Arial" pitchFamily="34" charset="0"/>
              </a:rPr>
              <a:t> </a:t>
            </a:r>
            <a:r>
              <a:rPr lang="en-US" dirty="0" err="1" smtClean="0">
                <a:latin typeface="Arial" pitchFamily="34" charset="0"/>
                <a:cs typeface="Arial" pitchFamily="34" charset="0"/>
              </a:rPr>
              <a:t>gặp</a:t>
            </a:r>
            <a:r>
              <a:rPr lang="en-US" dirty="0" smtClean="0">
                <a:latin typeface="Arial" pitchFamily="34" charset="0"/>
                <a:cs typeface="Arial" pitchFamily="34" charset="0"/>
              </a:rPr>
              <a:t> </a:t>
            </a:r>
            <a:r>
              <a:rPr lang="en-US" dirty="0" err="1" smtClean="0">
                <a:latin typeface="Arial" pitchFamily="34" charset="0"/>
                <a:cs typeface="Arial" pitchFamily="34" charset="0"/>
              </a:rPr>
              <a:t>khó</a:t>
            </a:r>
            <a:r>
              <a:rPr lang="en-US" dirty="0" smtClean="0">
                <a:latin typeface="Arial" pitchFamily="34" charset="0"/>
                <a:cs typeface="Arial" pitchFamily="34" charset="0"/>
              </a:rPr>
              <a:t> </a:t>
            </a:r>
            <a:r>
              <a:rPr lang="en-US" dirty="0" err="1" smtClean="0">
                <a:latin typeface="Arial" pitchFamily="34" charset="0"/>
                <a:cs typeface="Arial" pitchFamily="34" charset="0"/>
              </a:rPr>
              <a:t>khăn</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617</Words>
  <Application>Microsoft Office PowerPoint</Application>
  <PresentationFormat>On-screen Show (16:9)</PresentationFormat>
  <Paragraphs>198</Paragraphs>
  <Slides>26</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Rounded MT Bold</vt:lpstr>
      <vt:lpstr>Arial-Rounded</vt:lpstr>
      <vt:lpstr>AvantGarde</vt:lpstr>
      <vt:lpstr>Calibri</vt:lpstr>
      <vt:lpstr>HP001 4 hàng</vt:lpstr>
      <vt:lpstr>Times New Roman</vt: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khó khăn.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192</cp:revision>
  <dcterms:created xsi:type="dcterms:W3CDTF">2020-12-08T15:48:47Z</dcterms:created>
  <dcterms:modified xsi:type="dcterms:W3CDTF">2024-03-18T07:02:02Z</dcterms:modified>
</cp:coreProperties>
</file>