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3" r:id="rId2"/>
    <p:sldMasterId id="2147483700" r:id="rId3"/>
    <p:sldMasterId id="2147483712" r:id="rId4"/>
    <p:sldMasterId id="2147483725" r:id="rId5"/>
    <p:sldMasterId id="2147483746" r:id="rId6"/>
    <p:sldMasterId id="2147483763" r:id="rId7"/>
    <p:sldMasterId id="2147483775" r:id="rId8"/>
  </p:sldMasterIdLst>
  <p:notesMasterIdLst>
    <p:notesMasterId r:id="rId33"/>
  </p:notesMasterIdLst>
  <p:sldIdLst>
    <p:sldId id="2007577188" r:id="rId9"/>
    <p:sldId id="369" r:id="rId10"/>
    <p:sldId id="371" r:id="rId11"/>
    <p:sldId id="372" r:id="rId12"/>
    <p:sldId id="374" r:id="rId13"/>
    <p:sldId id="373" r:id="rId14"/>
    <p:sldId id="375" r:id="rId15"/>
    <p:sldId id="376" r:id="rId16"/>
    <p:sldId id="284" r:id="rId17"/>
    <p:sldId id="2007577123" r:id="rId18"/>
    <p:sldId id="2007577125" r:id="rId19"/>
    <p:sldId id="499" r:id="rId20"/>
    <p:sldId id="2007577122" r:id="rId21"/>
    <p:sldId id="297" r:id="rId22"/>
    <p:sldId id="298" r:id="rId23"/>
    <p:sldId id="299" r:id="rId24"/>
    <p:sldId id="300" r:id="rId25"/>
    <p:sldId id="301" r:id="rId26"/>
    <p:sldId id="302" r:id="rId27"/>
    <p:sldId id="303" r:id="rId28"/>
    <p:sldId id="304" r:id="rId29"/>
    <p:sldId id="305" r:id="rId30"/>
    <p:sldId id="2007577120"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3" d="100"/>
          <a:sy n="43" d="100"/>
        </p:scale>
        <p:origin x="2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35E35-524A-48DB-B433-06896FF418B9}"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1FF0A-D7E9-497A-8E26-E65809D8A2D0}" type="slidenum">
              <a:rPr lang="en-US" smtClean="0"/>
              <a:t>‹#›</a:t>
            </a:fld>
            <a:endParaRPr lang="en-US"/>
          </a:p>
        </p:txBody>
      </p:sp>
    </p:spTree>
    <p:extLst>
      <p:ext uri="{BB962C8B-B14F-4D97-AF65-F5344CB8AC3E}">
        <p14:creationId xmlns:p14="http://schemas.microsoft.com/office/powerpoint/2010/main" val="33316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51407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C8A8A-6F8B-4AF7-A924-9DFE5A330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7289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04434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4380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860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3051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872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100628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899230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8515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9309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295994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934194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11396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502541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57849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802583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843392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1976040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4077643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5448302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7621662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477772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094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972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24965038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49934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88069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969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90673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448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1947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1041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448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82159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653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2747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6610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9291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9765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078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788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1533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7213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2012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750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216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84772334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81781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53975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5">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46388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293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48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65604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73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652863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2464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24645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957729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2/16/2025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972238519"/>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2/16/2025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112679283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2/16/2025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62445666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C354FBDB-570B-47DF-96E0-31EC931D542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2/16/2025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FA4BBA6-1016-4661-98DC-FB176A95F2CF}"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17924931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218395076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3741-6011-4467-B751-2F3E889C0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6C5A1-2BE7-4F93-A4CD-656C6E766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405E3-2E3D-4760-B0C1-21A0C8339D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505D73CA-72AD-451B-B480-FADB140BBBC0}" type="datetimeFigureOut">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2/16/2025</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5" name="Footer Placeholder 4">
            <a:extLst>
              <a:ext uri="{FF2B5EF4-FFF2-40B4-BE49-F238E27FC236}">
                <a16:creationId xmlns:a16="http://schemas.microsoft.com/office/drawing/2014/main" id="{B130FD53-1A3E-4B93-8A45-A4BDB57436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6" name="Slide Number Placeholder 5">
            <a:extLst>
              <a:ext uri="{FF2B5EF4-FFF2-40B4-BE49-F238E27FC236}">
                <a16:creationId xmlns:a16="http://schemas.microsoft.com/office/drawing/2014/main" id="{C4FBFD50-808A-461F-9888-AFDDA6FC5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CB94835-A836-44E9-81BB-6F383DB722A9}"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1853021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245379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14806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85924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5056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4887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9706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55795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09190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30335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92092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16665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0562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B92E-1B2F-4544-B183-A608442BB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593C1-001E-49E7-ACA7-D00E569CB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5E01D-C31C-4582-9955-A6969A20E6CB}"/>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9919F6BA-38E3-4F8C-81E1-D240B07E4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9772-C785-4617-8F80-04FEE807829E}"/>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1001258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B92E-1B2F-4544-B183-A608442BB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593C1-001E-49E7-ACA7-D00E569CB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5E01D-C31C-4582-9955-A6969A20E6CB}"/>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9919F6BA-38E3-4F8C-81E1-D240B07E4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9772-C785-4617-8F80-04FEE807829E}"/>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229068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4405-338D-4980-954A-DE132D850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3CABB3-D7F0-4B23-9D27-982CA9148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3F15-C8D2-4D72-8F84-10EAABE8C9F3}"/>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7B40DA71-78D0-47E2-B2FB-A9F672D6A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D3E25-1615-46E7-BE84-08CA967F00DE}"/>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144266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402205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C922-6EF4-43D4-8717-53588A94F9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FFEED-60D0-4F93-912C-E31BAE8D95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138967-6EC0-44BB-B63E-87FAD095C091}"/>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0F68F952-6676-4738-B7A1-E1BD4A356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68A08-6FF7-4B6B-8E18-776D6CD77EDB}"/>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3648202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909D-B59A-49D3-96B4-30F36A110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918F4-623C-4965-9782-C240F7E0DC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A00410-A19D-440B-869F-0974B3FC6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BE4D8A-B9AA-4464-9354-1953E5C4045A}"/>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6" name="Footer Placeholder 5">
            <a:extLst>
              <a:ext uri="{FF2B5EF4-FFF2-40B4-BE49-F238E27FC236}">
                <a16:creationId xmlns:a16="http://schemas.microsoft.com/office/drawing/2014/main" id="{E7E635F9-9966-430C-8CE9-58C972000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0211-40C4-4925-B23F-71A2B7843E8E}"/>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3973224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DBDC-A45A-4DC5-B784-10F6C4DAEF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BC168B-B652-4AC0-9B0D-DC2105E0F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86C9AC-40D3-40A0-BA49-A9930083BA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A8D687-8637-4BD8-8A5D-EE582799A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C6404-B132-4253-9FBE-9C245AFF74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AE4A0-FD56-43A0-856C-7C327638226C}"/>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8" name="Footer Placeholder 7">
            <a:extLst>
              <a:ext uri="{FF2B5EF4-FFF2-40B4-BE49-F238E27FC236}">
                <a16:creationId xmlns:a16="http://schemas.microsoft.com/office/drawing/2014/main" id="{81434B1C-FB05-4AF6-9334-485B383A2A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F89FF-8C7D-4C8C-8FA5-3EC807F3F7DD}"/>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4198870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F69D-E22C-43C0-896F-1C3FC0C24B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1F505D-4998-4452-A172-2A89E8F6289C}"/>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4" name="Footer Placeholder 3">
            <a:extLst>
              <a:ext uri="{FF2B5EF4-FFF2-40B4-BE49-F238E27FC236}">
                <a16:creationId xmlns:a16="http://schemas.microsoft.com/office/drawing/2014/main" id="{DAB81F83-8562-4CBB-8E2C-C7478A3A4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59772B-47F6-4CA3-9876-FFEF0258CA89}"/>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300257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AA75E5-022B-45E6-AB8E-6B6FDFD2BC7B}"/>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3" name="Footer Placeholder 2">
            <a:extLst>
              <a:ext uri="{FF2B5EF4-FFF2-40B4-BE49-F238E27FC236}">
                <a16:creationId xmlns:a16="http://schemas.microsoft.com/office/drawing/2014/main" id="{6F109568-66BC-4EA5-B6A1-4B98F00B7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836AD-A824-4ABF-9682-E38D7EFC664A}"/>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2751410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743C-40C1-4CCC-815F-81C8293D4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DD119-50B5-405B-A979-187B49EE2C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810787-FE4E-469D-9C28-719126903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4FB612-5366-4AEA-B70E-B96797C955DA}"/>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6" name="Footer Placeholder 5">
            <a:extLst>
              <a:ext uri="{FF2B5EF4-FFF2-40B4-BE49-F238E27FC236}">
                <a16:creationId xmlns:a16="http://schemas.microsoft.com/office/drawing/2014/main" id="{5058C3B7-75B4-4E4E-8D26-6D4EC4018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E46B4-6010-40D6-B10A-7D9532F5208C}"/>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1605215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FF26-8F89-4F45-8BC7-4D7B2A529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1B075-169B-404B-9257-86024CE11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A2322-2707-4B47-B557-BA20A872C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3D76C-E6C6-44C9-894C-65933C965F09}"/>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6" name="Footer Placeholder 5">
            <a:extLst>
              <a:ext uri="{FF2B5EF4-FFF2-40B4-BE49-F238E27FC236}">
                <a16:creationId xmlns:a16="http://schemas.microsoft.com/office/drawing/2014/main" id="{04563E2D-A17D-4B4D-A3CB-43F2DEA75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E44CC-0A12-45B5-AD1E-12EAD6551BD7}"/>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1859886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200F-3A9C-4A4B-90E5-E32368EF3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1C1D3D-66EA-4E6A-A0CC-30F1FE6FB5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9B718-3FD4-4889-8D56-BE612176423E}"/>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BD4AD4B1-68F4-4530-9BC7-1C2537513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7AF7A-EE00-4B21-9F51-3F46B1B3618D}"/>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14162890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721EB-B76A-45EF-9D96-2369FE357A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D4D73-6DC5-4E8F-8478-BA0959462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F1BF3-CE54-470E-BA72-2BABDFF0DAEA}"/>
              </a:ext>
            </a:extLst>
          </p:cNvPr>
          <p:cNvSpPr>
            <a:spLocks noGrp="1"/>
          </p:cNvSpPr>
          <p:nvPr>
            <p:ph type="dt" sz="half" idx="10"/>
          </p:nvPr>
        </p:nvSpPr>
        <p:spPr/>
        <p:txBody>
          <a:body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BD82CEBD-A137-4164-BA7C-C6CC7DCFB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087A8-2286-4E5E-BA77-BA2B263C5A53}"/>
              </a:ext>
            </a:extLst>
          </p:cNvPr>
          <p:cNvSpPr>
            <a:spLocks noGrp="1"/>
          </p:cNvSpPr>
          <p:nvPr>
            <p:ph type="sldNum" sz="quarter" idx="12"/>
          </p:nvPr>
        </p:nvSpPr>
        <p:spPr/>
        <p:txBody>
          <a:bodyPr/>
          <a:lstStyle/>
          <a:p>
            <a:fld id="{205C4EA4-7DC0-428F-8B2F-EB68483E8F35}" type="slidenum">
              <a:rPr lang="en-US" smtClean="0"/>
              <a:t>‹#›</a:t>
            </a:fld>
            <a:endParaRPr lang="en-US"/>
          </a:p>
        </p:txBody>
      </p:sp>
    </p:spTree>
    <p:extLst>
      <p:ext uri="{BB962C8B-B14F-4D97-AF65-F5344CB8AC3E}">
        <p14:creationId xmlns:p14="http://schemas.microsoft.com/office/powerpoint/2010/main" val="30637126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51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6967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5.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5489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BE400B8D-2264-4894-8419-6AD47897368A}"/>
              </a:ext>
            </a:extLst>
          </p:cNvPr>
          <p:cNvSpPr txBox="1"/>
          <p:nvPr userDrawn="1"/>
        </p:nvSpPr>
        <p:spPr>
          <a:xfrm>
            <a:off x="10379987" y="70338"/>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42757360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7" name="TextBox 6">
            <a:extLst>
              <a:ext uri="{FF2B5EF4-FFF2-40B4-BE49-F238E27FC236}">
                <a16:creationId xmlns:a16="http://schemas.microsoft.com/office/drawing/2014/main" id="{07090BAD-C9D7-430F-8B88-61115E8EA708}"/>
              </a:ext>
            </a:extLst>
          </p:cNvPr>
          <p:cNvSpPr txBox="1"/>
          <p:nvPr userDrawn="1"/>
        </p:nvSpPr>
        <p:spPr>
          <a:xfrm>
            <a:off x="10362807" y="57394"/>
            <a:ext cx="1981985"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Design by: </a:t>
            </a:r>
            <a:r>
              <a:rPr lang="en-US" sz="1200" i="1" dirty="0" err="1">
                <a:latin typeface="Times New Roman" panose="02020603050405020304" pitchFamily="18" charset="0"/>
                <a:cs typeface="Times New Roman" panose="02020603050405020304" pitchFamily="18" charset="0"/>
              </a:rPr>
              <a:t>Hương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Thảo</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985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24" r:id="rId12"/>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38824645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EC809FC6-1A88-47BD-B9C2-6E9E255C1453}"/>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8226467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888888"/>
                </a:solidFill>
                <a:effectLst/>
                <a:uLnTx/>
                <a:uFillTx/>
                <a:latin typeface="UTM Avo" panose="02040603050506020204" pitchFamily="18" charset="0"/>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482559332"/>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457200" rtl="0" eaLnBrk="1" fontAlgn="auto" latinLnBrk="0" hangingPunct="1">
                <a:lnSpc>
                  <a:spcPct val="100000"/>
                </a:lnSpc>
                <a:spcBef>
                  <a:spcPts val="0"/>
                </a:spcBef>
                <a:spcAft>
                  <a:spcPts val="0"/>
                </a:spcAft>
                <a:buClrTx/>
                <a:buSzTx/>
                <a:buFont typeface="Arial"/>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25109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59639-D8D6-48A5-BC62-2BF2046DA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77809D-AD9F-4878-B210-8C322A99A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51DFC-C8EB-431D-8464-2306BCB92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A62E9-F116-423D-BC6A-257F69929883}" type="datetimeFigureOut">
              <a:rPr lang="en-US" smtClean="0"/>
              <a:t>2/16/2025</a:t>
            </a:fld>
            <a:endParaRPr lang="en-US"/>
          </a:p>
        </p:txBody>
      </p:sp>
      <p:sp>
        <p:nvSpPr>
          <p:cNvPr id="5" name="Footer Placeholder 4">
            <a:extLst>
              <a:ext uri="{FF2B5EF4-FFF2-40B4-BE49-F238E27FC236}">
                <a16:creationId xmlns:a16="http://schemas.microsoft.com/office/drawing/2014/main" id="{09E5A345-60FC-43A4-8BB8-55C16EB58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2D5F23-A4B6-4D96-95AF-84C97966EA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C4EA4-7DC0-428F-8B2F-EB68483E8F35}" type="slidenum">
              <a:rPr lang="en-US" smtClean="0"/>
              <a:t>‹#›</a:t>
            </a:fld>
            <a:endParaRPr lang="en-US"/>
          </a:p>
        </p:txBody>
      </p:sp>
    </p:spTree>
    <p:extLst>
      <p:ext uri="{BB962C8B-B14F-4D97-AF65-F5344CB8AC3E}">
        <p14:creationId xmlns:p14="http://schemas.microsoft.com/office/powerpoint/2010/main" val="376735473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7.png"/><Relationship Id="rId18" Type="http://schemas.openxmlformats.org/officeDocument/2006/relationships/audio" Target="../media/audio3.wav"/><Relationship Id="rId3" Type="http://schemas.openxmlformats.org/officeDocument/2006/relationships/image" Target="../media/image51.jpeg"/><Relationship Id="rId7" Type="http://schemas.openxmlformats.org/officeDocument/2006/relationships/image" Target="../media/image53.png"/><Relationship Id="rId12" Type="http://schemas.openxmlformats.org/officeDocument/2006/relationships/image" Target="../media/image56.png"/><Relationship Id="rId17" Type="http://schemas.openxmlformats.org/officeDocument/2006/relationships/image" Target="../media/image60.GIF"/><Relationship Id="rId2" Type="http://schemas.openxmlformats.org/officeDocument/2006/relationships/notesSlide" Target="../notesSlides/notesSlide6.xml"/><Relationship Id="rId16"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slide" Target="slide19.xml"/><Relationship Id="rId5" Type="http://schemas.openxmlformats.org/officeDocument/2006/relationships/audio" Target="../media/audio1.wav"/><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slide" Target="slide17.xml"/><Relationship Id="rId9" Type="http://schemas.openxmlformats.org/officeDocument/2006/relationships/image" Target="../media/image54.png"/><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8.GIF"/><Relationship Id="rId3" Type="http://schemas.openxmlformats.org/officeDocument/2006/relationships/audio" Target="../media/audio4.wav"/><Relationship Id="rId7" Type="http://schemas.openxmlformats.org/officeDocument/2006/relationships/image" Target="../media/image62.jpeg"/><Relationship Id="rId12"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66.GIF"/><Relationship Id="rId5" Type="http://schemas.openxmlformats.org/officeDocument/2006/relationships/image" Target="../media/image52.png"/><Relationship Id="rId15" Type="http://schemas.openxmlformats.org/officeDocument/2006/relationships/slide" Target="slide16.xml"/><Relationship Id="rId10" Type="http://schemas.openxmlformats.org/officeDocument/2006/relationships/image" Target="../media/image65.GIF"/><Relationship Id="rId4" Type="http://schemas.openxmlformats.org/officeDocument/2006/relationships/image" Target="../media/image61.GIF"/><Relationship Id="rId9" Type="http://schemas.openxmlformats.org/officeDocument/2006/relationships/image" Target="../media/image64.png"/><Relationship Id="rId14" Type="http://schemas.openxmlformats.org/officeDocument/2006/relationships/image" Target="../media/image69.GIF"/></Relationships>
</file>

<file path=ppt/slides/_rels/slide18.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8.GIF"/><Relationship Id="rId3" Type="http://schemas.openxmlformats.org/officeDocument/2006/relationships/audio" Target="../media/audio4.wav"/><Relationship Id="rId7" Type="http://schemas.openxmlformats.org/officeDocument/2006/relationships/image" Target="../media/image62.jpeg"/><Relationship Id="rId12"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6.GIF"/><Relationship Id="rId5" Type="http://schemas.openxmlformats.org/officeDocument/2006/relationships/image" Target="../media/image54.png"/><Relationship Id="rId15" Type="http://schemas.openxmlformats.org/officeDocument/2006/relationships/slide" Target="slide15.xml"/><Relationship Id="rId10" Type="http://schemas.openxmlformats.org/officeDocument/2006/relationships/image" Target="../media/image65.GIF"/><Relationship Id="rId4" Type="http://schemas.openxmlformats.org/officeDocument/2006/relationships/image" Target="../media/image61.GIF"/><Relationship Id="rId9" Type="http://schemas.openxmlformats.org/officeDocument/2006/relationships/image" Target="../media/image64.png"/><Relationship Id="rId14" Type="http://schemas.openxmlformats.org/officeDocument/2006/relationships/image" Target="../media/image69.GIF"/></Relationships>
</file>

<file path=ppt/slides/_rels/slide19.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8.GIF"/><Relationship Id="rId3" Type="http://schemas.openxmlformats.org/officeDocument/2006/relationships/audio" Target="../media/audio4.wav"/><Relationship Id="rId7" Type="http://schemas.openxmlformats.org/officeDocument/2006/relationships/image" Target="../media/image62.jpeg"/><Relationship Id="rId12"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6.GIF"/><Relationship Id="rId5" Type="http://schemas.openxmlformats.org/officeDocument/2006/relationships/image" Target="../media/image56.png"/><Relationship Id="rId15" Type="http://schemas.openxmlformats.org/officeDocument/2006/relationships/slide" Target="slide16.xml"/><Relationship Id="rId10" Type="http://schemas.openxmlformats.org/officeDocument/2006/relationships/image" Target="../media/image65.GIF"/><Relationship Id="rId4" Type="http://schemas.openxmlformats.org/officeDocument/2006/relationships/image" Target="../media/image61.GIF"/><Relationship Id="rId9" Type="http://schemas.openxmlformats.org/officeDocument/2006/relationships/image" Target="../media/image70.png"/><Relationship Id="rId14" Type="http://schemas.openxmlformats.org/officeDocument/2006/relationships/image" Target="../media/image69.GI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8.GIF"/><Relationship Id="rId3" Type="http://schemas.openxmlformats.org/officeDocument/2006/relationships/audio" Target="../media/audio4.wav"/><Relationship Id="rId7" Type="http://schemas.openxmlformats.org/officeDocument/2006/relationships/image" Target="../media/image62.jpeg"/><Relationship Id="rId12"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6.GIF"/><Relationship Id="rId5" Type="http://schemas.openxmlformats.org/officeDocument/2006/relationships/image" Target="../media/image58.png"/><Relationship Id="rId15" Type="http://schemas.openxmlformats.org/officeDocument/2006/relationships/slide" Target="slide16.xml"/><Relationship Id="rId10" Type="http://schemas.openxmlformats.org/officeDocument/2006/relationships/image" Target="../media/image65.GIF"/><Relationship Id="rId4" Type="http://schemas.openxmlformats.org/officeDocument/2006/relationships/image" Target="../media/image61.GIF"/><Relationship Id="rId9" Type="http://schemas.openxmlformats.org/officeDocument/2006/relationships/image" Target="../media/image64.png"/><Relationship Id="rId14" Type="http://schemas.openxmlformats.org/officeDocument/2006/relationships/image" Target="../media/image69.GIF"/></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facebook.com/huongthaoGAD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slideLayout" Target="../slideLayouts/slideLayout30.xml"/><Relationship Id="rId6" Type="http://schemas.openxmlformats.org/officeDocument/2006/relationships/image" Target="../media/image79.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77.emf"/><Relationship Id="rId9" Type="http://schemas.openxmlformats.org/officeDocument/2006/relationships/image" Target="../media/image82.em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67.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slide" Target="slide4.xml"/><Relationship Id="rId10" Type="http://schemas.microsoft.com/office/2007/relationships/hdphoto" Target="../media/hdphoto2.wdp"/><Relationship Id="rId4" Type="http://schemas.openxmlformats.org/officeDocument/2006/relationships/image" Target="../media/image16.jpg"/><Relationship Id="rId9" Type="http://schemas.openxmlformats.org/officeDocument/2006/relationships/image" Target="../media/image20.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8.xml"/><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audio" Target="../media/audio1.wav"/><Relationship Id="rId21" Type="http://schemas.openxmlformats.org/officeDocument/2006/relationships/image" Target="../media/image32.png"/><Relationship Id="rId7" Type="http://schemas.openxmlformats.org/officeDocument/2006/relationships/slide" Target="slide6.xml"/><Relationship Id="rId12" Type="http://schemas.microsoft.com/office/2007/relationships/hdphoto" Target="../media/hdphoto7.wdp"/><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slide" Target="slide5.xml"/><Relationship Id="rId20" Type="http://schemas.microsoft.com/office/2007/relationships/hdphoto" Target="../media/hdphoto10.wdp"/><Relationship Id="rId29" Type="http://schemas.openxmlformats.org/officeDocument/2006/relationships/image" Target="../media/image36.gif"/><Relationship Id="rId1" Type="http://schemas.openxmlformats.org/officeDocument/2006/relationships/slideLayout" Target="../slideLayouts/slideLayout67.xml"/><Relationship Id="rId6" Type="http://schemas.microsoft.com/office/2007/relationships/hdphoto" Target="../media/hdphoto5.wdp"/><Relationship Id="rId11" Type="http://schemas.openxmlformats.org/officeDocument/2006/relationships/image" Target="../media/image28.png"/><Relationship Id="rId24" Type="http://schemas.microsoft.com/office/2007/relationships/hdphoto" Target="../media/hdphoto12.wdp"/><Relationship Id="rId32" Type="http://schemas.openxmlformats.org/officeDocument/2006/relationships/image" Target="../media/image38.png"/><Relationship Id="rId5" Type="http://schemas.openxmlformats.org/officeDocument/2006/relationships/image" Target="../media/image26.png"/><Relationship Id="rId15" Type="http://schemas.microsoft.com/office/2007/relationships/hdphoto" Target="../media/hdphoto8.wdp"/><Relationship Id="rId23" Type="http://schemas.openxmlformats.org/officeDocument/2006/relationships/image" Target="../media/image33.png"/><Relationship Id="rId28" Type="http://schemas.microsoft.com/office/2007/relationships/hdphoto" Target="../media/hdphoto14.wdp"/><Relationship Id="rId10" Type="http://schemas.openxmlformats.org/officeDocument/2006/relationships/slide" Target="slide7.xml"/><Relationship Id="rId19" Type="http://schemas.openxmlformats.org/officeDocument/2006/relationships/image" Target="../media/image31.png"/><Relationship Id="rId31" Type="http://schemas.openxmlformats.org/officeDocument/2006/relationships/slide" Target="slide9.xml"/><Relationship Id="rId4" Type="http://schemas.openxmlformats.org/officeDocument/2006/relationships/image" Target="../media/image25.jpg"/><Relationship Id="rId9" Type="http://schemas.microsoft.com/office/2007/relationships/hdphoto" Target="../media/hdphoto6.wdp"/><Relationship Id="rId14" Type="http://schemas.openxmlformats.org/officeDocument/2006/relationships/image" Target="../media/image29.png"/><Relationship Id="rId22" Type="http://schemas.microsoft.com/office/2007/relationships/hdphoto" Target="../media/hdphoto11.wdp"/><Relationship Id="rId27" Type="http://schemas.openxmlformats.org/officeDocument/2006/relationships/image" Target="../media/image35.png"/><Relationship Id="rId30" Type="http://schemas.openxmlformats.org/officeDocument/2006/relationships/image" Target="../media/image37.gif"/></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67.xml"/><Relationship Id="rId6" Type="http://schemas.openxmlformats.org/officeDocument/2006/relationships/image" Target="../media/image20.png"/><Relationship Id="rId5" Type="http://schemas.microsoft.com/office/2007/relationships/hdphoto" Target="../media/hdphoto15.wdp"/><Relationship Id="rId10" Type="http://schemas.openxmlformats.org/officeDocument/2006/relationships/slide" Target="slide4.xml"/><Relationship Id="rId4" Type="http://schemas.openxmlformats.org/officeDocument/2006/relationships/image" Target="../media/image41.png"/><Relationship Id="rId9" Type="http://schemas.microsoft.com/office/2007/relationships/hdphoto" Target="../media/hdphoto16.wdp"/></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67.xml"/><Relationship Id="rId6" Type="http://schemas.openxmlformats.org/officeDocument/2006/relationships/image" Target="../media/image20.png"/><Relationship Id="rId5" Type="http://schemas.microsoft.com/office/2007/relationships/hdphoto" Target="../media/hdphoto15.wdp"/><Relationship Id="rId10" Type="http://schemas.openxmlformats.org/officeDocument/2006/relationships/slide" Target="slide4.xml"/><Relationship Id="rId4" Type="http://schemas.openxmlformats.org/officeDocument/2006/relationships/image" Target="../media/image41.png"/><Relationship Id="rId9"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png"/><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67.xml"/><Relationship Id="rId6" Type="http://schemas.openxmlformats.org/officeDocument/2006/relationships/image" Target="../media/image42.png"/><Relationship Id="rId5" Type="http://schemas.microsoft.com/office/2007/relationships/hdphoto" Target="../media/hdphoto15.wdp"/><Relationship Id="rId10" Type="http://schemas.openxmlformats.org/officeDocument/2006/relationships/slide" Target="slide4.xml"/><Relationship Id="rId4" Type="http://schemas.openxmlformats.org/officeDocument/2006/relationships/image" Target="../media/image4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67.xml"/><Relationship Id="rId6" Type="http://schemas.openxmlformats.org/officeDocument/2006/relationships/image" Target="../media/image20.pn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43.png"/><Relationship Id="rId4" Type="http://schemas.openxmlformats.org/officeDocument/2006/relationships/image" Target="../media/image41.png"/><Relationship Id="rId9" Type="http://schemas.microsoft.com/office/2007/relationships/hdphoto" Target="../media/hdphoto16.wdp"/></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3AFC2C7D-8CAF-4C36-951F-432CF8D0CE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917" y="4491923"/>
            <a:ext cx="2518468" cy="2518468"/>
          </a:xfrm>
          <a:prstGeom prst="rect">
            <a:avLst/>
          </a:prstGeom>
        </p:spPr>
      </p:pic>
      <p:pic>
        <p:nvPicPr>
          <p:cNvPr id="4" name="图片 8">
            <a:extLst>
              <a:ext uri="{FF2B5EF4-FFF2-40B4-BE49-F238E27FC236}">
                <a16:creationId xmlns:a16="http://schemas.microsoft.com/office/drawing/2014/main" id="{B075472D-43A6-4813-8501-58AC80B9292B}"/>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55091" y="0"/>
            <a:ext cx="12112463" cy="806553"/>
          </a:xfrm>
          <a:prstGeom prst="rect">
            <a:avLst/>
          </a:prstGeom>
        </p:spPr>
      </p:pic>
      <p:sp>
        <p:nvSpPr>
          <p:cNvPr id="5" name="TextBox 4">
            <a:extLst>
              <a:ext uri="{FF2B5EF4-FFF2-40B4-BE49-F238E27FC236}">
                <a16:creationId xmlns:a16="http://schemas.microsoft.com/office/drawing/2014/main" id="{8D5F5F9F-E4DC-4E08-8128-D3F92108A193}"/>
              </a:ext>
            </a:extLst>
          </p:cNvPr>
          <p:cNvSpPr txBox="1"/>
          <p:nvPr/>
        </p:nvSpPr>
        <p:spPr>
          <a:xfrm>
            <a:off x="1926799" y="754136"/>
            <a:ext cx="854686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NGÔ GIA TỰ</a:t>
            </a:r>
          </a:p>
        </p:txBody>
      </p:sp>
      <p:pic>
        <p:nvPicPr>
          <p:cNvPr id="6" name="图片 9">
            <a:extLst>
              <a:ext uri="{FF2B5EF4-FFF2-40B4-BE49-F238E27FC236}">
                <a16:creationId xmlns:a16="http://schemas.microsoft.com/office/drawing/2014/main" id="{4501036C-E287-4369-989D-3527F2AB4016}"/>
              </a:ext>
            </a:extLst>
          </p:cNvPr>
          <p:cNvPicPr>
            <a:picLocks noChangeAspect="1"/>
          </p:cNvPicPr>
          <p:nvPr/>
        </p:nvPicPr>
        <p:blipFill rotWithShape="1">
          <a:blip r:embed="rId4">
            <a:extLst>
              <a:ext uri="{28A0092B-C50C-407E-A947-70E740481C1C}">
                <a14:useLocalDpi xmlns:a14="http://schemas.microsoft.com/office/drawing/2010/main" val="0"/>
              </a:ext>
            </a:extLst>
          </a:blip>
          <a:srcRect l="25947" t="32122" r="68182" b="53333"/>
          <a:stretch>
            <a:fillRect/>
          </a:stretch>
        </p:blipFill>
        <p:spPr>
          <a:xfrm>
            <a:off x="7588149" y="1217374"/>
            <a:ext cx="712340" cy="551489"/>
          </a:xfrm>
          <a:prstGeom prst="rect">
            <a:avLst/>
          </a:prstGeom>
        </p:spPr>
      </p:pic>
      <p:sp>
        <p:nvSpPr>
          <p:cNvPr id="7" name="Rectangle 6">
            <a:extLst>
              <a:ext uri="{FF2B5EF4-FFF2-40B4-BE49-F238E27FC236}">
                <a16:creationId xmlns:a16="http://schemas.microsoft.com/office/drawing/2014/main" id="{25229C33-8AF2-4467-B5C6-48AF2A3AD446}"/>
              </a:ext>
            </a:extLst>
          </p:cNvPr>
          <p:cNvSpPr/>
          <p:nvPr/>
        </p:nvSpPr>
        <p:spPr>
          <a:xfrm>
            <a:off x="0" y="2219843"/>
            <a:ext cx="11810681" cy="1777805"/>
          </a:xfrm>
          <a:prstGeom prst="rect">
            <a:avLst/>
          </a:prstGeom>
          <a:noFill/>
        </p:spPr>
        <p:txBody>
          <a:bodyPr wrap="square" lIns="66179" tIns="33089" rIns="66179" bIns="33089">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rPr>
              <a:t>CHÀO MỪNG CÁC </a:t>
            </a:r>
            <a:r>
              <a:rPr kumimoji="0" lang="vi-VN"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rPr>
              <a:t>THẦY </a:t>
            </a:r>
            <a:r>
              <a:rPr kumimoji="0" lang="en-US"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rPr>
              <a:t>CÔ GIÁO</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rPr>
              <a:t>VỀ DỰ GIỜ TIẾT </a:t>
            </a:r>
            <a:r>
              <a:rPr kumimoji="0" lang="vi-VN"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rPr>
              <a:t>TIẾNG VIỆT LỚP 2</a:t>
            </a:r>
            <a:endParaRPr kumimoji="0" lang="en-US" sz="3908" b="1" i="0" u="none" strike="noStrike" kern="1200" cap="none" spc="0" normalizeH="0" baseline="0" noProof="0" dirty="0">
              <a:ln w="22225">
                <a:solidFill>
                  <a:srgbClr val="8BC145">
                    <a:lumMod val="75000"/>
                  </a:srgbClr>
                </a:solidFill>
                <a:prstDash val="solid"/>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27F5CBE-3B21-57F9-33EB-0A225B8B8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07" y="891795"/>
            <a:ext cx="1932943" cy="1932943"/>
          </a:xfrm>
          <a:prstGeom prst="ellipse">
            <a:avLst/>
          </a:prstGeom>
          <a:ln>
            <a:noFill/>
          </a:ln>
          <a:effectLst>
            <a:softEdge rad="112500"/>
          </a:effectLst>
        </p:spPr>
      </p:pic>
      <p:pic>
        <p:nvPicPr>
          <p:cNvPr id="12" name="Picture 11">
            <a:extLst>
              <a:ext uri="{FF2B5EF4-FFF2-40B4-BE49-F238E27FC236}">
                <a16:creationId xmlns:a16="http://schemas.microsoft.com/office/drawing/2014/main" id="{B03714D9-29A9-14F3-A113-F20FDEA4D4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5016" y="3952198"/>
            <a:ext cx="3176261" cy="2593945"/>
          </a:xfrm>
          <a:prstGeom prst="rect">
            <a:avLst/>
          </a:prstGeom>
        </p:spPr>
      </p:pic>
    </p:spTree>
    <p:extLst>
      <p:ext uri="{BB962C8B-B14F-4D97-AF65-F5344CB8AC3E}">
        <p14:creationId xmlns:p14="http://schemas.microsoft.com/office/powerpoint/2010/main" val="1053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p:blipFill>
        <p:spPr>
          <a:xfrm>
            <a:off x="809624" y="1019816"/>
            <a:ext cx="9820275" cy="5687649"/>
          </a:xfrm>
          <a:prstGeom prst="rect">
            <a:avLst/>
          </a:prstGeom>
        </p:spPr>
      </p:pic>
      <p:sp>
        <p:nvSpPr>
          <p:cNvPr id="4" name="TextBox 3">
            <a:extLst>
              <a:ext uri="{FF2B5EF4-FFF2-40B4-BE49-F238E27FC236}">
                <a16:creationId xmlns:a16="http://schemas.microsoft.com/office/drawing/2014/main" id="{A4A0AC54-9833-4565-A686-DA6380511BA6}"/>
              </a:ext>
            </a:extLst>
          </p:cNvPr>
          <p:cNvSpPr txBox="1"/>
          <p:nvPr/>
        </p:nvSpPr>
        <p:spPr>
          <a:xfrm>
            <a:off x="104775" y="321442"/>
            <a:ext cx="11982449" cy="619272"/>
          </a:xfrm>
          <a:prstGeom prst="rect">
            <a:avLst/>
          </a:prstGeom>
          <a:noFill/>
        </p:spPr>
        <p:txBody>
          <a:bodyPr wrap="square" lIns="91440" tIns="45720" rIns="91440" bIns="45720" rtlCol="0" anchor="t">
            <a:spAutoFit/>
          </a:bodyPr>
          <a:lstStyle/>
          <a:p>
            <a:pPr algn="ctr">
              <a:lnSpc>
                <a:spcPct val="107000"/>
              </a:lnSpc>
              <a:spcAft>
                <a:spcPts val="800"/>
              </a:spcAft>
            </a:pPr>
            <a:r>
              <a:rPr lang="en-US" sz="3200" b="1">
                <a:solidFill>
                  <a:srgbClr val="0000FF"/>
                </a:solidFill>
                <a:latin typeface="HP001 4 hàng" pitchFamily="34" charset="0"/>
                <a:ea typeface="Calibri" panose="020F0502020204030204" pitchFamily="34" charset="0"/>
                <a:cs typeface="Times New Roman" panose="02020603050405020304" pitchFamily="18" charset="0"/>
              </a:rPr>
              <a:t>1. Dựa vào tranh và câu hỏi gợi ý, đoán nội dung của từng tranh. </a:t>
            </a:r>
            <a:endParaRPr lang="vi-VN" sz="3200" b="1" dirty="0">
              <a:solidFill>
                <a:srgbClr val="0000FF"/>
              </a:solidFill>
              <a:effectLst/>
              <a:latin typeface="HP001 4 hàng"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18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67588" name="Text Box 4"/>
          <p:cNvSpPr txBox="1"/>
          <p:nvPr/>
        </p:nvSpPr>
        <p:spPr>
          <a:xfrm>
            <a:off x="1935480" y="3087730"/>
            <a:ext cx="8321040"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2. Nghe kể chuyện</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extLst>
      <p:ext uri="{BB962C8B-B14F-4D97-AF65-F5344CB8AC3E}">
        <p14:creationId xmlns:p14="http://schemas.microsoft.com/office/powerpoint/2010/main" val="335166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tich-cay-khoai-lang-hang-truyen-socnhi-com-truyen-tranh-thieu-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84136"/>
            <a:ext cx="12093575" cy="6430963"/>
          </a:xfrm>
          <a:prstGeom prst="rect">
            <a:avLst/>
          </a:prstGeom>
        </p:spPr>
      </p:pic>
    </p:spTree>
    <p:extLst>
      <p:ext uri="{BB962C8B-B14F-4D97-AF65-F5344CB8AC3E}">
        <p14:creationId xmlns:p14="http://schemas.microsoft.com/office/powerpoint/2010/main" val="41481941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ich cay khoai lang">
            <a:hlinkClick r:id="" action="ppaction://media"/>
            <a:extLst>
              <a:ext uri="{FF2B5EF4-FFF2-40B4-BE49-F238E27FC236}">
                <a16:creationId xmlns:a16="http://schemas.microsoft.com/office/drawing/2014/main" id="{59F61557-E780-4A34-9460-7A3A45939E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4417590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67588" name="Text Box 4"/>
          <p:cNvSpPr txBox="1"/>
          <p:nvPr/>
        </p:nvSpPr>
        <p:spPr>
          <a:xfrm>
            <a:off x="3067685" y="2805216"/>
            <a:ext cx="6492875" cy="2616097"/>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5400" b="0" i="0" u="none" strike="noStrike" kern="1200" cap="none" spc="0" normalizeH="0" baseline="0" noProof="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3. Kể lại từng đoạn của câu chuyện theo tranh.</a:t>
            </a:r>
            <a:endParaRPr kumimoji="0" lang="en-US" altLang="en-US" sz="5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40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sống?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đào</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mài</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alt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cháy</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Rectangle: Folded Corner 27"/>
          <p:cNvSpPr/>
          <p:nvPr/>
        </p:nvSpPr>
        <p:spPr>
          <a:xfrm>
            <a:off x="427567" y="1766358"/>
            <a:ext cx="11414125" cy="1899709"/>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Khu</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rừng bị cháy, nương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lúa </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cũng thành tro. C</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ậu bé buồn</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quá,</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mắt trào ra. </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may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mắn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đến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hai</a:t>
            </a: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cháu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634930"/>
            <a:ext cx="10769600" cy="2214033"/>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just" defTabSz="685800" rtl="0" eaLnBrk="1" fontAlgn="auto" latinLnBrk="0" hangingPunct="1">
              <a:lnSpc>
                <a:spcPct val="100000"/>
              </a:lnSpc>
              <a:spcBef>
                <a:spcPts val="0"/>
              </a:spcBef>
              <a:spcAft>
                <a:spcPts val="0"/>
              </a:spcAft>
              <a:buClrTx/>
              <a:buSzTx/>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c</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ậu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đào được một củ rất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Khi</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nấu </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chin,</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mùi thơm</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a:t>
            </a:r>
            <a:r>
              <a:rPr kumimoji="0" lang="en-US" altLang="vi-VN" sz="36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thấy rất ngon nên đem mấy củ </a:t>
            </a:r>
            <a:r>
              <a:rPr kumimoji="0" lang="vi-VN"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a:t>
            </a:r>
            <a:r>
              <a:rPr kumimoji="0" lang="vi-VN"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8" name="Picture 7">
            <a:extLst>
              <a:ext uri="{FF2B5EF4-FFF2-40B4-BE49-F238E27FC236}">
                <a16:creationId xmlns:a16="http://schemas.microsoft.com/office/drawing/2014/main" id="{9942AF43-CEFE-4807-B704-795BDA4AA3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9895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Hai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bà</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cháu</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để</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mọi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người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hết</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đói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khổ</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just" defTabSz="685800" rtl="0" eaLnBrk="1" fontAlgn="auto" latinLnBrk="0" hangingPunct="1">
              <a:lnSpc>
                <a:spcPct val="100000"/>
              </a:lnSpc>
              <a:spcBef>
                <a:spcPts val="0"/>
              </a:spcBef>
              <a:spcAft>
                <a:spcPts val="0"/>
              </a:spcAft>
              <a:buClrTx/>
              <a:buSzTx/>
              <a:tabLst/>
              <a:defRPr/>
            </a:pP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khoai</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lang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alt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làng.</a:t>
            </a:r>
            <a:endPar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
        <p:nvSpPr>
          <p:cNvPr id="8" name="TextBox 7">
            <a:hlinkClick r:id="rId7"/>
            <a:extLst>
              <a:ext uri="{FF2B5EF4-FFF2-40B4-BE49-F238E27FC236}">
                <a16:creationId xmlns:a16="http://schemas.microsoft.com/office/drawing/2014/main" id="{5AEF9620-F181-435D-955C-BA8D74C6E719}"/>
              </a:ext>
            </a:extLst>
          </p:cNvPr>
          <p:cNvSpPr txBox="1"/>
          <p:nvPr/>
        </p:nvSpPr>
        <p:spPr>
          <a:xfrm>
            <a:off x="10001250" y="94140"/>
            <a:ext cx="2438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a:ea typeface="+mn-ea"/>
                <a:cs typeface="+mn-cs"/>
              </a:rPr>
              <a:t>LH: </a:t>
            </a:r>
            <a:r>
              <a:rPr kumimoji="0" lang="en-US" sz="2000" b="1" i="1" u="none" strike="noStrike" kern="1200" cap="none" spc="0" normalizeH="0" baseline="0" noProof="0" dirty="0" err="1">
                <a:ln>
                  <a:noFill/>
                </a:ln>
                <a:solidFill>
                  <a:srgbClr val="FF0000"/>
                </a:solidFill>
                <a:effectLst/>
                <a:uLnTx/>
                <a:uFillTx/>
                <a:latin typeface="Calibri"/>
                <a:ea typeface="+mn-ea"/>
                <a:cs typeface="+mn-cs"/>
              </a:rPr>
              <a:t>Hương</a:t>
            </a:r>
            <a:r>
              <a:rPr kumimoji="0" lang="en-US" sz="2000" b="1" i="1" u="none" strike="noStrike" kern="1200" cap="none" spc="0" normalizeH="0" baseline="0" noProof="0" dirty="0">
                <a:ln>
                  <a:noFill/>
                </a:ln>
                <a:solidFill>
                  <a:srgbClr val="FF0000"/>
                </a:solidFill>
                <a:effectLst/>
                <a:uLnTx/>
                <a:uFillTx/>
                <a:latin typeface="Calibri"/>
                <a:ea typeface="+mn-ea"/>
                <a:cs typeface="+mn-cs"/>
              </a:rPr>
              <a:t> </a:t>
            </a:r>
            <a:r>
              <a:rPr kumimoji="0" lang="en-US" sz="2000" b="1" i="1" u="none" strike="noStrike" kern="1200" cap="none" spc="0" normalizeH="0" baseline="0" noProof="0" dirty="0" err="1">
                <a:ln>
                  <a:noFill/>
                </a:ln>
                <a:solidFill>
                  <a:srgbClr val="FF0000"/>
                </a:solidFill>
                <a:effectLst/>
                <a:uLnTx/>
                <a:uFillTx/>
                <a:latin typeface="Calibri"/>
                <a:ea typeface="+mn-ea"/>
                <a:cs typeface="+mn-cs"/>
              </a:rPr>
              <a:t>Thảo</a:t>
            </a:r>
            <a:endParaRPr kumimoji="0" lang="en-US" sz="2000" b="1" i="1" u="none" strike="noStrike" kern="1200" cap="none" spc="0" normalizeH="0" baseline="0" noProof="0" dirty="0">
              <a:ln>
                <a:noFill/>
              </a:ln>
              <a:solidFill>
                <a:srgbClr val="FF0000"/>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423054" y="1328631"/>
            <a:ext cx="7859183" cy="1405000"/>
          </a:xfrm>
          <a:prstGeom prst="rect">
            <a:avLst/>
          </a:prstGeom>
          <a:noFill/>
          <a:ln w="9525">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 câu chuyện, em học được điều gì?</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Scroll: Vertical 5">
            <a:extLst>
              <a:ext uri="{FF2B5EF4-FFF2-40B4-BE49-F238E27FC236}">
                <a16:creationId xmlns:a16="http://schemas.microsoft.com/office/drawing/2014/main" id="{972BB1AD-7292-4DE2-90AF-DDF93EBBB680}"/>
              </a:ext>
            </a:extLst>
          </p:cNvPr>
          <p:cNvSpPr/>
          <p:nvPr/>
        </p:nvSpPr>
        <p:spPr>
          <a:xfrm>
            <a:off x="1806045" y="2798490"/>
            <a:ext cx="8372475" cy="2651760"/>
          </a:xfrm>
          <a:prstGeom prst="vertic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rút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FF0000"/>
                </a:solidFill>
              </a:rPr>
              <a:t>Truyện cổ tích ca ngợi đức tính chăm chỉ, cần cù, chịu khó và hiếu thảo của cậu bé.</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blinds(horizontal)">
                                      <p:cBhvr>
                                        <p:cTn id="18" dur="500"/>
                                        <p:tgtEl>
                                          <p:spTgt spid="53254"/>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4"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728EF62-E3C9-4FA4-88ED-BEC57310E7CE}"/>
              </a:ext>
            </a:extLst>
          </p:cNvPr>
          <p:cNvSpPr/>
          <p:nvPr/>
        </p:nvSpPr>
        <p:spPr>
          <a:xfrm>
            <a:off x="1269507" y="1793289"/>
            <a:ext cx="9951868" cy="18820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latin typeface="Arial-Rounded" panose="020B0500000000000000" pitchFamily="34" charset="0"/>
                <a:ea typeface="Arial-Rounded" panose="020B0500000000000000" pitchFamily="34" charset="0"/>
                <a:cs typeface="Arial-Rounded" panose="020B0500000000000000" pitchFamily="34" charset="0"/>
              </a:rPr>
              <a:t>Kể cho người thân về những việc làm tốt của người cháu trong câu chuyện trên.</a:t>
            </a:r>
          </a:p>
        </p:txBody>
      </p:sp>
    </p:spTree>
    <p:extLst>
      <p:ext uri="{BB962C8B-B14F-4D97-AF65-F5344CB8AC3E}">
        <p14:creationId xmlns:p14="http://schemas.microsoft.com/office/powerpoint/2010/main" val="400869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026934" y="2581871"/>
            <a:ext cx="6571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Arial" panose="020B0604020202020204" pitchFamily="34" charset="0"/>
                <a:ea typeface="迷你简雪峰" panose="02010609000101010101" pitchFamily="49" charset="-122"/>
                <a:cs typeface="+mn-cs"/>
              </a:rPr>
              <a:t>CỦNG CỐ BÀI HỌC</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Arial" panose="020B0604020202020204" pitchFamily="34" charset="0"/>
              <a:ea typeface="迷你简雪峰" panose="02010609000101010101" pitchFamily="49"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8125" y="154880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142948" y="4427641"/>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99" y="1745270"/>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a:spLocks noGrp="1"/>
          </p:cNvSpPr>
          <p:nvPr>
            <p:ph type="title"/>
          </p:nvPr>
        </p:nvSpPr>
        <p:spPr>
          <a:xfrm>
            <a:off x="0" y="-1"/>
            <a:ext cx="12192000" cy="1696804"/>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ẾCH CON ĐI HỌC</a:t>
            </a:r>
          </a:p>
        </p:txBody>
      </p:sp>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05400" y="5902735"/>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76401" y="6172200"/>
            <a:ext cx="391451" cy="391451"/>
          </a:xfrm>
          <a:prstGeom prst="rect">
            <a:avLst/>
          </a:prstGeom>
        </p:spPr>
      </p:pic>
    </p:spTree>
    <p:extLst>
      <p:ext uri="{BB962C8B-B14F-4D97-AF65-F5344CB8AC3E}">
        <p14:creationId xmlns:p14="http://schemas.microsoft.com/office/powerpoint/2010/main" val="29598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06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61"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1" name="Picture 10">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20">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0597" y="4932753"/>
            <a:ext cx="4173322" cy="1925247"/>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942694" y="2070291"/>
            <a:ext cx="643966" cy="490588"/>
          </a:xfrm>
          <a:prstGeom prst="rect">
            <a:avLst/>
          </a:prstGeom>
        </p:spPr>
      </p:pic>
      <p:pic>
        <p:nvPicPr>
          <p:cNvPr id="22" name="Picture 21"/>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9" name="Picture 5"/>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807292" y="875001"/>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33" name="Picture 32"/>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710174" y="2146393"/>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586659" y="2605094"/>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rPr>
              <a:t>CHÚC MỪNG</a:t>
            </a:r>
          </a:p>
        </p:txBody>
      </p:sp>
      <p:pic>
        <p:nvPicPr>
          <p:cNvPr id="1026" name="Picture 2" descr="Ngôi nhà chất lượng (House of Quality - HOQ) - Việt Quality">
            <a:hlinkClick r:id="rId31" action="ppaction://hlinksldjump"/>
            <a:extLst>
              <a:ext uri="{FF2B5EF4-FFF2-40B4-BE49-F238E27FC236}">
                <a16:creationId xmlns:a16="http://schemas.microsoft.com/office/drawing/2014/main" id="{3D3117D3-9DC1-4396-BAB4-1009F4067A5F}"/>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4832" y="4932753"/>
            <a:ext cx="2798324" cy="192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00052 -2.59259E-6 C 0.02205 0.01273 -0.02899 0.03102 -0.00642 0.04398 C 0.00764 0.05301 -0.03819 0.04398 -0.05434 0.04838 C -0.07048 0.05301 -0.11736 0.08033 -0.10329 0.0713 C -0.0809 0.05787 -0.15954 0.13982 -0.13715 0.12639 " pathEditMode="relative" rAng="0" ptsTypes="AAAAA">
                                      <p:cBhvr>
                                        <p:cTn id="16" dur="2000" fill="hold"/>
                                        <p:tgtEl>
                                          <p:spTgt spid="1029"/>
                                        </p:tgtEl>
                                        <p:attrNameLst>
                                          <p:attrName>ppt_x</p:attrName>
                                          <p:attrName>ppt_y</p:attrName>
                                        </p:attrNameLst>
                                      </p:cBhvr>
                                      <p:rCtr x="-6736" y="6389"/>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13715 0.12639 C -0.14323 0.11736 -0.14167 0.10602 -0.15 0.10092 C -0.15677 0.08773 -0.16424 0.08148 -0.17309 0.0787 C -0.17709 0.07569 -0.18125 0.07314 -0.1849 0.07222 C -0.18715 0.07083 -0.18872 0.07014 -0.1908 0.06898 C -0.19219 0.06828 -0.19462 0.06689 -0.19462 0.06713 C -0.21024 0.06759 -0.21702 0.0662 -0.22952 0.0743 C -0.23212 0.07847 -0.23507 0.08194 -0.23802 0.08588 C -0.24393 0.10671 -0.25243 0.12477 -0.25573 0.14861 C -0.2566 0.15532 -0.25886 0.16389 -0.25886 0.17129 C -0.25886 0.18102 -0.25886 0.19097 -0.25886 0.20092 " pathEditMode="relative" rAng="0" ptsTypes="AAAAAAAAAAA">
                                      <p:cBhvr>
                                        <p:cTn id="20" dur="2000" fill="hold"/>
                                        <p:tgtEl>
                                          <p:spTgt spid="1029"/>
                                        </p:tgtEl>
                                        <p:attrNameLst>
                                          <p:attrName>ppt_x</p:attrName>
                                          <p:attrName>ppt_y</p:attrName>
                                        </p:attrNameLst>
                                      </p:cBhvr>
                                      <p:rCtr x="-6094" y="741"/>
                                    </p:animMotion>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23559 0.15625 C -0.24947 0.14514 -0.26093 0.12662 -0.27552 0.12222 C -0.28489 0.11505 -0.27986 0.11667 -0.29079 0.11968 C -0.29444 0.12523 -0.29704 0.13056 -0.30086 0.13542 C -0.30156 0.13797 -0.30191 0.14121 -0.30295 0.14306 C -0.30399 0.14491 -0.30538 0.14375 -0.30642 0.1456 C -0.30711 0.14769 -0.30694 0.15116 -0.30729 0.15371 C -0.31024 0.16574 -0.31093 0.16667 -0.31406 0.17454 C -0.31527 0.18334 -0.31666 0.18889 -0.31979 0.19514 C -0.32118 0.20625 -0.32361 0.21528 -0.325 0.22662 C -0.32552 0.22917 -0.32586 0.23172 -0.32604 0.23426 C -0.32638 0.23681 -0.32743 0.2419 -0.32743 0.24213 C -0.32604 0.29491 -0.33125 0.28195 -0.325 0.29653 " pathEditMode="relative" rAng="0" ptsTypes="AAAAAAAAAAAAA">
                                      <p:cBhvr>
                                        <p:cTn id="24" dur="2000" fill="hold"/>
                                        <p:tgtEl>
                                          <p:spTgt spid="1029"/>
                                        </p:tgtEl>
                                        <p:attrNameLst>
                                          <p:attrName>ppt_x</p:attrName>
                                          <p:attrName>ppt_y</p:attrName>
                                        </p:attrNameLst>
                                      </p:cBhvr>
                                      <p:rCtr x="-4635" y="5046"/>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5" presetID="6" presetClass="emph" presetSubtype="0" fill="hold" nodeType="withEffect">
                                  <p:stCondLst>
                                    <p:cond delay="0"/>
                                  </p:stCondLst>
                                  <p:childTnLst>
                                    <p:animScale>
                                      <p:cBhvr>
                                        <p:cTn id="26" dur="2000" fill="hold"/>
                                        <p:tgtEl>
                                          <p:spTgt spid="1029"/>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33229 0.29653 C -0.3276 0.27269 -0.30781 0.25996 -0.29427 0.25417 C -0.28732 0.2426 -0.27812 0.23681 -0.26875 0.2331 C -0.26007 0.2257 -0.25121 0.22361 -0.24184 0.21991 C -0.21597 0.2206 -0.18993 0.2206 -0.16406 0.22246 C -0.15277 0.22292 -0.14288 0.24769 -0.13541 0.25949 C -0.13489 0.26204 -0.13472 0.26505 -0.13385 0.26736 C -0.13316 0.26968 -0.13142 0.27037 -0.13072 0.27269 C -0.12691 0.28588 -0.12725 0.29908 -0.12118 0.30949 C -0.11875 0.32547 -0.11614 0.34236 -0.11163 0.35718 " pathEditMode="relative" rAng="0" ptsTypes="AAAAAAAAAA">
                                      <p:cBhvr>
                                        <p:cTn id="30" dur="2000" fill="hold"/>
                                        <p:tgtEl>
                                          <p:spTgt spid="1029"/>
                                        </p:tgtEl>
                                        <p:attrNameLst>
                                          <p:attrName>ppt_x</p:attrName>
                                          <p:attrName>ppt_y</p:attrName>
                                        </p:attrNameLst>
                                      </p:cBhvr>
                                      <p:rCtr x="11024" y="-810"/>
                                    </p:animMotion>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8107 0.34144 C -0.08055 0.33866 -0.08072 0.33542 -0.07951 0.33287 C -0.07847 0.33079 -0.07621 0.33033 -0.07465 0.32871 C -0.06822 0.32176 -0.06267 0.31574 -0.05555 0.30972 C -0.05399 0.30834 -0.0526 0.30648 -0.05086 0.30533 C -0.04826 0.30394 -0.04548 0.30301 -0.04288 0.30116 C -0.03576 0.2963 -0.03211 0.28959 -0.02552 0.28449 C -0.01666 0.27778 -0.00677 0.27385 0.00313 0.27176 C 0.02587 0.25648 0.06007 0.2669 0.08091 0.2676 C 0.09618 0.27153 0.10643 0.28611 0.11893 0.29722 C 0.12223 0.30324 0.12379 0.30949 0.12691 0.31597 C 0.12969 0.32732 0.13125 0.33635 0.13334 0.34769 C 0.13594 0.36158 0.14115 0.37361 0.14115 0.38797 " pathEditMode="relative" rAng="0" ptsTypes="AAAAAAAAAAAAA">
                                      <p:cBhvr>
                                        <p:cTn id="34" dur="2000" fill="hold"/>
                                        <p:tgtEl>
                                          <p:spTgt spid="1029"/>
                                        </p:tgtEl>
                                        <p:attrNameLst>
                                          <p:attrName>ppt_x</p:attrName>
                                          <p:attrName>ppt_y</p:attrName>
                                        </p:attrNameLst>
                                      </p:cBhvr>
                                      <p:rCtr x="11111" y="-1574"/>
                                    </p:animMotion>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par>
                                <p:cTn id="35" presetID="42" presetClass="path" presetSubtype="0" accel="50000" decel="50000" fill="hold" nodeType="withEffect">
                                  <p:stCondLst>
                                    <p:cond delay="0"/>
                                  </p:stCondLst>
                                  <p:childTnLst>
                                    <p:animMotion origin="layout" path="M 0.14115 0.38797 L 0.23594 0.50371 " pathEditMode="relative" rAng="0" ptsTypes="AA">
                                      <p:cBhvr>
                                        <p:cTn id="36" dur="2000" fill="hold"/>
                                        <p:tgtEl>
                                          <p:spTgt spid="1029"/>
                                        </p:tgtEl>
                                        <p:attrNameLst>
                                          <p:attrName>ppt_x</p:attrName>
                                          <p:attrName>ppt_y</p:attrName>
                                        </p:attrNameLst>
                                      </p:cBhvr>
                                      <p:rCtr x="4740" y="5787"/>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nodeType="withEffect">
                                  <p:stCondLst>
                                    <p:cond delay="500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xit" presetSubtype="0" fill="hold" nodeType="withEffect">
                                  <p:stCondLst>
                                    <p:cond delay="500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xit" presetSubtype="0" fill="hold" nodeType="withEffect">
                                  <p:stCondLst>
                                    <p:cond delay="500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xit" presetSubtype="0" fill="hold" nodeType="withEffect">
                                  <p:stCondLst>
                                    <p:cond delay="5000"/>
                                  </p:stCondLst>
                                  <p:childTnLst>
                                    <p:set>
                                      <p:cBhvr>
                                        <p:cTn id="52" dur="1" fill="hold">
                                          <p:stCondLst>
                                            <p:cond delay="0"/>
                                          </p:stCondLst>
                                        </p:cTn>
                                        <p:tgtEl>
                                          <p:spTgt spid="4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xit" presetSubtype="0" fill="hold" grpId="1" nodeType="withEffect">
                                  <p:stCondLst>
                                    <p:cond delay="500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4F4B6C-26F7-4296-8772-5523B41B5870}"/>
              </a:ext>
            </a:extLst>
          </p:cNvPr>
          <p:cNvPicPr>
            <a:picLocks noChangeAspect="1"/>
          </p:cNvPicPr>
          <p:nvPr/>
        </p:nvPicPr>
        <p:blipFill>
          <a:blip r:embed="rId2"/>
          <a:stretch>
            <a:fillRect/>
          </a:stretch>
        </p:blipFill>
        <p:spPr>
          <a:xfrm>
            <a:off x="0" y="-25076"/>
            <a:ext cx="12192000" cy="6883076"/>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863" y="534504"/>
            <a:ext cx="7310275" cy="47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349443" y="-270"/>
            <a:ext cx="1687286" cy="1048232"/>
          </a:xfrm>
          <a:prstGeom prst="rect">
            <a:avLst/>
          </a:prstGeom>
        </p:spPr>
      </p:pic>
      <p:pic>
        <p:nvPicPr>
          <p:cNvPr id="19"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766801" y="43520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510987" y="5137496"/>
            <a:ext cx="1578429" cy="2053744"/>
          </a:xfrm>
          <a:prstGeom prst="rect">
            <a:avLst/>
          </a:prstGeom>
        </p:spPr>
      </p:pic>
      <p:pic>
        <p:nvPicPr>
          <p:cNvPr id="20" name="Picture 5">
            <a:extLst>
              <a:ext uri="{FF2B5EF4-FFF2-40B4-BE49-F238E27FC236}">
                <a16:creationId xmlns:a16="http://schemas.microsoft.com/office/drawing/2014/main" id="{053AE160-8610-4BFB-9284-0189785BB5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8160275" y="566854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extLst>
              <a:ext uri="{FF2B5EF4-FFF2-40B4-BE49-F238E27FC236}">
                <a16:creationId xmlns:a16="http://schemas.microsoft.com/office/drawing/2014/main" id="{7EB3BDF6-DD05-4E6B-ADD6-5CE30EFEFA8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9267508" y="26480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10" action="ppaction://hlinksldjump"/>
          </p:cNvPr>
          <p:cNvSpPr/>
          <p:nvPr/>
        </p:nvSpPr>
        <p:spPr>
          <a:xfrm>
            <a:off x="10842558" y="170989"/>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15" name="Rectangle 14">
            <a:extLst>
              <a:ext uri="{FF2B5EF4-FFF2-40B4-BE49-F238E27FC236}">
                <a16:creationId xmlns:a16="http://schemas.microsoft.com/office/drawing/2014/main" id="{FC386956-15E4-4B9E-963E-B31804BC1F5F}"/>
              </a:ext>
            </a:extLst>
          </p:cNvPr>
          <p:cNvSpPr/>
          <p:nvPr/>
        </p:nvSpPr>
        <p:spPr>
          <a:xfrm>
            <a:off x="2833602" y="1047962"/>
            <a:ext cx="6589662" cy="316653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7" name="Rectangle 16"/>
          <p:cNvSpPr/>
          <p:nvPr/>
        </p:nvSpPr>
        <p:spPr>
          <a:xfrm>
            <a:off x="2833601" y="1242792"/>
            <a:ext cx="6589663" cy="224676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Trong tiết nói và nghe tuần trước các con được kể câu chuyện gì? </a:t>
            </a:r>
            <a:endParaRPr kumimoji="0" lang="en-US"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Rounded"/>
                <a:ea typeface="+mn-ea"/>
                <a:cs typeface="Arial" panose="020B0604020202020204" pitchFamily="34" charset="0"/>
              </a:rPr>
              <a:t>Chiếc đèn lồng</a:t>
            </a:r>
          </a:p>
        </p:txBody>
      </p:sp>
    </p:spTree>
    <p:extLst>
      <p:ext uri="{BB962C8B-B14F-4D97-AF65-F5344CB8AC3E}">
        <p14:creationId xmlns:p14="http://schemas.microsoft.com/office/powerpoint/2010/main" val="21849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19"/>
                                        </p:tgtEl>
                                        <p:attrNameLst>
                                          <p:attrName>r</p:attrName>
                                        </p:attrNameLst>
                                      </p:cBhvr>
                                    </p:animRot>
                                    <p:animRot by="-240000">
                                      <p:cBhvr>
                                        <p:cTn id="7" dur="650" fill="hold">
                                          <p:stCondLst>
                                            <p:cond delay="650"/>
                                          </p:stCondLst>
                                        </p:cTn>
                                        <p:tgtEl>
                                          <p:spTgt spid="19"/>
                                        </p:tgtEl>
                                        <p:attrNameLst>
                                          <p:attrName>r</p:attrName>
                                        </p:attrNameLst>
                                      </p:cBhvr>
                                    </p:animRot>
                                    <p:animRot by="240000">
                                      <p:cBhvr>
                                        <p:cTn id="8" dur="650" fill="hold">
                                          <p:stCondLst>
                                            <p:cond delay="1300"/>
                                          </p:stCondLst>
                                        </p:cTn>
                                        <p:tgtEl>
                                          <p:spTgt spid="19"/>
                                        </p:tgtEl>
                                        <p:attrNameLst>
                                          <p:attrName>r</p:attrName>
                                        </p:attrNameLst>
                                      </p:cBhvr>
                                    </p:animRot>
                                    <p:animRot by="-240000">
                                      <p:cBhvr>
                                        <p:cTn id="9" dur="650" fill="hold">
                                          <p:stCondLst>
                                            <p:cond delay="1950"/>
                                          </p:stCondLst>
                                        </p:cTn>
                                        <p:tgtEl>
                                          <p:spTgt spid="19"/>
                                        </p:tgtEl>
                                        <p:attrNameLst>
                                          <p:attrName>r</p:attrName>
                                        </p:attrNameLst>
                                      </p:cBhvr>
                                    </p:animRot>
                                    <p:animRot by="120000">
                                      <p:cBhvr>
                                        <p:cTn id="10" dur="650" fill="hold">
                                          <p:stCondLst>
                                            <p:cond delay="26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20"/>
                                        </p:tgtEl>
                                        <p:attrNameLst>
                                          <p:attrName>r</p:attrName>
                                        </p:attrNameLst>
                                      </p:cBhvr>
                                    </p:animRot>
                                    <p:animRot by="-240000">
                                      <p:cBhvr>
                                        <p:cTn id="13" dur="650" fill="hold">
                                          <p:stCondLst>
                                            <p:cond delay="650"/>
                                          </p:stCondLst>
                                        </p:cTn>
                                        <p:tgtEl>
                                          <p:spTgt spid="20"/>
                                        </p:tgtEl>
                                        <p:attrNameLst>
                                          <p:attrName>r</p:attrName>
                                        </p:attrNameLst>
                                      </p:cBhvr>
                                    </p:animRot>
                                    <p:animRot by="240000">
                                      <p:cBhvr>
                                        <p:cTn id="14" dur="650" fill="hold">
                                          <p:stCondLst>
                                            <p:cond delay="1300"/>
                                          </p:stCondLst>
                                        </p:cTn>
                                        <p:tgtEl>
                                          <p:spTgt spid="20"/>
                                        </p:tgtEl>
                                        <p:attrNameLst>
                                          <p:attrName>r</p:attrName>
                                        </p:attrNameLst>
                                      </p:cBhvr>
                                    </p:animRot>
                                    <p:animRot by="-240000">
                                      <p:cBhvr>
                                        <p:cTn id="15" dur="650" fill="hold">
                                          <p:stCondLst>
                                            <p:cond delay="1950"/>
                                          </p:stCondLst>
                                        </p:cTn>
                                        <p:tgtEl>
                                          <p:spTgt spid="20"/>
                                        </p:tgtEl>
                                        <p:attrNameLst>
                                          <p:attrName>r</p:attrName>
                                        </p:attrNameLst>
                                      </p:cBhvr>
                                    </p:animRot>
                                    <p:animRot by="120000">
                                      <p:cBhvr>
                                        <p:cTn id="16" dur="650" fill="hold">
                                          <p:stCondLst>
                                            <p:cond delay="2600"/>
                                          </p:stCondLst>
                                        </p:cTn>
                                        <p:tgtEl>
                                          <p:spTgt spid="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21"/>
                                        </p:tgtEl>
                                        <p:attrNameLst>
                                          <p:attrName>r</p:attrName>
                                        </p:attrNameLst>
                                      </p:cBhvr>
                                    </p:animRot>
                                    <p:animRot by="-240000">
                                      <p:cBhvr>
                                        <p:cTn id="19" dur="650" fill="hold">
                                          <p:stCondLst>
                                            <p:cond delay="650"/>
                                          </p:stCondLst>
                                        </p:cTn>
                                        <p:tgtEl>
                                          <p:spTgt spid="21"/>
                                        </p:tgtEl>
                                        <p:attrNameLst>
                                          <p:attrName>r</p:attrName>
                                        </p:attrNameLst>
                                      </p:cBhvr>
                                    </p:animRot>
                                    <p:animRot by="240000">
                                      <p:cBhvr>
                                        <p:cTn id="20" dur="650" fill="hold">
                                          <p:stCondLst>
                                            <p:cond delay="1300"/>
                                          </p:stCondLst>
                                        </p:cTn>
                                        <p:tgtEl>
                                          <p:spTgt spid="21"/>
                                        </p:tgtEl>
                                        <p:attrNameLst>
                                          <p:attrName>r</p:attrName>
                                        </p:attrNameLst>
                                      </p:cBhvr>
                                    </p:animRot>
                                    <p:animRot by="-240000">
                                      <p:cBhvr>
                                        <p:cTn id="21" dur="650" fill="hold">
                                          <p:stCondLst>
                                            <p:cond delay="1950"/>
                                          </p:stCondLst>
                                        </p:cTn>
                                        <p:tgtEl>
                                          <p:spTgt spid="21"/>
                                        </p:tgtEl>
                                        <p:attrNameLst>
                                          <p:attrName>r</p:attrName>
                                        </p:attrNameLst>
                                      </p:cBhvr>
                                    </p:animRot>
                                    <p:animRot by="120000">
                                      <p:cBhvr>
                                        <p:cTn id="22" dur="650" fill="hold">
                                          <p:stCondLst>
                                            <p:cond delay="26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barn(inVertical)">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barn(inVertical)">
                                      <p:cBhvr>
                                        <p:cTn id="3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rgbClr val="92D050"/>
            </a:gs>
            <a:gs pos="69000">
              <a:schemeClr val="tx2">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4F4B6C-26F7-4296-8772-5523B41B5870}"/>
              </a:ext>
            </a:extLst>
          </p:cNvPr>
          <p:cNvPicPr>
            <a:picLocks noChangeAspect="1"/>
          </p:cNvPicPr>
          <p:nvPr/>
        </p:nvPicPr>
        <p:blipFill>
          <a:blip r:embed="rId2"/>
          <a:stretch>
            <a:fillRect/>
          </a:stretch>
        </p:blipFill>
        <p:spPr>
          <a:xfrm>
            <a:off x="0" y="-25076"/>
            <a:ext cx="12192000" cy="6883076"/>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863" y="534504"/>
            <a:ext cx="7310275" cy="47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349443" y="-270"/>
            <a:ext cx="1687286" cy="1048232"/>
          </a:xfrm>
          <a:prstGeom prst="rect">
            <a:avLst/>
          </a:prstGeom>
        </p:spPr>
      </p:pic>
      <p:pic>
        <p:nvPicPr>
          <p:cNvPr id="19"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766801" y="43520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510987" y="5137496"/>
            <a:ext cx="1578429" cy="2053744"/>
          </a:xfrm>
          <a:prstGeom prst="rect">
            <a:avLst/>
          </a:prstGeom>
        </p:spPr>
      </p:pic>
      <p:pic>
        <p:nvPicPr>
          <p:cNvPr id="20" name="Picture 5">
            <a:extLst>
              <a:ext uri="{FF2B5EF4-FFF2-40B4-BE49-F238E27FC236}">
                <a16:creationId xmlns:a16="http://schemas.microsoft.com/office/drawing/2014/main" id="{053AE160-8610-4BFB-9284-0189785BB5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8160275" y="566854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extLst>
              <a:ext uri="{FF2B5EF4-FFF2-40B4-BE49-F238E27FC236}">
                <a16:creationId xmlns:a16="http://schemas.microsoft.com/office/drawing/2014/main" id="{7EB3BDF6-DD05-4E6B-ADD6-5CE30EFEFA8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9267508" y="26480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FC386956-15E4-4B9E-963E-B31804BC1F5F}"/>
              </a:ext>
            </a:extLst>
          </p:cNvPr>
          <p:cNvSpPr/>
          <p:nvPr/>
        </p:nvSpPr>
        <p:spPr>
          <a:xfrm>
            <a:off x="2833602" y="1047962"/>
            <a:ext cx="6589662" cy="316653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4" name="Rectangle 13"/>
          <p:cNvSpPr/>
          <p:nvPr/>
        </p:nvSpPr>
        <p:spPr>
          <a:xfrm>
            <a:off x="2833601" y="1242792"/>
            <a:ext cx="6589663" cy="19431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Hãy kể lại 1 đoạn truyện mà em thích nhất trong câu chuyện </a:t>
            </a:r>
            <a:r>
              <a:rPr kumimoji="0" lang="vi-VN" sz="2800" b="1" i="0" u="none" strike="noStrike" kern="1200" cap="none" spc="0" normalizeH="0" baseline="0" noProof="0">
                <a:ln>
                  <a:noFill/>
                </a:ln>
                <a:solidFill>
                  <a:srgbClr val="FF0000"/>
                </a:solidFill>
                <a:effectLst/>
                <a:uLnTx/>
                <a:uFillTx/>
                <a:latin typeface="Arial-Rounded"/>
                <a:ea typeface="+mn-ea"/>
                <a:cs typeface="Arial" panose="020B0604020202020204" pitchFamily="34" charset="0"/>
              </a:rPr>
              <a:t>Chiếc đèn lồng</a:t>
            </a:r>
            <a:r>
              <a:rPr kumimoji="0" lang="vi-VN"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 và nêu nội dung câu chuyện</a:t>
            </a:r>
            <a:endParaRPr kumimoji="0" lang="en-US" sz="2800" b="1" i="0" u="none" strike="noStrike" kern="1200" cap="none" spc="0" normalizeH="0" baseline="0" noProof="0">
              <a:ln>
                <a:noFill/>
              </a:ln>
              <a:solidFill>
                <a:srgbClr val="C00000"/>
              </a:solidFill>
              <a:effectLst/>
              <a:uLnTx/>
              <a:uFillTx/>
              <a:latin typeface="Arial-Rounded"/>
              <a:ea typeface="+mn-ea"/>
              <a:cs typeface="Arial" panose="020B0604020202020204" pitchFamily="34" charset="0"/>
            </a:endParaRPr>
          </a:p>
        </p:txBody>
      </p:sp>
      <p:sp>
        <p:nvSpPr>
          <p:cNvPr id="15" name="Right Arrow 14">
            <a:hlinkClick r:id="rId10" action="ppaction://hlinksldjump"/>
          </p:cNvPr>
          <p:cNvSpPr/>
          <p:nvPr/>
        </p:nvSpPr>
        <p:spPr>
          <a:xfrm>
            <a:off x="10842558" y="170989"/>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57915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4F4B6C-26F7-4296-8772-5523B41B5870}"/>
              </a:ext>
            </a:extLst>
          </p:cNvPr>
          <p:cNvPicPr>
            <a:picLocks noChangeAspect="1"/>
          </p:cNvPicPr>
          <p:nvPr/>
        </p:nvPicPr>
        <p:blipFill>
          <a:blip r:embed="rId2"/>
          <a:stretch>
            <a:fillRect/>
          </a:stretch>
        </p:blipFill>
        <p:spPr>
          <a:xfrm>
            <a:off x="0" y="-25076"/>
            <a:ext cx="12192000" cy="6883076"/>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863" y="534504"/>
            <a:ext cx="7310275" cy="47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349443" y="-27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510987" y="5137496"/>
            <a:ext cx="1578429" cy="2053744"/>
          </a:xfrm>
          <a:prstGeom prst="rect">
            <a:avLst/>
          </a:prstGeom>
        </p:spPr>
      </p:pic>
      <p:pic>
        <p:nvPicPr>
          <p:cNvPr id="20" name="Picture 5">
            <a:extLst>
              <a:ext uri="{FF2B5EF4-FFF2-40B4-BE49-F238E27FC236}">
                <a16:creationId xmlns:a16="http://schemas.microsoft.com/office/drawing/2014/main" id="{053AE160-8610-4BFB-9284-0189785BB54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8160275" y="566854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extLst>
              <a:ext uri="{FF2B5EF4-FFF2-40B4-BE49-F238E27FC236}">
                <a16:creationId xmlns:a16="http://schemas.microsoft.com/office/drawing/2014/main" id="{7EB3BDF6-DD05-4E6B-ADD6-5CE30EFEFA8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9267508" y="26480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766801" y="43520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FC386956-15E4-4B9E-963E-B31804BC1F5F}"/>
              </a:ext>
            </a:extLst>
          </p:cNvPr>
          <p:cNvSpPr/>
          <p:nvPr/>
        </p:nvSpPr>
        <p:spPr>
          <a:xfrm>
            <a:off x="2833602" y="1047962"/>
            <a:ext cx="6589662" cy="316653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5" name="Rectangle 14"/>
          <p:cNvSpPr/>
          <p:nvPr/>
        </p:nvSpPr>
        <p:spPr>
          <a:xfrm>
            <a:off x="2833601" y="1242792"/>
            <a:ext cx="6589663" cy="19431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Hãy kể lại 1 đoạn truyện khác mà em thích trong câu chuyện </a:t>
            </a:r>
            <a:r>
              <a:rPr kumimoji="0" lang="vi-VN" sz="2800" b="1" i="0" u="none" strike="noStrike" kern="1200" cap="none" spc="0" normalizeH="0" baseline="0" noProof="0">
                <a:ln>
                  <a:noFill/>
                </a:ln>
                <a:solidFill>
                  <a:srgbClr val="FF0000"/>
                </a:solidFill>
                <a:effectLst/>
                <a:uLnTx/>
                <a:uFillTx/>
                <a:latin typeface="Arial-Rounded"/>
                <a:ea typeface="+mn-ea"/>
                <a:cs typeface="Arial" panose="020B0604020202020204" pitchFamily="34" charset="0"/>
              </a:rPr>
              <a:t>Chiếc đèn lồng </a:t>
            </a:r>
            <a:r>
              <a:rPr kumimoji="0" lang="vi-VN"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và nêu chi tiết em thích nhất trong câu chuyện</a:t>
            </a:r>
            <a:endParaRPr kumimoji="0" lang="en-US" sz="2800" b="1" i="0" u="none" strike="noStrike" kern="1200" cap="none" spc="0" normalizeH="0" baseline="0" noProof="0">
              <a:ln>
                <a:noFill/>
              </a:ln>
              <a:solidFill>
                <a:srgbClr val="C00000"/>
              </a:solidFill>
              <a:effectLst/>
              <a:uLnTx/>
              <a:uFillTx/>
              <a:latin typeface="Arial-Rounded"/>
              <a:ea typeface="+mn-ea"/>
              <a:cs typeface="Arial" panose="020B0604020202020204" pitchFamily="34" charset="0"/>
            </a:endParaRPr>
          </a:p>
        </p:txBody>
      </p:sp>
      <p:sp>
        <p:nvSpPr>
          <p:cNvPr id="16" name="Right Arrow 15">
            <a:hlinkClick r:id="rId10" action="ppaction://hlinksldjump"/>
          </p:cNvPr>
          <p:cNvSpPr/>
          <p:nvPr/>
        </p:nvSpPr>
        <p:spPr>
          <a:xfrm>
            <a:off x="10842558" y="170989"/>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456812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4F4B6C-26F7-4296-8772-5523B41B5870}"/>
              </a:ext>
            </a:extLst>
          </p:cNvPr>
          <p:cNvPicPr>
            <a:picLocks noChangeAspect="1"/>
          </p:cNvPicPr>
          <p:nvPr/>
        </p:nvPicPr>
        <p:blipFill>
          <a:blip r:embed="rId2"/>
          <a:stretch>
            <a:fillRect/>
          </a:stretch>
        </p:blipFill>
        <p:spPr>
          <a:xfrm>
            <a:off x="0" y="-25076"/>
            <a:ext cx="12192000" cy="6883076"/>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863" y="534504"/>
            <a:ext cx="7310275" cy="47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349443" y="-270"/>
            <a:ext cx="1687286" cy="1048232"/>
          </a:xfrm>
          <a:prstGeom prst="rect">
            <a:avLst/>
          </a:prstGeom>
        </p:spPr>
      </p:pic>
      <p:pic>
        <p:nvPicPr>
          <p:cNvPr id="19"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766801" y="43520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510987" y="5137496"/>
            <a:ext cx="1578429" cy="2053744"/>
          </a:xfrm>
          <a:prstGeom prst="rect">
            <a:avLst/>
          </a:prstGeom>
        </p:spPr>
      </p:pic>
      <p:pic>
        <p:nvPicPr>
          <p:cNvPr id="20" name="Picture 5">
            <a:extLst>
              <a:ext uri="{FF2B5EF4-FFF2-40B4-BE49-F238E27FC236}">
                <a16:creationId xmlns:a16="http://schemas.microsoft.com/office/drawing/2014/main" id="{053AE160-8610-4BFB-9284-0189785BB5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8160275" y="566854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extLst>
              <a:ext uri="{FF2B5EF4-FFF2-40B4-BE49-F238E27FC236}">
                <a16:creationId xmlns:a16="http://schemas.microsoft.com/office/drawing/2014/main" id="{7EB3BDF6-DD05-4E6B-ADD6-5CE30EFEFA8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9267508" y="26480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FC386956-15E4-4B9E-963E-B31804BC1F5F}"/>
              </a:ext>
            </a:extLst>
          </p:cNvPr>
          <p:cNvSpPr/>
          <p:nvPr/>
        </p:nvSpPr>
        <p:spPr>
          <a:xfrm>
            <a:off x="2833602" y="1047962"/>
            <a:ext cx="6589662" cy="316653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5" name="Rectangle 14"/>
          <p:cNvSpPr/>
          <p:nvPr/>
        </p:nvSpPr>
        <p:spPr>
          <a:xfrm>
            <a:off x="2833601" y="3238753"/>
            <a:ext cx="6589663" cy="65049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Ngôi sao may mắn</a:t>
            </a:r>
            <a:endParaRPr kumimoji="0" lang="en-US" sz="2800" b="1" i="0" u="none" strike="noStrike" kern="1200" cap="none" spc="0" normalizeH="0" baseline="0" noProof="0">
              <a:ln>
                <a:noFill/>
              </a:ln>
              <a:solidFill>
                <a:srgbClr val="C00000"/>
              </a:solidFill>
              <a:effectLst/>
              <a:uLnTx/>
              <a:uFillTx/>
              <a:latin typeface="Arial-Rounded"/>
              <a:ea typeface="+mn-ea"/>
              <a:cs typeface="Arial" panose="020B0604020202020204" pitchFamily="34" charset="0"/>
            </a:endParaRPr>
          </a:p>
        </p:txBody>
      </p:sp>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ackgroundRemoval t="4839" b="97312" l="368" r="98162">
                        <a14:foregroundMark x1="13235" y1="25806" x2="11397" y2="61828"/>
                        <a14:foregroundMark x1="84559" y1="26344" x2="87132" y2="63441"/>
                        <a14:foregroundMark x1="43015" y1="66129" x2="54412" y2="65591"/>
                      </a14:backgroundRemoval>
                    </a14:imgEffect>
                  </a14:imgLayer>
                </a14:imgProps>
              </a:ext>
              <a:ext uri="{28A0092B-C50C-407E-A947-70E740481C1C}">
                <a14:useLocalDpi xmlns:a14="http://schemas.microsoft.com/office/drawing/2010/main" val="0"/>
              </a:ext>
            </a:extLst>
          </a:blip>
          <a:stretch>
            <a:fillRect/>
          </a:stretch>
        </p:blipFill>
        <p:spPr>
          <a:xfrm>
            <a:off x="4833032" y="1394402"/>
            <a:ext cx="2590800" cy="1771650"/>
          </a:xfrm>
          <a:prstGeom prst="rect">
            <a:avLst/>
          </a:prstGeom>
        </p:spPr>
      </p:pic>
      <p:sp>
        <p:nvSpPr>
          <p:cNvPr id="18" name="Right Arrow 17">
            <a:hlinkClick r:id="rId12" action="ppaction://hlinksldjump"/>
          </p:cNvPr>
          <p:cNvSpPr/>
          <p:nvPr/>
        </p:nvSpPr>
        <p:spPr>
          <a:xfrm>
            <a:off x="10842558" y="170989"/>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sym typeface="Arial"/>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18425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C73EE63-D610-4D54-AD57-469A6BB0B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1999" cy="7699512"/>
          </a:xfrm>
          <a:prstGeom prst="rect">
            <a:avLst/>
          </a:prstGeom>
        </p:spPr>
      </p:pic>
      <p:sp>
        <p:nvSpPr>
          <p:cNvPr id="14" name="文本框 22">
            <a:extLst>
              <a:ext uri="{FF2B5EF4-FFF2-40B4-BE49-F238E27FC236}">
                <a16:creationId xmlns:a16="http://schemas.microsoft.com/office/drawing/2014/main" id="{45B103D2-C1B2-4858-9DE1-957197353ADC}"/>
              </a:ext>
            </a:extLst>
          </p:cNvPr>
          <p:cNvSpPr txBox="1"/>
          <p:nvPr/>
        </p:nvSpPr>
        <p:spPr>
          <a:xfrm>
            <a:off x="4573650" y="875615"/>
            <a:ext cx="38254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Nói</a:t>
            </a:r>
            <a:r>
              <a:rPr kumimoji="0" lang="en-US" altLang="zh-CN" sz="48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altLang="zh-CN" sz="48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và</a:t>
            </a:r>
            <a:r>
              <a:rPr kumimoji="0" lang="en-US" altLang="zh-CN" sz="48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altLang="zh-CN" sz="48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nghe</a:t>
            </a:r>
            <a:endParaRPr kumimoji="0" lang="zh-CN" altLang="en-US" sz="48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1886669" y="1904576"/>
            <a:ext cx="88404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SỰ</a:t>
            </a:r>
            <a:r>
              <a:rPr kumimoji="0" lang="en-US" altLang="zh-CN" sz="54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altLang="zh-CN" sz="54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TÍCH</a:t>
            </a:r>
            <a:r>
              <a:rPr kumimoji="0" lang="en-US" altLang="zh-CN" sz="54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altLang="zh-CN" sz="54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CÂY</a:t>
            </a:r>
            <a:r>
              <a:rPr kumimoji="0" lang="en-US" altLang="zh-CN" sz="54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altLang="zh-CN" sz="5400" b="0" i="0" u="none" strike="noStrike" kern="1200" cap="none" spc="0" normalizeH="0" baseline="0" noProof="0" dirty="0" err="1">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KHOAI</a:t>
            </a:r>
            <a:r>
              <a:rPr kumimoji="0" lang="en-US" altLang="zh-CN" sz="5400" b="0" i="0" u="none" strike="noStrike" kern="1200" cap="none" spc="0" normalizeH="0" baseline="0" noProof="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LANG</a:t>
            </a:r>
            <a:endParaRPr kumimoji="0" lang="zh-CN" altLang="en-US" sz="5400" b="0" i="0" u="none" strike="noStrike" kern="1200" cap="none" spc="0" normalizeH="0" baseline="0" noProof="0" dirty="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080580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4">
                                            <p:txEl>
                                              <p:pRg st="0" end="0"/>
                                            </p:txEl>
                                          </p:spTgt>
                                        </p:tgtEl>
                                        <p:attrNameLst>
                                          <p:attrName>ppt_w</p:attrName>
                                        </p:attrNameLst>
                                      </p:cBhvr>
                                    </p:anim>
                                    <p:anim by="(#ppt_w*0.50)" calcmode="lin" valueType="num">
                                      <p:cBhvr>
                                        <p:cTn id="8" dur="500" decel="50000" autoRev="1" fill="hold">
                                          <p:stCondLst>
                                            <p:cond delay="0"/>
                                          </p:stCondLst>
                                        </p:cTn>
                                        <p:tgtEl>
                                          <p:spTgt spid="14">
                                            <p:txEl>
                                              <p:pRg st="0" end="0"/>
                                            </p:txEl>
                                          </p:spTgt>
                                        </p:tgtEl>
                                        <p:attrNameLst>
                                          <p:attrName>ppt_x</p:attrName>
                                        </p:attrNameLst>
                                      </p:cBhvr>
                                    </p:anim>
                                    <p:anim from="(-#ppt_h/2)" to="(#ppt_y)" calcmode="lin" valueType="num">
                                      <p:cBhvr>
                                        <p:cTn id="9" dur="1000" fill="hold">
                                          <p:stCondLst>
                                            <p:cond delay="0"/>
                                          </p:stCondLst>
                                        </p:cTn>
                                        <p:tgtEl>
                                          <p:spTgt spid="14">
                                            <p:txEl>
                                              <p:pRg st="0" end="0"/>
                                            </p:txEl>
                                          </p:spTgt>
                                        </p:tgtEl>
                                        <p:attrNameLst>
                                          <p:attrName>ppt_y</p:attrName>
                                        </p:attrNameLst>
                                      </p:cBhvr>
                                    </p:anim>
                                    <p:animRot by="21600000">
                                      <p:cBhvr>
                                        <p:cTn id="10" dur="1000" fill="hold">
                                          <p:stCondLst>
                                            <p:cond delay="0"/>
                                          </p:stCondLst>
                                        </p:cTn>
                                        <p:tgtEl>
                                          <p:spTgt spid="14">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0" end="0"/>
                                            </p:txEl>
                                          </p:spTgt>
                                        </p:tgtEl>
                                        <p:attrNameLst>
                                          <p:attrName>ppt_w</p:attrName>
                                        </p:attrNameLst>
                                      </p:cBhvr>
                                    </p:anim>
                                    <p:anim by="(#ppt_w*0.50)" calcmode="lin" valueType="num">
                                      <p:cBhvr>
                                        <p:cTn id="14" dur="500" decel="50000" autoRev="1" fill="hold">
                                          <p:stCondLst>
                                            <p:cond delay="0"/>
                                          </p:stCondLst>
                                        </p:cTn>
                                        <p:tgtEl>
                                          <p:spTgt spid="15">
                                            <p:txEl>
                                              <p:pRg st="0" end="0"/>
                                            </p:txEl>
                                          </p:spTgt>
                                        </p:tgtEl>
                                        <p:attrNameLst>
                                          <p:attrName>ppt_x</p:attrName>
                                        </p:attrNameLst>
                                      </p:cBhvr>
                                    </p:anim>
                                    <p:anim from="(-#ppt_h/2)" to="(#ppt_y)" calcmode="lin" valueType="num">
                                      <p:cBhvr>
                                        <p:cTn id="15" dur="1000" fill="hold">
                                          <p:stCondLst>
                                            <p:cond delay="0"/>
                                          </p:stCondLst>
                                        </p:cTn>
                                        <p:tgtEl>
                                          <p:spTgt spid="15">
                                            <p:txEl>
                                              <p:pRg st="0" end="0"/>
                                            </p:txEl>
                                          </p:spTgt>
                                        </p:tgtEl>
                                        <p:attrNameLst>
                                          <p:attrName>ppt_y</p:attrName>
                                        </p:attrNameLst>
                                      </p:cBhvr>
                                    </p:anim>
                                    <p:animRot by="21600000">
                                      <p:cBhvr>
                                        <p:cTn id="16" dur="1000" fill="hold">
                                          <p:stCondLst>
                                            <p:cond delay="0"/>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493</Words>
  <Application>Microsoft Office PowerPoint</Application>
  <PresentationFormat>Widescreen</PresentationFormat>
  <Paragraphs>55</Paragraphs>
  <Slides>24</Slides>
  <Notes>8</Notes>
  <HiddenSlides>0</HiddenSlides>
  <MMClips>3</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等线</vt:lpstr>
      <vt:lpstr>等线 Light</vt:lpstr>
      <vt:lpstr>.VnAvant</vt:lpstr>
      <vt:lpstr>Aachen</vt:lpstr>
      <vt:lpstr>Arial</vt:lpstr>
      <vt:lpstr>Arial-Rounded</vt:lpstr>
      <vt:lpstr>Calibri</vt:lpstr>
      <vt:lpstr>Calibri Light</vt:lpstr>
      <vt:lpstr>HP001 4 hàng</vt:lpstr>
      <vt:lpstr>Times New Roman</vt:lpstr>
      <vt:lpstr>UTM Avo</vt:lpstr>
      <vt:lpstr>1_Office 主题</vt:lpstr>
      <vt:lpstr>5_Office Theme</vt:lpstr>
      <vt:lpstr>Office 主题​​</vt:lpstr>
      <vt:lpstr>Office 主题</vt:lpstr>
      <vt:lpstr>3_Office Theme</vt:lpstr>
      <vt:lpstr>1_Office Theme</vt:lpstr>
      <vt:lpstr>2_Office Theme</vt:lpstr>
      <vt:lpstr>Office Theme</vt:lpstr>
      <vt:lpstr>PowerPoint Presentation</vt:lpstr>
      <vt:lpstr>PowerPoint Presentation</vt:lpstr>
      <vt:lpstr>TRÒ CHƠI: ẾCH CON ĐI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39</cp:revision>
  <dcterms:created xsi:type="dcterms:W3CDTF">2021-08-01T08:10:02Z</dcterms:created>
  <dcterms:modified xsi:type="dcterms:W3CDTF">2025-02-16T08:06:22Z</dcterms:modified>
</cp:coreProperties>
</file>