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2" r:id="rId15"/>
    <p:sldId id="273" r:id="rId1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246" y="7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DE0007-257A-446E-AB8F-CF614F7CB35A}" type="datetimeFigureOut">
              <a:rPr lang="en-US" smtClean="0"/>
              <a:t>2/24/2025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D4839-0F14-4B7F-B0DE-25774A26854B}" type="slidenum">
              <a:rPr lang="en-US" smtClean="0"/>
              <a:t>‹#›</a:t>
            </a:fld>
            <a:endParaRPr lang="en-US"/>
          </a:p>
        </p:txBody>
      </p:sp>
    </p:spTree>
    <p:extLst>
      <p:ext uri="{BB962C8B-B14F-4D97-AF65-F5344CB8AC3E}">
        <p14:creationId xmlns:p14="http://schemas.microsoft.com/office/powerpoint/2010/main" val="94848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01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288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272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484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67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07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952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1313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775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992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877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06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29762-52CD-42C7-9CC8-D84BE70B22B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7337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30480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4008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82544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29762-52CD-42C7-9CC8-D84BE70B22B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414118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29762-52CD-42C7-9CC8-D84BE70B22B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349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29762-52CD-42C7-9CC8-D84BE70B22B4}"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92991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29762-52CD-42C7-9CC8-D84BE70B22B4}"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8925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29762-52CD-42C7-9CC8-D84BE70B22B4}"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05194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4968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75124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29762-52CD-42C7-9CC8-D84BE70B22B4}" type="datetimeFigureOut">
              <a:rPr lang="en-US" smtClean="0"/>
              <a:t>2/24/2025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1706F-09B2-4C77-B29F-776787B44586}" type="slidenum">
              <a:rPr lang="en-US" smtClean="0"/>
              <a:t>‹#›</a:t>
            </a:fld>
            <a:endParaRPr lang="en-US"/>
          </a:p>
        </p:txBody>
      </p:sp>
    </p:spTree>
    <p:extLst>
      <p:ext uri="{BB962C8B-B14F-4D97-AF65-F5344CB8AC3E}">
        <p14:creationId xmlns:p14="http://schemas.microsoft.com/office/powerpoint/2010/main" val="20929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28.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68" y="-32408"/>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1420" y="1656136"/>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252" y="1809151"/>
            <a:ext cx="736700"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7624" y="1908341"/>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6301" y="256446"/>
            <a:ext cx="1308394"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1972" y="1753468"/>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7"/>
            <a:ext cx="12188825"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1" y="1899556"/>
            <a:ext cx="12189460"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2" y="2327277"/>
            <a:ext cx="12188824"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948850" y="35413"/>
            <a:ext cx="1700840"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495991" y="1455477"/>
            <a:ext cx="1700840"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062" y="86024"/>
            <a:ext cx="814621"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389" y="3280242"/>
            <a:ext cx="4311716" cy="3848905"/>
          </a:xfrm>
          <a:prstGeom prst="rect">
            <a:avLst/>
          </a:prstGeom>
        </p:spPr>
      </p:pic>
      <p:pic>
        <p:nvPicPr>
          <p:cNvPr id="6" name="Picture 5"/>
          <p:cNvPicPr>
            <a:picLocks noChangeAspect="1"/>
          </p:cNvPicPr>
          <p:nvPr/>
        </p:nvPicPr>
        <p:blipFill>
          <a:blip r:embed="rId9"/>
          <a:stretch>
            <a:fillRect/>
          </a:stretch>
        </p:blipFill>
        <p:spPr>
          <a:xfrm>
            <a:off x="4794319" y="-32408"/>
            <a:ext cx="4638250" cy="1944793"/>
          </a:xfrm>
          <a:prstGeom prst="rect">
            <a:avLst/>
          </a:prstGeom>
        </p:spPr>
      </p:pic>
      <p:pic>
        <p:nvPicPr>
          <p:cNvPr id="12" name="Picture 11"/>
          <p:cNvPicPr>
            <a:picLocks noChangeAspect="1"/>
          </p:cNvPicPr>
          <p:nvPr/>
        </p:nvPicPr>
        <p:blipFill>
          <a:blip r:embed="rId10"/>
          <a:stretch>
            <a:fillRect/>
          </a:stretch>
        </p:blipFill>
        <p:spPr>
          <a:xfrm>
            <a:off x="1082862" y="1117557"/>
            <a:ext cx="9593437" cy="4694327"/>
          </a:xfrm>
          <a:prstGeom prst="rect">
            <a:avLst/>
          </a:prstGeom>
        </p:spPr>
      </p:pic>
      <p:pic>
        <p:nvPicPr>
          <p:cNvPr id="13" name="Picture 12"/>
          <p:cNvPicPr>
            <a:picLocks noChangeAspect="1"/>
          </p:cNvPicPr>
          <p:nvPr/>
        </p:nvPicPr>
        <p:blipFill>
          <a:blip r:embed="rId11"/>
          <a:stretch>
            <a:fillRect/>
          </a:stretch>
        </p:blipFill>
        <p:spPr>
          <a:xfrm>
            <a:off x="3521289" y="4221660"/>
            <a:ext cx="8727956" cy="2395936"/>
          </a:xfrm>
          <a:prstGeom prst="rect">
            <a:avLst/>
          </a:prstGeom>
        </p:spPr>
      </p:pic>
    </p:spTree>
    <p:extLst>
      <p:ext uri="{BB962C8B-B14F-4D97-AF65-F5344CB8AC3E}">
        <p14:creationId xmlns:p14="http://schemas.microsoft.com/office/powerpoint/2010/main" val="25232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66981C10-6710-1E3D-6DEA-62F25BCAE1FF}"/>
              </a:ext>
            </a:extLst>
          </p:cNvPr>
          <p:cNvGrpSpPr/>
          <p:nvPr/>
        </p:nvGrpSpPr>
        <p:grpSpPr>
          <a:xfrm>
            <a:off x="-1270" y="4556127"/>
            <a:ext cx="12188825" cy="2301875"/>
            <a:chOff x="0" y="7151"/>
            <a:chExt cx="19200" cy="3625"/>
          </a:xfrm>
        </p:grpSpPr>
        <p:pic>
          <p:nvPicPr>
            <p:cNvPr id="7" name="图片 4" descr="E:\张颖颖PPT工作成果\张颖2019PPT\82-新入职幼师培训\云3副本.png云3副本">
              <a:extLst>
                <a:ext uri="{FF2B5EF4-FFF2-40B4-BE49-F238E27FC236}">
                  <a16:creationId xmlns:a16="http://schemas.microsoft.com/office/drawing/2014/main" id="{6B928ED8-3DB1-863D-4619-54F0861461E1}"/>
                </a:ext>
              </a:extLst>
            </p:cNvPr>
            <p:cNvPicPr>
              <a:picLocks noChangeAspect="1"/>
            </p:cNvPicPr>
            <p:nvPr/>
          </p:nvPicPr>
          <p:blipFill>
            <a:blip r:embed="rId2"/>
            <a:srcRect/>
            <a:stretch>
              <a:fillRect/>
            </a:stretch>
          </p:blipFill>
          <p:spPr>
            <a:xfrm>
              <a:off x="0" y="7151"/>
              <a:ext cx="19200" cy="3375"/>
            </a:xfrm>
            <a:prstGeom prst="rect">
              <a:avLst/>
            </a:prstGeom>
          </p:spPr>
        </p:pic>
        <p:pic>
          <p:nvPicPr>
            <p:cNvPr id="8" name="图片 5" descr="云3副本副本">
              <a:extLst>
                <a:ext uri="{FF2B5EF4-FFF2-40B4-BE49-F238E27FC236}">
                  <a16:creationId xmlns:a16="http://schemas.microsoft.com/office/drawing/2014/main" id="{B9F2EF20-90B5-FE8C-0B07-BE8073F507BA}"/>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45C7356B-DCF3-B4DB-25C5-0A8F1C2EE3A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84171" y="301410"/>
            <a:ext cx="8015407" cy="4600909"/>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14F79A09-553C-89A5-0EEA-7C15A81B5BF5}"/>
              </a:ext>
            </a:extLst>
          </p:cNvPr>
          <p:cNvGrpSpPr/>
          <p:nvPr/>
        </p:nvGrpSpPr>
        <p:grpSpPr>
          <a:xfrm>
            <a:off x="761800" y="5061069"/>
            <a:ext cx="10792741" cy="1692771"/>
            <a:chOff x="660571" y="4044241"/>
            <a:chExt cx="4969190" cy="1019245"/>
          </a:xfrm>
        </p:grpSpPr>
        <p:sp>
          <p:nvSpPr>
            <p:cNvPr id="4" name="Speech Bubble: Rectangle with Corners Rounded 6">
              <a:extLst>
                <a:ext uri="{FF2B5EF4-FFF2-40B4-BE49-F238E27FC236}">
                  <a16:creationId xmlns:a16="http://schemas.microsoft.com/office/drawing/2014/main" id="{336FD4EB-17BB-4C4B-1C0C-F4A5BC937D84}"/>
                </a:ext>
              </a:extLst>
            </p:cNvPr>
            <p:cNvSpPr/>
            <p:nvPr/>
          </p:nvSpPr>
          <p:spPr>
            <a:xfrm>
              <a:off x="660571" y="4044242"/>
              <a:ext cx="4969190" cy="98637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D06F6-CECB-4ED2-0135-F81DB59E04C5}"/>
                </a:ext>
              </a:extLst>
            </p:cNvPr>
            <p:cNvSpPr txBox="1"/>
            <p:nvPr/>
          </p:nvSpPr>
          <p:spPr>
            <a:xfrm>
              <a:off x="751539" y="4044241"/>
              <a:ext cx="4656622" cy="1019245"/>
            </a:xfrm>
            <a:prstGeom prst="rect">
              <a:avLst/>
            </a:prstGeom>
            <a:noFill/>
          </p:spPr>
          <p:txBody>
            <a:bodyPr wrap="square" rtlCol="0">
              <a:spAutoFit/>
            </a:bodyPr>
            <a:lstStyle/>
            <a:p>
              <a:pPr algn="just"/>
              <a:r>
                <a:rPr lang="en-US" sz="2600" b="1" dirty="0" err="1">
                  <a:latin typeface="Cambria" panose="02040503050406030204" pitchFamily="18" charset="0"/>
                  <a:ea typeface="Cambria" panose="02040503050406030204" pitchFamily="18" charset="0"/>
                </a:rPr>
                <a:t>Em</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sẽ tâm sự với bạn thân là đã xảy ra chuyện gì khiến bạn thân không chơi với em nữa và bảo các bạn khác không chơi cùng em. Từ đó giải quyết vấn đề giữa em và bạn thân để chúng em lại chơi với nhau vui vẻ như trước.</a:t>
              </a:r>
              <a:r>
                <a:rPr lang="en-US" sz="2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623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DFE0EF-9E89-5C69-9080-3FFEFAC9F195}"/>
              </a:ext>
            </a:extLst>
          </p:cNvPr>
          <p:cNvGrpSpPr/>
          <p:nvPr/>
        </p:nvGrpSpPr>
        <p:grpSpPr>
          <a:xfrm>
            <a:off x="-1270" y="4556127"/>
            <a:ext cx="12188825"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D5A1912B-621C-9CAB-3E5E-2D6DA3BDEC6F}"/>
                </a:ext>
              </a:extLst>
            </p:cNvPr>
            <p:cNvPicPr>
              <a:picLocks noChangeAspect="1"/>
            </p:cNvPicPr>
            <p:nvPr/>
          </p:nvPicPr>
          <p:blipFill>
            <a:blip r:embed="rId2"/>
            <a:srcRect/>
            <a:stretch>
              <a:fillRect/>
            </a:stretch>
          </p:blipFill>
          <p:spPr>
            <a:xfrm>
              <a:off x="0" y="7151"/>
              <a:ext cx="19200" cy="3375"/>
            </a:xfrm>
            <a:prstGeom prst="rect">
              <a:avLst/>
            </a:prstGeom>
          </p:spPr>
        </p:pic>
        <p:pic>
          <p:nvPicPr>
            <p:cNvPr id="5" name="图片 5" descr="云3副本副本">
              <a:extLst>
                <a:ext uri="{FF2B5EF4-FFF2-40B4-BE49-F238E27FC236}">
                  <a16:creationId xmlns:a16="http://schemas.microsoft.com/office/drawing/2014/main" id="{2B68DDD1-B2D5-D297-48DA-B9D22E2400F7}"/>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835E586C-6589-4589-E47B-0B97A515EE3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12246" y="317498"/>
            <a:ext cx="7148318" cy="4103194"/>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2BC656BA-086E-C369-8E7D-841266F6BC32}"/>
              </a:ext>
            </a:extLst>
          </p:cNvPr>
          <p:cNvGrpSpPr/>
          <p:nvPr/>
        </p:nvGrpSpPr>
        <p:grpSpPr>
          <a:xfrm>
            <a:off x="1065267" y="4556126"/>
            <a:ext cx="9842275" cy="2007692"/>
            <a:chOff x="165841" y="3986495"/>
            <a:chExt cx="5242320" cy="1208863"/>
          </a:xfrm>
        </p:grpSpPr>
        <p:sp>
          <p:nvSpPr>
            <p:cNvPr id="7" name="Speech Bubble: Rectangle with Corners Rounded 6">
              <a:extLst>
                <a:ext uri="{FF2B5EF4-FFF2-40B4-BE49-F238E27FC236}">
                  <a16:creationId xmlns:a16="http://schemas.microsoft.com/office/drawing/2014/main" id="{AC271A9E-384E-B572-84A1-87BB06D42FAB}"/>
                </a:ext>
              </a:extLst>
            </p:cNvPr>
            <p:cNvSpPr/>
            <p:nvPr/>
          </p:nvSpPr>
          <p:spPr>
            <a:xfrm>
              <a:off x="165841" y="3986495"/>
              <a:ext cx="5242320" cy="1208863"/>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D447BB-2A0F-987B-7347-CFE3FCC8AF99}"/>
                </a:ext>
              </a:extLst>
            </p:cNvPr>
            <p:cNvSpPr txBox="1"/>
            <p:nvPr/>
          </p:nvSpPr>
          <p:spPr>
            <a:xfrm>
              <a:off x="218896" y="4044241"/>
              <a:ext cx="5189265" cy="1093371"/>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sẽ khi thở sâu kiềm chế lại cảm xúc tức giận, nhắc nhở em trai lần sau không được vẽ lên đồ của người khác nữa đồng thời cũng rút kinh nghiệm cho bản thân mình sau khi làm xong cần cất đồ của mình một cách cẩn thận .</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49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9DD26D-B37D-45E6-ADC4-18D331175A1D}"/>
              </a:ext>
            </a:extLst>
          </p:cNvPr>
          <p:cNvSpPr/>
          <p:nvPr/>
        </p:nvSpPr>
        <p:spPr>
          <a:xfrm>
            <a:off x="0" y="0"/>
            <a:ext cx="308106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2041" y="707135"/>
            <a:ext cx="4263491" cy="6150867"/>
          </a:xfrm>
          <a:prstGeom prst="rect">
            <a:avLst/>
          </a:prstGeom>
        </p:spPr>
      </p:pic>
      <p:sp>
        <p:nvSpPr>
          <p:cNvPr id="20" name="Rounded Rectangle 19"/>
          <p:cNvSpPr/>
          <p:nvPr/>
        </p:nvSpPr>
        <p:spPr>
          <a:xfrm>
            <a:off x="4469238" y="1148762"/>
            <a:ext cx="7377141"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698" y="4402469"/>
            <a:ext cx="1373576" cy="1373933"/>
          </a:xfrm>
          <a:prstGeom prst="rect">
            <a:avLst/>
          </a:prstGeom>
        </p:spPr>
      </p:pic>
      <p:pic>
        <p:nvPicPr>
          <p:cNvPr id="19"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9998800" y="314378"/>
            <a:ext cx="2096527" cy="2097073"/>
          </a:xfrm>
          <a:prstGeom prst="rect">
            <a:avLst/>
          </a:prstGeom>
        </p:spPr>
      </p:pic>
      <p:sp>
        <p:nvSpPr>
          <p:cNvPr id="31" name="TextBox 30">
            <a:extLst>
              <a:ext uri="{FF2B5EF4-FFF2-40B4-BE49-F238E27FC236}">
                <a16:creationId xmlns:a16="http://schemas.microsoft.com/office/drawing/2014/main" id="{D53FDB01-4D79-76AE-AAC8-D2DB34AEFD6A}"/>
              </a:ext>
            </a:extLst>
          </p:cNvPr>
          <p:cNvSpPr txBox="1"/>
          <p:nvPr/>
        </p:nvSpPr>
        <p:spPr>
          <a:xfrm>
            <a:off x="4866502" y="2168109"/>
            <a:ext cx="6582608" cy="230832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tình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huống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còn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không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970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pic>
        <p:nvPicPr>
          <p:cNvPr id="14" name="Picture 13"/>
          <p:cNvPicPr>
            <a:picLocks noChangeAspect="1"/>
          </p:cNvPicPr>
          <p:nvPr/>
        </p:nvPicPr>
        <p:blipFill>
          <a:blip r:embed="rId5"/>
          <a:stretch>
            <a:fillRect/>
          </a:stretch>
        </p:blipFill>
        <p:spPr>
          <a:xfrm>
            <a:off x="317185" y="597995"/>
            <a:ext cx="10774205" cy="3883165"/>
          </a:xfrm>
          <a:prstGeom prst="rect">
            <a:avLst/>
          </a:prstGeom>
        </p:spPr>
      </p:pic>
      <p:pic>
        <p:nvPicPr>
          <p:cNvPr id="15" name="图片 3">
            <a:extLst>
              <a:ext uri="{FF2B5EF4-FFF2-40B4-BE49-F238E27FC236}">
                <a16:creationId xmlns:a16="http://schemas.microsoft.com/office/drawing/2014/main" id="{2CE4D5B8-5FEC-4AFD-A43A-0E2B1BC9A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25" y="1649674"/>
            <a:ext cx="5039546" cy="5150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1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162" y="19240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359" y="1169037"/>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3997" y="-636"/>
            <a:ext cx="1308394"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49622" y="595675"/>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08640" y="30038"/>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7"/>
            <a:ext cx="12188825"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6" y="2065657"/>
            <a:ext cx="12189460"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2" y="2327277"/>
            <a:ext cx="12188824"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15" name="Rounded Rectangle 14"/>
          <p:cNvSpPr/>
          <p:nvPr/>
        </p:nvSpPr>
        <p:spPr>
          <a:xfrm>
            <a:off x="626855" y="1736283"/>
            <a:ext cx="7377141"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498791" y="1169035"/>
            <a:ext cx="4865127"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120" y="3005524"/>
            <a:ext cx="6582608" cy="175432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Sau</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xem</a:t>
            </a:r>
            <a:r>
              <a:rPr lang="en-US" sz="3600" b="1" dirty="0">
                <a:solidFill>
                  <a:srgbClr val="953A2D"/>
                </a:solidFill>
                <a:latin typeface="Cambria" panose="02040503050406030204" pitchFamily="18" charset="0"/>
                <a:ea typeface="Cambria" panose="02040503050406030204" pitchFamily="18" charset="0"/>
              </a:rPr>
              <a:t> video,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cư</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7032" y="3968094"/>
            <a:ext cx="2121378"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282287" y="980894"/>
            <a:ext cx="2096527"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1192027" y="1831555"/>
            <a:ext cx="1469712" cy="1470094"/>
          </a:xfrm>
          <a:prstGeom prst="rect">
            <a:avLst/>
          </a:prstGeom>
        </p:spPr>
      </p:pic>
    </p:spTree>
    <p:extLst>
      <p:ext uri="{BB962C8B-B14F-4D97-AF65-F5344CB8AC3E}">
        <p14:creationId xmlns:p14="http://schemas.microsoft.com/office/powerpoint/2010/main" val="3067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1" name="图片 2">
            <a:extLst>
              <a:ext uri="{FF2B5EF4-FFF2-40B4-BE49-F238E27FC236}">
                <a16:creationId xmlns:a16="http://schemas.microsoft.com/office/drawing/2014/main" id="{2F52FAEA-030F-7F85-04A7-13021CD52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7975" y="-708546"/>
            <a:ext cx="8366782" cy="7282965"/>
          </a:xfrm>
          <a:prstGeom prst="rect">
            <a:avLst/>
          </a:prstGeom>
        </p:spPr>
      </p:pic>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4"/>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sp>
        <p:nvSpPr>
          <p:cNvPr id="24" name="TextBox 23">
            <a:extLst>
              <a:ext uri="{FF2B5EF4-FFF2-40B4-BE49-F238E27FC236}">
                <a16:creationId xmlns:a16="http://schemas.microsoft.com/office/drawing/2014/main" id="{D53FDB01-4D79-76AE-AAC8-D2DB34AEFD6A}"/>
              </a:ext>
            </a:extLst>
          </p:cNvPr>
          <p:cNvSpPr txBox="1"/>
          <p:nvPr/>
        </p:nvSpPr>
        <p:spPr>
          <a:xfrm>
            <a:off x="3729201" y="1914800"/>
            <a:ext cx="6515052"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Hôm</a:t>
            </a:r>
            <a:r>
              <a:rPr lang="en-US" sz="3600" b="1" dirty="0">
                <a:solidFill>
                  <a:srgbClr val="953A2D"/>
                </a:solidFill>
                <a:latin typeface="Cambria" panose="02040503050406030204" pitchFamily="18" charset="0"/>
                <a:ea typeface="Cambria" panose="02040503050406030204" pitchFamily="18" charset="0"/>
              </a:rPr>
              <a:t> nay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D53FDB01-4D79-76AE-AAC8-D2DB34AEFD6A}"/>
              </a:ext>
            </a:extLst>
          </p:cNvPr>
          <p:cNvSpPr txBox="1"/>
          <p:nvPr/>
        </p:nvSpPr>
        <p:spPr>
          <a:xfrm>
            <a:off x="3729199" y="2791708"/>
            <a:ext cx="6515052"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nhà</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hãy</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dụng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cuộc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sống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927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3605498" y="1226820"/>
            <a:ext cx="5666535"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sp>
        <p:nvSpPr>
          <p:cNvPr id="24" name="Rounded Rectangle 23"/>
          <p:cNvSpPr/>
          <p:nvPr/>
        </p:nvSpPr>
        <p:spPr>
          <a:xfrm>
            <a:off x="2389881" y="1581226"/>
            <a:ext cx="9441987"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2" name="Rectangle 1"/>
          <p:cNvSpPr/>
          <p:nvPr/>
        </p:nvSpPr>
        <p:spPr>
          <a:xfrm>
            <a:off x="3874893" y="2477136"/>
            <a:ext cx="7339758" cy="1870705"/>
          </a:xfrm>
          <a:prstGeom prst="rect">
            <a:avLst/>
          </a:prstGeom>
        </p:spPr>
        <p:txBody>
          <a:bodyPr wrap="square">
            <a:spAutoFit/>
          </a:bodyPr>
          <a:lstStyle/>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Thực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xử</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lý</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tình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huống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cụ</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Liềm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chế</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cảm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xúc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tiêu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cực</a:t>
            </a:r>
            <a:r>
              <a:rPr lang="en-US" sz="36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Điều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chỉnh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vi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bản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thân</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874893" y="346592"/>
            <a:ext cx="5363548" cy="944962"/>
          </a:xfrm>
          <a:prstGeom prst="rect">
            <a:avLst/>
          </a:prstGeom>
        </p:spPr>
      </p:pic>
    </p:spTree>
    <p:extLst>
      <p:ext uri="{BB962C8B-B14F-4D97-AF65-F5344CB8AC3E}">
        <p14:creationId xmlns:p14="http://schemas.microsoft.com/office/powerpoint/2010/main" val="25556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795" y="1267131"/>
            <a:ext cx="11293925"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7144" y="3527296"/>
            <a:ext cx="3834960"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spTree>
    <p:extLst>
      <p:ext uri="{BB962C8B-B14F-4D97-AF65-F5344CB8AC3E}">
        <p14:creationId xmlns:p14="http://schemas.microsoft.com/office/powerpoint/2010/main" val="27949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fltVal val="0"/>
                                          </p:val>
                                        </p:tav>
                                        <p:tav tm="100000">
                                          <p:val>
                                            <p:strVal val="#ppt_w"/>
                                          </p:val>
                                        </p:tav>
                                      </p:tavLst>
                                    </p:anim>
                                    <p:anim calcmode="lin" valueType="num">
                                      <p:cBhvr>
                                        <p:cTn id="13" dur="500" fill="hold"/>
                                        <p:tgtEl>
                                          <p:spTgt spid="79"/>
                                        </p:tgtEl>
                                        <p:attrNameLst>
                                          <p:attrName>ppt_h</p:attrName>
                                        </p:attrNameLst>
                                      </p:cBhvr>
                                      <p:tavLst>
                                        <p:tav tm="0">
                                          <p:val>
                                            <p:fltVal val="0"/>
                                          </p:val>
                                        </p:tav>
                                        <p:tav tm="100000">
                                          <p:val>
                                            <p:strVal val="#ppt_h"/>
                                          </p:val>
                                        </p:tav>
                                      </p:tavLst>
                                    </p:anim>
                                  </p:childTnLst>
                                </p:cTn>
                              </p:par>
                              <p:par>
                                <p:cTn id="14" presetID="53"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2" name="Picture 1"/>
          <p:cNvPicPr>
            <a:picLocks noChangeAspect="1"/>
          </p:cNvPicPr>
          <p:nvPr/>
        </p:nvPicPr>
        <p:blipFill>
          <a:blip r:embed="rId8"/>
          <a:stretch>
            <a:fillRect/>
          </a:stretch>
        </p:blipFill>
        <p:spPr>
          <a:xfrm>
            <a:off x="1557373" y="515841"/>
            <a:ext cx="10712188" cy="2533072"/>
          </a:xfrm>
          <a:prstGeom prst="rect">
            <a:avLst/>
          </a:prstGeom>
        </p:spPr>
      </p:pic>
    </p:spTree>
    <p:extLst>
      <p:ext uri="{BB962C8B-B14F-4D97-AF65-F5344CB8AC3E}">
        <p14:creationId xmlns:p14="http://schemas.microsoft.com/office/powerpoint/2010/main" val="42803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2956" y="122313"/>
            <a:ext cx="11622915" cy="1200329"/>
          </a:xfrm>
          <a:prstGeom prst="rect">
            <a:avLst/>
          </a:prstGeom>
        </p:spPr>
        <p:txBody>
          <a:bodyPr wrap="square">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Bài</a:t>
            </a:r>
            <a:r>
              <a:rPr lang="en-US" sz="3600" b="1" u="sng" dirty="0">
                <a:solidFill>
                  <a:srgbClr val="FF0000"/>
                </a:solidFill>
                <a:latin typeface="Cambria" panose="02040503050406030204" pitchFamily="18" charset="0"/>
                <a:ea typeface="Cambria" panose="02040503050406030204" pitchFamily="18" charset="0"/>
              </a:rPr>
              <a:t> 1:</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cư</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huống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dưới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Vì</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sao</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079964" y="1677896"/>
            <a:ext cx="4947253" cy="3900967"/>
          </a:xfrm>
          <a:prstGeom prst="rect">
            <a:avLst/>
          </a:prstGeom>
        </p:spPr>
      </p:pic>
      <p:sp>
        <p:nvSpPr>
          <p:cNvPr id="11" name="TextBox 10"/>
          <p:cNvSpPr txBox="1"/>
          <p:nvPr/>
        </p:nvSpPr>
        <p:spPr>
          <a:xfrm>
            <a:off x="282956" y="1443767"/>
            <a:ext cx="6797008"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chạy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giận</a:t>
            </a:r>
            <a:r>
              <a:rPr lang="en-US" sz="2800" b="1" dirty="0">
                <a:latin typeface="Cambria" panose="02040503050406030204" pitchFamily="18" charset="0"/>
                <a:ea typeface="Cambria" panose="02040503050406030204" pitchFamily="18" charset="0"/>
              </a:rPr>
              <a:t>.</a:t>
            </a:r>
          </a:p>
        </p:txBody>
      </p:sp>
      <p:sp>
        <p:nvSpPr>
          <p:cNvPr id="12" name="TextBox 11"/>
          <p:cNvSpPr txBox="1"/>
          <p:nvPr/>
        </p:nvSpPr>
        <p:spPr>
          <a:xfrm>
            <a:off x="282954" y="2828761"/>
            <a:ext cx="6084659" cy="523220"/>
          </a:xfrm>
          <a:prstGeom prst="rect">
            <a:avLst/>
          </a:prstGeom>
          <a:noFill/>
        </p:spPr>
        <p:txBody>
          <a:bodyPr wrap="square" rtlCol="0">
            <a:spAutoFit/>
          </a:bodyPr>
          <a:lstStyle/>
          <a:p>
            <a:pPr algn="just"/>
            <a:r>
              <a:rPr lang="en-US" sz="2800" b="1" i="1" dirty="0" err="1">
                <a:latin typeface="Cambria" panose="02040503050406030204" pitchFamily="18" charset="0"/>
                <a:ea typeface="Cambria" panose="02040503050406030204" pitchFamily="18" charset="0"/>
              </a:rPr>
              <a:t>Cách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cư</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Hùng</a:t>
            </a:r>
            <a:r>
              <a:rPr lang="en-US" sz="2800" b="1" i="1" dirty="0">
                <a:latin typeface="Cambria" panose="02040503050406030204" pitchFamily="18" charset="0"/>
                <a:ea typeface="Cambria" panose="02040503050406030204" pitchFamily="18" charset="0"/>
              </a:rPr>
              <a:t>:</a:t>
            </a: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a:stretch>
            <a:fillRect/>
          </a:stretch>
        </p:blipFill>
        <p:spPr>
          <a:xfrm>
            <a:off x="506866" y="3726122"/>
            <a:ext cx="445103" cy="631922"/>
          </a:xfrm>
          <a:prstGeom prst="rect">
            <a:avLst/>
          </a:prstGeom>
        </p:spPr>
      </p:pic>
      <p:sp>
        <p:nvSpPr>
          <p:cNvPr id="30" name="TextBox 29"/>
          <p:cNvSpPr txBox="1"/>
          <p:nvPr/>
        </p:nvSpPr>
        <p:spPr>
          <a:xfrm>
            <a:off x="504329" y="4334884"/>
            <a:ext cx="3361071" cy="461665"/>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đẩy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endParaRPr lang="en-US" sz="2400" b="1" dirty="0">
              <a:latin typeface="Cambria" panose="02040503050406030204" pitchFamily="18" charset="0"/>
              <a:ea typeface="Cambria" panose="02040503050406030204" pitchFamily="18" charset="0"/>
            </a:endParaRPr>
          </a:p>
        </p:txBody>
      </p:sp>
      <p:sp>
        <p:nvSpPr>
          <p:cNvPr id="31" name="TextBox 30"/>
          <p:cNvSpPr txBox="1"/>
          <p:nvPr/>
        </p:nvSpPr>
        <p:spPr>
          <a:xfrm>
            <a:off x="3224573" y="4189376"/>
            <a:ext cx="3361071" cy="1938992"/>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vậy</a:t>
            </a:r>
            <a:r>
              <a:rPr lang="en-US" sz="2400" b="1" dirty="0">
                <a:latin typeface="Cambria" panose="02040503050406030204" pitchFamily="18" charset="0"/>
                <a:ea typeface="Cambria" panose="02040503050406030204" pitchFamily="18" charset="0"/>
              </a:rPr>
              <a:t>.</a:t>
            </a:r>
          </a:p>
        </p:txBody>
      </p:sp>
      <p:pic>
        <p:nvPicPr>
          <p:cNvPr id="32" name="Picture 31"/>
          <p:cNvPicPr>
            <a:picLocks noChangeAspect="1"/>
          </p:cNvPicPr>
          <p:nvPr/>
        </p:nvPicPr>
        <p:blipFill>
          <a:blip r:embed="rId9"/>
          <a:stretch>
            <a:fillRect/>
          </a:stretch>
        </p:blipFill>
        <p:spPr>
          <a:xfrm>
            <a:off x="3336349" y="3726122"/>
            <a:ext cx="445103" cy="631922"/>
          </a:xfrm>
          <a:prstGeom prst="rect">
            <a:avLst/>
          </a:prstGeom>
        </p:spPr>
      </p:pic>
      <p:pic>
        <p:nvPicPr>
          <p:cNvPr id="33"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34"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1759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282956" y="122313"/>
            <a:ext cx="1162291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cư</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282954" y="1250131"/>
            <a:ext cx="679700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buổi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282954" y="3025555"/>
            <a:ext cx="608465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506866" y="3726122"/>
            <a:ext cx="445103" cy="631922"/>
          </a:xfrm>
          <a:prstGeom prst="rect">
            <a:avLst/>
          </a:prstGeom>
        </p:spPr>
      </p:pic>
      <p:sp>
        <p:nvSpPr>
          <p:cNvPr id="30" name="TextBox 29"/>
          <p:cNvSpPr txBox="1"/>
          <p:nvPr/>
        </p:nvSpPr>
        <p:spPr>
          <a:xfrm>
            <a:off x="504329" y="4334882"/>
            <a:ext cx="24672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224573" y="4189376"/>
            <a:ext cx="336107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p:cNvPicPr>
            <a:picLocks noChangeAspect="1"/>
          </p:cNvPicPr>
          <p:nvPr/>
        </p:nvPicPr>
        <p:blipFill>
          <a:blip r:embed="rId7"/>
          <a:stretch>
            <a:fillRect/>
          </a:stretch>
        </p:blipFill>
        <p:spPr>
          <a:xfrm>
            <a:off x="3336349" y="3726122"/>
            <a:ext cx="445103" cy="631922"/>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985155" y="1879983"/>
            <a:ext cx="5027321" cy="3692281"/>
          </a:xfrm>
          <a:prstGeom prst="rect">
            <a:avLst/>
          </a:prstGeom>
        </p:spPr>
      </p:pic>
      <p:pic>
        <p:nvPicPr>
          <p:cNvPr id="20"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21"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7146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3" name="图片 12" descr="E:\张颖颖PPT工作成果\张颖2019PPT\82-新入职幼师培训\飞机.png飞机">
            <a:extLst>
              <a:ext uri="{FF2B5EF4-FFF2-40B4-BE49-F238E27FC236}">
                <a16:creationId xmlns:a16="http://schemas.microsoft.com/office/drawing/2014/main" id="{49A1C3FC-2669-4F67-9D4D-18F772BE2A82}"/>
              </a:ext>
            </a:extLst>
          </p:cNvPr>
          <p:cNvPicPr>
            <a:picLocks noChangeAspect="1"/>
          </p:cNvPicPr>
          <p:nvPr/>
        </p:nvPicPr>
        <p:blipFill>
          <a:blip r:embed="rId5"/>
          <a:srcRect/>
          <a:stretch>
            <a:fillRect/>
          </a:stretch>
        </p:blipFill>
        <p:spPr>
          <a:xfrm rot="21180000" flipH="1">
            <a:off x="1035742" y="615328"/>
            <a:ext cx="6844788" cy="1421765"/>
          </a:xfrm>
          <a:prstGeom prst="rect">
            <a:avLst/>
          </a:prstGeom>
        </p:spPr>
      </p:pic>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pic>
        <p:nvPicPr>
          <p:cNvPr id="27" name="图片 3">
            <a:extLst>
              <a:ext uri="{FF2B5EF4-FFF2-40B4-BE49-F238E27FC236}">
                <a16:creationId xmlns:a16="http://schemas.microsoft.com/office/drawing/2014/main" id="{2CE4D5B8-5FEC-4AFD-A43A-0E2B1BC9A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187" y="1103392"/>
            <a:ext cx="5039546" cy="5150224"/>
          </a:xfrm>
          <a:prstGeom prst="rect">
            <a:avLst/>
          </a:prstGeom>
        </p:spPr>
      </p:pic>
      <p:grpSp>
        <p:nvGrpSpPr>
          <p:cNvPr id="31" name="Group 30">
            <a:extLst>
              <a:ext uri="{FF2B5EF4-FFF2-40B4-BE49-F238E27FC236}">
                <a16:creationId xmlns:a16="http://schemas.microsoft.com/office/drawing/2014/main" id="{D3E450ED-0939-ECA9-3FC9-A76C94B2EAAE}"/>
              </a:ext>
            </a:extLst>
          </p:cNvPr>
          <p:cNvGrpSpPr/>
          <p:nvPr/>
        </p:nvGrpSpPr>
        <p:grpSpPr>
          <a:xfrm>
            <a:off x="6361850" y="1841363"/>
            <a:ext cx="4985017" cy="2327226"/>
            <a:chOff x="891840" y="2155857"/>
            <a:chExt cx="4986316" cy="1401260"/>
          </a:xfrm>
        </p:grpSpPr>
        <p:sp>
          <p:nvSpPr>
            <p:cNvPr id="32" name="Speech Bubble: Rectangle with Corners Rounded 6">
              <a:extLst>
                <a:ext uri="{FF2B5EF4-FFF2-40B4-BE49-F238E27FC236}">
                  <a16:creationId xmlns:a16="http://schemas.microsoft.com/office/drawing/2014/main" id="{20BCC125-C3E2-AFE4-E7AF-08867F9C098D}"/>
                </a:ext>
              </a:extLst>
            </p:cNvPr>
            <p:cNvSpPr/>
            <p:nvPr/>
          </p:nvSpPr>
          <p:spPr>
            <a:xfrm>
              <a:off x="891840" y="2155857"/>
              <a:ext cx="4986316" cy="1401260"/>
            </a:xfrm>
            <a:prstGeom prst="wedgeRoundRectCallout">
              <a:avLst>
                <a:gd name="adj1" fmla="val -38395"/>
                <a:gd name="adj2" fmla="val 95235"/>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263E765-23CF-D994-FB56-F6F93E5F8F78}"/>
                </a:ext>
              </a:extLst>
            </p:cNvPr>
            <p:cNvSpPr txBox="1"/>
            <p:nvPr/>
          </p:nvSpPr>
          <p:spPr>
            <a:xfrm>
              <a:off x="986284" y="2196569"/>
              <a:ext cx="4656623" cy="124162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Vì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928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1329419" y="671597"/>
            <a:ext cx="1700840" cy="1701282"/>
          </a:xfrm>
          <a:prstGeom prst="rect">
            <a:avLst/>
          </a:prstGeom>
        </p:spPr>
      </p:pic>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4233726" y="-65201"/>
            <a:ext cx="1700840" cy="1701282"/>
          </a:xfrm>
          <a:prstGeom prst="rect">
            <a:avLst/>
          </a:prstGeom>
        </p:spPr>
      </p:pic>
      <p:pic>
        <p:nvPicPr>
          <p:cNvPr id="39" name="图片 21">
            <a:extLst>
              <a:ext uri="{FF2B5EF4-FFF2-40B4-BE49-F238E27FC236}">
                <a16:creationId xmlns:a16="http://schemas.microsoft.com/office/drawing/2014/main" id="{A033DD53-1C8D-4F98-9434-4E00B4483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548" y="-150976"/>
            <a:ext cx="864318" cy="8645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9" name="Rectangle 8"/>
          <p:cNvSpPr/>
          <p:nvPr/>
        </p:nvSpPr>
        <p:spPr>
          <a:xfrm>
            <a:off x="90548" y="594622"/>
            <a:ext cx="779954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x</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81383" y="2318768"/>
            <a:ext cx="3692925" cy="31177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197165" y="2318766"/>
            <a:ext cx="3692925" cy="308918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8212947" y="2318768"/>
            <a:ext cx="3692925" cy="310620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3"/>
          <a:stretch>
            <a:fillRect/>
          </a:stretch>
        </p:blipFill>
        <p:spPr>
          <a:xfrm>
            <a:off x="7062981" y="594623"/>
            <a:ext cx="5125845" cy="2042337"/>
          </a:xfrm>
          <a:prstGeom prst="rect">
            <a:avLst/>
          </a:prstGeom>
        </p:spPr>
      </p:pic>
    </p:spTree>
    <p:extLst>
      <p:ext uri="{BB962C8B-B14F-4D97-AF65-F5344CB8AC3E}">
        <p14:creationId xmlns:p14="http://schemas.microsoft.com/office/powerpoint/2010/main" val="39095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127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983960" y="259140"/>
            <a:ext cx="8218366" cy="471847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B603685-EA55-C7E1-A0DF-CFA4909EADF2}"/>
              </a:ext>
            </a:extLst>
          </p:cNvPr>
          <p:cNvGrpSpPr/>
          <p:nvPr/>
        </p:nvGrpSpPr>
        <p:grpSpPr>
          <a:xfrm>
            <a:off x="1609724" y="5129590"/>
            <a:ext cx="9439714" cy="1569660"/>
            <a:chOff x="601859" y="4044241"/>
            <a:chExt cx="5027903" cy="945117"/>
          </a:xfrm>
        </p:grpSpPr>
        <p:sp>
          <p:nvSpPr>
            <p:cNvPr id="4" name="Speech Bubble: Rectangle with Corners Rounded 6">
              <a:extLst>
                <a:ext uri="{FF2B5EF4-FFF2-40B4-BE49-F238E27FC236}">
                  <a16:creationId xmlns:a16="http://schemas.microsoft.com/office/drawing/2014/main" id="{400B56F6-3FC3-DCCC-5B40-962427942513}"/>
                </a:ext>
              </a:extLst>
            </p:cNvPr>
            <p:cNvSpPr/>
            <p:nvPr/>
          </p:nvSpPr>
          <p:spPr>
            <a:xfrm>
              <a:off x="601859" y="4044242"/>
              <a:ext cx="5027903" cy="94511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DA01B0-4FBA-2BC3-DED6-6CB6CC01DB7D}"/>
                </a:ext>
              </a:extLst>
            </p:cNvPr>
            <p:cNvSpPr txBox="1"/>
            <p:nvPr/>
          </p:nvSpPr>
          <p:spPr>
            <a:xfrm>
              <a:off x="751539" y="4044241"/>
              <a:ext cx="4656622" cy="94511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sẽ lờ đi lời trêu đó, đi ra chỗ khác và hằng ngày sẽ cố gắng tập thể dục để giúp cơ thể trở nên săn chắc, khỏe mạnh hơn.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99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463</Words>
  <Application>Microsoft Office PowerPoint</Application>
  <PresentationFormat>Custom</PresentationFormat>
  <Paragraphs>35</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等线</vt:lpstr>
      <vt:lpstr>Arial</vt:lpstr>
      <vt:lpstr>Calibri</vt:lpstr>
      <vt:lpstr>Cambria</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Administrator</cp:lastModifiedBy>
  <cp:revision>3</cp:revision>
  <dcterms:created xsi:type="dcterms:W3CDTF">2023-02-13T05:41:54Z</dcterms:created>
  <dcterms:modified xsi:type="dcterms:W3CDTF">2025-02-24T02:52:24Z</dcterms:modified>
</cp:coreProperties>
</file>