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14" r:id="rId4"/>
    <p:sldMasterId id="2147483726" r:id="rId5"/>
    <p:sldMasterId id="2147483763" r:id="rId6"/>
    <p:sldMasterId id="2147483768" r:id="rId7"/>
  </p:sldMasterIdLst>
  <p:notesMasterIdLst>
    <p:notesMasterId r:id="rId30"/>
  </p:notesMasterIdLst>
  <p:sldIdLst>
    <p:sldId id="3401" r:id="rId8"/>
    <p:sldId id="2007577112" r:id="rId9"/>
    <p:sldId id="2007577113" r:id="rId10"/>
    <p:sldId id="2007577114" r:id="rId11"/>
    <p:sldId id="2007577115" r:id="rId12"/>
    <p:sldId id="2007577116" r:id="rId13"/>
    <p:sldId id="265" r:id="rId14"/>
    <p:sldId id="425" r:id="rId15"/>
    <p:sldId id="497" r:id="rId16"/>
    <p:sldId id="2007577065" r:id="rId17"/>
    <p:sldId id="2007577079" r:id="rId18"/>
    <p:sldId id="2007577080" r:id="rId19"/>
    <p:sldId id="2007577082" r:id="rId20"/>
    <p:sldId id="2007577117" r:id="rId21"/>
    <p:sldId id="2007577118" r:id="rId22"/>
    <p:sldId id="2007577119" r:id="rId23"/>
    <p:sldId id="2007577078" r:id="rId24"/>
    <p:sldId id="2007577121" r:id="rId25"/>
    <p:sldId id="2007577122" r:id="rId26"/>
    <p:sldId id="2007577123" r:id="rId27"/>
    <p:sldId id="2007577120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4211B-0F00-409C-9680-61F4ED98D30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8CBB9-CBDB-4C75-A3A6-6AE802B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3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8CBB9-CBDB-4C75-A3A6-6AE802BAC8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4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1129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030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197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55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2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1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2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9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5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1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2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1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1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3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8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9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8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7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2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1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1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91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5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8830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5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0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80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4153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5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2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15" Type="http://schemas.openxmlformats.org/officeDocument/2006/relationships/slide" Target="slide5.xml"/><Relationship Id="rId10" Type="http://schemas.openxmlformats.org/officeDocument/2006/relationships/slide" Target="slide4.xml"/><Relationship Id="rId19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endParaRPr lang="en-US" sz="54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Đạo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đức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1: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1482571" y="2286295"/>
            <a:ext cx="9020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cần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hỗ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trợ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ở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816D6-A9D7-491D-87D5-01328E42E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27" y="0"/>
            <a:ext cx="22098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75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CCA71-E550-40CB-8C86-68F8E87AF7AF}"/>
              </a:ext>
            </a:extLst>
          </p:cNvPr>
          <p:cNvSpPr txBox="1"/>
          <p:nvPr/>
        </p:nvSpPr>
        <p:spPr>
          <a:xfrm>
            <a:off x="102588" y="56333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kiếm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hỗ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trợ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tình huống nào em có thể tự giải quyết?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7448D-6341-4140-BC90-934E513B8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66" y="1385887"/>
            <a:ext cx="4615835" cy="4881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D89F9-32BE-4A4B-81B2-4C24EE2B8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82" y="1276542"/>
            <a:ext cx="3913147" cy="48399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21C749-F396-4F53-841D-E2052F3F01EB}"/>
              </a:ext>
            </a:extLst>
          </p:cNvPr>
          <p:cNvSpPr/>
          <p:nvPr/>
        </p:nvSpPr>
        <p:spPr>
          <a:xfrm>
            <a:off x="1526959" y="6116487"/>
            <a:ext cx="3555600" cy="6851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B2D088-B635-4310-AA51-4CD6978A0ACC}"/>
              </a:ext>
            </a:extLst>
          </p:cNvPr>
          <p:cNvSpPr/>
          <p:nvPr/>
        </p:nvSpPr>
        <p:spPr>
          <a:xfrm>
            <a:off x="7471736" y="6116487"/>
            <a:ext cx="3555600" cy="6851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CCA71-E550-40CB-8C86-68F8E87AF7AF}"/>
              </a:ext>
            </a:extLst>
          </p:cNvPr>
          <p:cNvSpPr txBox="1"/>
          <p:nvPr/>
        </p:nvSpPr>
        <p:spPr>
          <a:xfrm>
            <a:off x="102588" y="56333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kiếm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hỗ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trợ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tình huống nào em có thể tự giải quyết?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2F65A-A232-4E8B-A158-ABA0D9EA8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298" y="1559615"/>
            <a:ext cx="7657454" cy="44103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251724D-A220-4D12-A5BC-11BED476F13F}"/>
              </a:ext>
            </a:extLst>
          </p:cNvPr>
          <p:cNvSpPr/>
          <p:nvPr/>
        </p:nvSpPr>
        <p:spPr>
          <a:xfrm>
            <a:off x="4979831" y="5969921"/>
            <a:ext cx="3555600" cy="6851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</a:rPr>
              <a:t>Nêu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thêm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những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huống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tìm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sự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khi</a:t>
            </a:r>
            <a:r>
              <a:rPr lang="en-US" sz="4000" dirty="0">
                <a:solidFill>
                  <a:prstClr val="black"/>
                </a:solidFill>
              </a:rPr>
              <a:t> ở </a:t>
            </a:r>
            <a:r>
              <a:rPr lang="en-US" sz="4000" dirty="0" err="1">
                <a:solidFill>
                  <a:prstClr val="black"/>
                </a:solidFill>
              </a:rPr>
              <a:t>nhà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067B1D-93FE-4616-84E6-2C3694194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426" y="1254255"/>
            <a:ext cx="7947445" cy="38237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30F507-8C87-4EFB-9AE5-824CA4DB8E67}"/>
              </a:ext>
            </a:extLst>
          </p:cNvPr>
          <p:cNvSpPr/>
          <p:nvPr/>
        </p:nvSpPr>
        <p:spPr>
          <a:xfrm>
            <a:off x="2929631" y="5204822"/>
            <a:ext cx="7445671" cy="978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tới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BC3F5-5CFF-4582-ABC7-D78E7CAAC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70" y="54525"/>
            <a:ext cx="4991285" cy="5487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D002-7881-47E5-8C3E-383D5A75A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169" y="161566"/>
            <a:ext cx="6007409" cy="46672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13DEE3-7591-428D-841C-C4E7C7ECBA71}"/>
              </a:ext>
            </a:extLst>
          </p:cNvPr>
          <p:cNvSpPr/>
          <p:nvPr/>
        </p:nvSpPr>
        <p:spPr>
          <a:xfrm>
            <a:off x="967267" y="5480764"/>
            <a:ext cx="4634543" cy="978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tới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646EF0-5F14-45FF-9F54-0E8FBD00E0B4}"/>
              </a:ext>
            </a:extLst>
          </p:cNvPr>
          <p:cNvSpPr/>
          <p:nvPr/>
        </p:nvSpPr>
        <p:spPr>
          <a:xfrm>
            <a:off x="6597610" y="5480763"/>
            <a:ext cx="4634543" cy="978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</a:rPr>
              <a:t>Tìm hiểu cách tìm kiếm sự hỗ trợ và ý nghĩa của việc tìm kiếm sự hỗ trợ khi ở nhà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2: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1058433" y="2286295"/>
            <a:ext cx="108634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kiếm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hỗ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trợ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endParaRPr lang="en-US" altLang="zh-CN" sz="4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nghĩa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kiếm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hỗ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trợ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4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ở </a:t>
            </a:r>
            <a:r>
              <a:rPr lang="en-US" altLang="zh-CN" sz="4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816D6-A9D7-491D-87D5-01328E42E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27" y="0"/>
            <a:ext cx="22098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75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62144" y="0"/>
            <a:ext cx="12366923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8271B0-48FC-4B6D-9359-A72165F2645C}"/>
              </a:ext>
            </a:extLst>
          </p:cNvPr>
          <p:cNvSpPr txBox="1">
            <a:spLocks/>
          </p:cNvSpPr>
          <p:nvPr/>
        </p:nvSpPr>
        <p:spPr>
          <a:xfrm>
            <a:off x="251533" y="153288"/>
            <a:ext cx="11878323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3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C665217-B992-4650-9D71-9202D885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45" y="825046"/>
            <a:ext cx="9999719" cy="3277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CD15D3-14E4-4BBB-8627-BBDCDD0D5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644" y="4181383"/>
            <a:ext cx="9064100" cy="267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28758" y="4142317"/>
            <a:ext cx="5791200" cy="897993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luận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nhóm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5400">
                <a:solidFill>
                  <a:prstClr val="black"/>
                </a:solidFill>
                <a:latin typeface="Calibri"/>
              </a:rPr>
              <a:t>đôi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3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62144" y="0"/>
            <a:ext cx="12366923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8271B0-48FC-4B6D-9359-A72165F2645C}"/>
              </a:ext>
            </a:extLst>
          </p:cNvPr>
          <p:cNvSpPr txBox="1">
            <a:spLocks/>
          </p:cNvSpPr>
          <p:nvPr/>
        </p:nvSpPr>
        <p:spPr>
          <a:xfrm>
            <a:off x="251533" y="153288"/>
            <a:ext cx="11878323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C665217-B992-4650-9D71-9202D885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45" y="825046"/>
            <a:ext cx="9999719" cy="3277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CD15D3-14E4-4BBB-8627-BBDCDD0D5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644" y="4181383"/>
            <a:ext cx="9064100" cy="2676615"/>
          </a:xfrm>
          <a:prstGeom prst="rect">
            <a:avLst/>
          </a:prstGeom>
        </p:spPr>
      </p:pic>
      <p:pic>
        <p:nvPicPr>
          <p:cNvPr id="13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FF69AAA-25D0-45EF-A36F-9F9141711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7" y="978334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DCFE0FC-8FEA-4BF7-AA2F-8772B44B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7" y="3964087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7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4119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62144" y="0"/>
            <a:ext cx="12366923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8271B0-48FC-4B6D-9359-A72165F2645C}"/>
              </a:ext>
            </a:extLst>
          </p:cNvPr>
          <p:cNvSpPr txBox="1">
            <a:spLocks/>
          </p:cNvSpPr>
          <p:nvPr/>
        </p:nvSpPr>
        <p:spPr>
          <a:xfrm>
            <a:off x="251533" y="153288"/>
            <a:ext cx="11878323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ra?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C665217-B992-4650-9D71-9202D885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45" y="1210627"/>
            <a:ext cx="9999719" cy="3277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15D38F-EAE4-4263-8687-B2C50DB7D99B}"/>
              </a:ext>
            </a:extLst>
          </p:cNvPr>
          <p:cNvSpPr/>
          <p:nvPr/>
        </p:nvSpPr>
        <p:spPr>
          <a:xfrm>
            <a:off x="4425681" y="4785219"/>
            <a:ext cx="4336579" cy="978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nổ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62144" y="0"/>
            <a:ext cx="12366923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274" y="80960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BB4A24-DC84-4FBF-AFAE-671B43915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561" y="523784"/>
            <a:ext cx="10310087" cy="320705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952609-439E-40DA-B892-381495E6C0C2}"/>
              </a:ext>
            </a:extLst>
          </p:cNvPr>
          <p:cNvSpPr/>
          <p:nvPr/>
        </p:nvSpPr>
        <p:spPr>
          <a:xfrm>
            <a:off x="2361460" y="3958764"/>
            <a:ext cx="7199790" cy="1758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ra,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4826" y="1008028"/>
            <a:ext cx="90692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BIỆT CÁC CON 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D1A2A3C8-4461-40AE-A387-F450D1843028}"/>
              </a:ext>
            </a:extLst>
          </p:cNvPr>
          <p:cNvSpPr/>
          <p:nvPr/>
        </p:nvSpPr>
        <p:spPr>
          <a:xfrm>
            <a:off x="10076688" y="146304"/>
            <a:ext cx="1938921" cy="55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9912" y="208181"/>
            <a:ext cx="1106157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Cảm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xúc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79" y="137160"/>
            <a:ext cx="11312223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cực?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Cảm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xúc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tích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6800" y="376858"/>
            <a:ext cx="10584254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66708" y="2876364"/>
            <a:ext cx="6310840" cy="174165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Cảm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xúc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016" y="326456"/>
            <a:ext cx="923353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 ĐỀ 7: TÌM KIẾM SỰ HỖ TRỢ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4021" y="2338528"/>
            <a:ext cx="11625942" cy="1383665"/>
            <a:chOff x="1307651" y="2617912"/>
            <a:chExt cx="7102297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307651" y="2745837"/>
              <a:ext cx="7102297" cy="60587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kiếm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hỗ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trợ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366882" y="2245362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357355" y="2323096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8" y="2141576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68360" y="2237142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FA034E0F-4D44-4EBA-A4F3-687AD3C5A4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897819"/>
            <a:ext cx="12191699" cy="2960199"/>
          </a:xfrm>
          <a:prstGeom prst="rect">
            <a:avLst/>
          </a:prstGeom>
        </p:spPr>
      </p:pic>
      <p:pic>
        <p:nvPicPr>
          <p:cNvPr id="18" name="Picture 17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3DFDC0EE-F84F-4581-A0D3-9E377C836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06" y="40666"/>
            <a:ext cx="2066018" cy="2066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070444" y="1509113"/>
            <a:ext cx="4051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C07B7BAE-4BF6-47E0-B989-EC029E768ED2}"/>
              </a:ext>
            </a:extLst>
          </p:cNvPr>
          <p:cNvSpPr txBox="1"/>
          <p:nvPr/>
        </p:nvSpPr>
        <p:spPr>
          <a:xfrm>
            <a:off x="2616360" y="2275212"/>
            <a:ext cx="6959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huống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kiếm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hỗ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trợ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20" name="Luyện đọc từ khó">
            <a:extLst>
              <a:ext uri="{FF2B5EF4-FFF2-40B4-BE49-F238E27FC236}">
                <a16:creationId xmlns:a16="http://schemas.microsoft.com/office/drawing/2014/main" id="{5FA54C81-A1D7-4651-AC59-C54E5F9DB354}"/>
              </a:ext>
            </a:extLst>
          </p:cNvPr>
          <p:cNvSpPr txBox="1"/>
          <p:nvPr/>
        </p:nvSpPr>
        <p:spPr>
          <a:xfrm>
            <a:off x="2670985" y="3283454"/>
            <a:ext cx="6959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kiếm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hỗ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trợ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22" name="Luyện đọc từ khó">
            <a:extLst>
              <a:ext uri="{FF2B5EF4-FFF2-40B4-BE49-F238E27FC236}">
                <a16:creationId xmlns:a16="http://schemas.microsoft.com/office/drawing/2014/main" id="{899C143C-3CCF-4BEC-8135-BA334B92C9E7}"/>
              </a:ext>
            </a:extLst>
          </p:cNvPr>
          <p:cNvSpPr txBox="1"/>
          <p:nvPr/>
        </p:nvSpPr>
        <p:spPr>
          <a:xfrm>
            <a:off x="2726257" y="4300376"/>
            <a:ext cx="6959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kiếm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hỗ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trợ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1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429</Words>
  <Application>Microsoft Office PowerPoint</Application>
  <PresentationFormat>Widescreen</PresentationFormat>
  <Paragraphs>59</Paragraphs>
  <Slides>22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等线 Light</vt:lpstr>
      <vt:lpstr>Microsoft YaHei</vt:lpstr>
      <vt:lpstr>Arial</vt:lpstr>
      <vt:lpstr>Arial Rounded MT Bold</vt:lpstr>
      <vt:lpstr>Arial-Rounded</vt:lpstr>
      <vt:lpstr>Averta Std CY Bold</vt:lpstr>
      <vt:lpstr>Calibri</vt:lpstr>
      <vt:lpstr>Calibri Light</vt:lpstr>
      <vt:lpstr>Coiny</vt:lpstr>
      <vt:lpstr>iCiel Cucho</vt:lpstr>
      <vt:lpstr>Quicksand Medium</vt:lpstr>
      <vt:lpstr>SVN-Fiolex Girls</vt:lpstr>
      <vt:lpstr>Times New Roman</vt:lpstr>
      <vt:lpstr>7_Office Theme</vt:lpstr>
      <vt:lpstr>5_Office Theme</vt:lpstr>
      <vt:lpstr>Hoạt động</vt:lpstr>
      <vt:lpstr>Office 主题​​</vt:lpstr>
      <vt:lpstr>2_Office Theme</vt:lpstr>
      <vt:lpstr>4_Office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24</cp:revision>
  <dcterms:created xsi:type="dcterms:W3CDTF">2021-06-28T04:18:50Z</dcterms:created>
  <dcterms:modified xsi:type="dcterms:W3CDTF">2025-02-23T12:22:51Z</dcterms:modified>
</cp:coreProperties>
</file>