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audio4.wav" ContentType="audio/wav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15" r:id="rId2"/>
    <p:sldId id="256" r:id="rId3"/>
    <p:sldId id="516" r:id="rId4"/>
    <p:sldId id="517" r:id="rId5"/>
    <p:sldId id="519" r:id="rId6"/>
    <p:sldId id="520" r:id="rId7"/>
    <p:sldId id="266" r:id="rId8"/>
    <p:sldId id="280" r:id="rId9"/>
    <p:sldId id="257" r:id="rId10"/>
    <p:sldId id="281" r:id="rId11"/>
    <p:sldId id="282" r:id="rId12"/>
    <p:sldId id="284" r:id="rId13"/>
    <p:sldId id="285" r:id="rId14"/>
    <p:sldId id="283" r:id="rId15"/>
    <p:sldId id="286" r:id="rId16"/>
    <p:sldId id="287" r:id="rId17"/>
    <p:sldId id="258" r:id="rId18"/>
    <p:sldId id="391" r:id="rId19"/>
    <p:sldId id="259" r:id="rId20"/>
    <p:sldId id="279" r:id="rId21"/>
    <p:sldId id="278" r:id="rId22"/>
    <p:sldId id="272" r:id="rId23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BFB"/>
    <a:srgbClr val="E780F8"/>
    <a:srgbClr val="FF71FF"/>
    <a:srgbClr val="FFCCFF"/>
    <a:srgbClr val="EEC0D2"/>
    <a:srgbClr val="FFE07D"/>
    <a:srgbClr val="969696"/>
    <a:srgbClr val="EFF27E"/>
    <a:srgbClr val="F8189D"/>
    <a:srgbClr val="FF2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74" autoAdjust="0"/>
    <p:restoredTop sz="85267" autoAdjust="0"/>
  </p:normalViewPr>
  <p:slideViewPr>
    <p:cSldViewPr>
      <p:cViewPr varScale="1">
        <p:scale>
          <a:sx n="99" d="100"/>
          <a:sy n="99" d="100"/>
        </p:scale>
        <p:origin x="590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chia sẻ them cho HS các hình thức thể hiệ sơ đồ tư duy để HS có thể tham khảo và áp dụng theo ở các hình thức học khác 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95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63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50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47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98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8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Hang Sơn Đoòng ở Phong Nha, Kẻ Bàng, Qbinh. </a:t>
            </a:r>
            <a:r>
              <a:rPr lang="vi-VN" b="0" i="0">
                <a:solidFill>
                  <a:srgbClr val="111111"/>
                </a:solidFill>
                <a:effectLst/>
                <a:latin typeface="Inter"/>
              </a:rPr>
              <a:t>được công bố là hang động lớn nhất thế giới trong năm 2009 – 2010 và được đưa vào khai thác theo hình thức du lịch khám phá mạo hiểm từ năm 2013</a:t>
            </a:r>
            <a:endParaRPr lang="en-US" b="0" i="0">
              <a:solidFill>
                <a:srgbClr val="111111"/>
              </a:solidFill>
              <a:effectLst/>
              <a:latin typeface="Inter"/>
            </a:endParaRPr>
          </a:p>
          <a:p>
            <a:r>
              <a:rPr lang="en-US" b="0" i="0">
                <a:solidFill>
                  <a:srgbClr val="111111"/>
                </a:solidFill>
                <a:effectLst/>
                <a:latin typeface="Inter"/>
              </a:rPr>
              <a:t>Có từ </a:t>
            </a:r>
            <a:r>
              <a:rPr lang="en-US" b="0" i="1">
                <a:solidFill>
                  <a:srgbClr val="111111"/>
                </a:solidFill>
                <a:effectLst/>
                <a:latin typeface="Inter"/>
              </a:rPr>
              <a:t>kính coong: tiếng chuông xe đạp kêu kính coong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40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từng quả để ra kết quả</a:t>
            </a:r>
          </a:p>
        </p:txBody>
      </p:sp>
    </p:spTree>
    <p:extLst>
      <p:ext uri="{BB962C8B-B14F-4D97-AF65-F5344CB8AC3E}">
        <p14:creationId xmlns:p14="http://schemas.microsoft.com/office/powerpoint/2010/main" val="2643188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49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pPr algn="l"/>
            <a:endParaRPr lang="en-US" sz="12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712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04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36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2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Đúng click vào biểu tượng đúng, sai click vào biểu tượng sai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10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pPr algn="l"/>
            <a:endParaRPr lang="en-US" sz="12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630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pPr algn="l"/>
            <a:endParaRPr lang="en-US" sz="12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783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pPr algn="l"/>
            <a:endParaRPr lang="en-US" sz="12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00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0D6F71-FDC8-4112-BCA8-DAADD0FB71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20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1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200" b="0">
                <a:hlinkClick r:id="rId3"/>
              </a:rPr>
              <a:t>https://www.facebook.com/nhilinh.phan/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200" b="0">
                <a:hlinkClick r:id="rId4"/>
              </a:rPr>
              <a:t>https://www.facebook.com/groups/443096903751589</a:t>
            </a:r>
            <a:endParaRPr lang="vi-VN" sz="1200" b="0"/>
          </a:p>
          <a:p>
            <a:r>
              <a:rPr lang="vi-VN" sz="12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2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200" b="0">
              <a:latin typeface="Arial" pitchFamily="34" charset="0"/>
              <a:cs typeface="Arial" pitchFamily="34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97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</a:t>
            </a:r>
            <a:r>
              <a:rPr lang="en-US" baseline="0"/>
              <a:t> linh hoạt tổ chức hoạt động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57.png"/><Relationship Id="rId3" Type="http://schemas.openxmlformats.org/officeDocument/2006/relationships/audio" Target="../media/audio4.wav"/><Relationship Id="rId7" Type="http://schemas.openxmlformats.org/officeDocument/2006/relationships/image" Target="../media/image53.png"/><Relationship Id="rId12" Type="http://schemas.microsoft.com/office/2007/relationships/hdphoto" Target="../media/hdphoto7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audio" Target="../media/audio5.wav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jpeg"/><Relationship Id="rId9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3.png"/><Relationship Id="rId18" Type="http://schemas.openxmlformats.org/officeDocument/2006/relationships/image" Target="../media/image12.png"/><Relationship Id="rId3" Type="http://schemas.microsoft.com/office/2007/relationships/media" Target="../media/media3.wav"/><Relationship Id="rId7" Type="http://schemas.openxmlformats.org/officeDocument/2006/relationships/audio" Target="../media/audio1.wav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20" Type="http://schemas.openxmlformats.org/officeDocument/2006/relationships/image" Target="../media/image15.png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audio" Target="../media/media3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microsoft.com/office/2007/relationships/media" Target="../media/media3.wav"/><Relationship Id="rId7" Type="http://schemas.openxmlformats.org/officeDocument/2006/relationships/audio" Target="../media/audio1.wav"/><Relationship Id="rId12" Type="http://schemas.openxmlformats.org/officeDocument/2006/relationships/image" Target="../media/image23.png"/><Relationship Id="rId17" Type="http://schemas.openxmlformats.org/officeDocument/2006/relationships/image" Target="../media/image12.png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20" Type="http://schemas.openxmlformats.org/officeDocument/2006/relationships/image" Target="../media/image15.png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19.png"/><Relationship Id="rId4" Type="http://schemas.openxmlformats.org/officeDocument/2006/relationships/audio" Target="../media/media3.wav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microsoft.com/office/2007/relationships/media" Target="../media/media3.wav"/><Relationship Id="rId7" Type="http://schemas.openxmlformats.org/officeDocument/2006/relationships/audio" Target="../media/audio1.wav"/><Relationship Id="rId12" Type="http://schemas.openxmlformats.org/officeDocument/2006/relationships/image" Target="../media/image23.png"/><Relationship Id="rId17" Type="http://schemas.openxmlformats.org/officeDocument/2006/relationships/image" Target="../media/image12.png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20" Type="http://schemas.openxmlformats.org/officeDocument/2006/relationships/image" Target="../media/image15.png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19.png"/><Relationship Id="rId4" Type="http://schemas.openxmlformats.org/officeDocument/2006/relationships/audio" Target="../media/media3.wav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3.png"/><Relationship Id="rId18" Type="http://schemas.openxmlformats.org/officeDocument/2006/relationships/image" Target="../media/image12.png"/><Relationship Id="rId3" Type="http://schemas.microsoft.com/office/2007/relationships/media" Target="../media/media3.wav"/><Relationship Id="rId7" Type="http://schemas.openxmlformats.org/officeDocument/2006/relationships/audio" Target="../media/audio1.wav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openxmlformats.org/officeDocument/2006/relationships/image" Target="../media/image26.png"/><Relationship Id="rId20" Type="http://schemas.openxmlformats.org/officeDocument/2006/relationships/image" Target="../media/image15.png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audio" Target="../media/media3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1311" y="0"/>
            <a:ext cx="9121379" cy="226695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68471" tIns="34235" rIns="68471" bIns="34235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95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58349" y="346868"/>
            <a:ext cx="1529732" cy="140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7082" y="941190"/>
            <a:ext cx="6248091" cy="994172"/>
          </a:xfrm>
        </p:spPr>
        <p:txBody>
          <a:bodyPr>
            <a:noAutofit/>
          </a:bodyPr>
          <a:lstStyle/>
          <a:p>
            <a:pPr algn="ctr"/>
            <a:r>
              <a:rPr lang="en-US" sz="795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</a:t>
            </a:r>
            <a:r>
              <a:rPr lang="en-US" sz="7950" b="1">
                <a:solidFill>
                  <a:schemeClr val="bg1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" y="1967253"/>
            <a:ext cx="2579639" cy="31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66A69D-B6DD-4AA7-BDA7-99951FB05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3178204"/>
            <a:ext cx="1910778" cy="185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32;p24">
            <a:extLst>
              <a:ext uri="{FF2B5EF4-FFF2-40B4-BE49-F238E27FC236}">
                <a16:creationId xmlns:a16="http://schemas.microsoft.com/office/drawing/2014/main" id="{25B2F158-F20D-4417-94BB-9A688CD3CDF0}"/>
              </a:ext>
            </a:extLst>
          </p:cNvPr>
          <p:cNvGrpSpPr/>
          <p:nvPr/>
        </p:nvGrpSpPr>
        <p:grpSpPr>
          <a:xfrm>
            <a:off x="2941710" y="857330"/>
            <a:ext cx="799457" cy="873444"/>
            <a:chOff x="3045185" y="857330"/>
            <a:chExt cx="799457" cy="873444"/>
          </a:xfrm>
        </p:grpSpPr>
        <p:sp>
          <p:nvSpPr>
            <p:cNvPr id="5" name="Google Shape;733;p24">
              <a:extLst>
                <a:ext uri="{FF2B5EF4-FFF2-40B4-BE49-F238E27FC236}">
                  <a16:creationId xmlns:a16="http://schemas.microsoft.com/office/drawing/2014/main" id="{35FD9C44-5368-48E9-B716-F48B9665A17C}"/>
                </a:ext>
              </a:extLst>
            </p:cNvPr>
            <p:cNvSpPr/>
            <p:nvPr/>
          </p:nvSpPr>
          <p:spPr>
            <a:xfrm>
              <a:off x="3045185" y="857330"/>
              <a:ext cx="799457" cy="873444"/>
            </a:xfrm>
            <a:custGeom>
              <a:avLst/>
              <a:gdLst/>
              <a:ahLst/>
              <a:cxnLst/>
              <a:rect l="l" t="t" r="r" b="b"/>
              <a:pathLst>
                <a:path w="39494" h="43149" extrusionOk="0">
                  <a:moveTo>
                    <a:pt x="20539" y="21172"/>
                  </a:moveTo>
                  <a:cubicBezTo>
                    <a:pt x="20872" y="22280"/>
                    <a:pt x="21087" y="23411"/>
                    <a:pt x="21027" y="24566"/>
                  </a:cubicBezTo>
                  <a:cubicBezTo>
                    <a:pt x="21012" y="24980"/>
                    <a:pt x="21021" y="25351"/>
                    <a:pt x="20921" y="25351"/>
                  </a:cubicBezTo>
                  <a:cubicBezTo>
                    <a:pt x="20863" y="25351"/>
                    <a:pt x="20768" y="25226"/>
                    <a:pt x="20610" y="24911"/>
                  </a:cubicBezTo>
                  <a:cubicBezTo>
                    <a:pt x="20372" y="24459"/>
                    <a:pt x="20313" y="23828"/>
                    <a:pt x="20289" y="23316"/>
                  </a:cubicBezTo>
                  <a:cubicBezTo>
                    <a:pt x="20253" y="22601"/>
                    <a:pt x="20372" y="21875"/>
                    <a:pt x="20539" y="21172"/>
                  </a:cubicBezTo>
                  <a:close/>
                  <a:moveTo>
                    <a:pt x="22989" y="16860"/>
                  </a:moveTo>
                  <a:cubicBezTo>
                    <a:pt x="23228" y="16860"/>
                    <a:pt x="23485" y="16946"/>
                    <a:pt x="23754" y="17148"/>
                  </a:cubicBezTo>
                  <a:cubicBezTo>
                    <a:pt x="24170" y="17458"/>
                    <a:pt x="24218" y="18601"/>
                    <a:pt x="24266" y="19077"/>
                  </a:cubicBezTo>
                  <a:cubicBezTo>
                    <a:pt x="24730" y="23851"/>
                    <a:pt x="24408" y="28852"/>
                    <a:pt x="23980" y="33626"/>
                  </a:cubicBezTo>
                  <a:cubicBezTo>
                    <a:pt x="23777" y="33650"/>
                    <a:pt x="23587" y="33686"/>
                    <a:pt x="23420" y="33722"/>
                  </a:cubicBezTo>
                  <a:cubicBezTo>
                    <a:pt x="23373" y="33733"/>
                    <a:pt x="23337" y="33745"/>
                    <a:pt x="23301" y="33757"/>
                  </a:cubicBezTo>
                  <a:cubicBezTo>
                    <a:pt x="21182" y="29781"/>
                    <a:pt x="18527" y="25744"/>
                    <a:pt x="17158" y="21458"/>
                  </a:cubicBezTo>
                  <a:cubicBezTo>
                    <a:pt x="16860" y="20518"/>
                    <a:pt x="16657" y="19565"/>
                    <a:pt x="16646" y="18577"/>
                  </a:cubicBezTo>
                  <a:cubicBezTo>
                    <a:pt x="16646" y="18565"/>
                    <a:pt x="16646" y="18553"/>
                    <a:pt x="16657" y="18529"/>
                  </a:cubicBezTo>
                  <a:cubicBezTo>
                    <a:pt x="16853" y="17978"/>
                    <a:pt x="17600" y="17094"/>
                    <a:pt x="18313" y="17094"/>
                  </a:cubicBezTo>
                  <a:cubicBezTo>
                    <a:pt x="18554" y="17094"/>
                    <a:pt x="18792" y="17196"/>
                    <a:pt x="19003" y="17446"/>
                  </a:cubicBezTo>
                  <a:cubicBezTo>
                    <a:pt x="19027" y="17493"/>
                    <a:pt x="19074" y="17505"/>
                    <a:pt x="19110" y="17505"/>
                  </a:cubicBezTo>
                  <a:cubicBezTo>
                    <a:pt x="19277" y="17886"/>
                    <a:pt x="19408" y="18315"/>
                    <a:pt x="19515" y="18541"/>
                  </a:cubicBezTo>
                  <a:cubicBezTo>
                    <a:pt x="19646" y="18827"/>
                    <a:pt x="19765" y="19125"/>
                    <a:pt x="19896" y="19422"/>
                  </a:cubicBezTo>
                  <a:cubicBezTo>
                    <a:pt x="18978" y="22557"/>
                    <a:pt x="19207" y="26544"/>
                    <a:pt x="21119" y="26544"/>
                  </a:cubicBezTo>
                  <a:cubicBezTo>
                    <a:pt x="21240" y="26544"/>
                    <a:pt x="21368" y="26528"/>
                    <a:pt x="21503" y="26495"/>
                  </a:cubicBezTo>
                  <a:cubicBezTo>
                    <a:pt x="21670" y="26459"/>
                    <a:pt x="21789" y="26268"/>
                    <a:pt x="21825" y="26114"/>
                  </a:cubicBezTo>
                  <a:cubicBezTo>
                    <a:pt x="22289" y="23851"/>
                    <a:pt x="21825" y="21637"/>
                    <a:pt x="21003" y="19541"/>
                  </a:cubicBezTo>
                  <a:cubicBezTo>
                    <a:pt x="21182" y="18982"/>
                    <a:pt x="21384" y="18434"/>
                    <a:pt x="21646" y="17922"/>
                  </a:cubicBezTo>
                  <a:cubicBezTo>
                    <a:pt x="21941" y="17358"/>
                    <a:pt x="22414" y="16860"/>
                    <a:pt x="22989" y="16860"/>
                  </a:cubicBezTo>
                  <a:close/>
                  <a:moveTo>
                    <a:pt x="19046" y="1005"/>
                  </a:moveTo>
                  <a:cubicBezTo>
                    <a:pt x="20036" y="1005"/>
                    <a:pt x="21036" y="1069"/>
                    <a:pt x="22039" y="1170"/>
                  </a:cubicBezTo>
                  <a:cubicBezTo>
                    <a:pt x="25599" y="1527"/>
                    <a:pt x="29409" y="2027"/>
                    <a:pt x="32517" y="3932"/>
                  </a:cubicBezTo>
                  <a:cubicBezTo>
                    <a:pt x="39494" y="8230"/>
                    <a:pt x="38422" y="17922"/>
                    <a:pt x="32445" y="22554"/>
                  </a:cubicBezTo>
                  <a:cubicBezTo>
                    <a:pt x="30100" y="24375"/>
                    <a:pt x="26611" y="25983"/>
                    <a:pt x="26563" y="29423"/>
                  </a:cubicBezTo>
                  <a:cubicBezTo>
                    <a:pt x="26540" y="30424"/>
                    <a:pt x="27159" y="31436"/>
                    <a:pt x="26718" y="32388"/>
                  </a:cubicBezTo>
                  <a:cubicBezTo>
                    <a:pt x="26432" y="33007"/>
                    <a:pt x="25730" y="33281"/>
                    <a:pt x="24980" y="33448"/>
                  </a:cubicBezTo>
                  <a:cubicBezTo>
                    <a:pt x="25301" y="29662"/>
                    <a:pt x="25444" y="25875"/>
                    <a:pt x="25361" y="22077"/>
                  </a:cubicBezTo>
                  <a:cubicBezTo>
                    <a:pt x="25327" y="20509"/>
                    <a:pt x="25683" y="15709"/>
                    <a:pt x="23087" y="15709"/>
                  </a:cubicBezTo>
                  <a:cubicBezTo>
                    <a:pt x="22963" y="15709"/>
                    <a:pt x="22832" y="15720"/>
                    <a:pt x="22694" y="15743"/>
                  </a:cubicBezTo>
                  <a:cubicBezTo>
                    <a:pt x="21741" y="15898"/>
                    <a:pt x="20956" y="16839"/>
                    <a:pt x="20384" y="18089"/>
                  </a:cubicBezTo>
                  <a:cubicBezTo>
                    <a:pt x="20336" y="17982"/>
                    <a:pt x="20277" y="17862"/>
                    <a:pt x="20229" y="17755"/>
                  </a:cubicBezTo>
                  <a:cubicBezTo>
                    <a:pt x="19753" y="16767"/>
                    <a:pt x="19122" y="15434"/>
                    <a:pt x="17908" y="15231"/>
                  </a:cubicBezTo>
                  <a:cubicBezTo>
                    <a:pt x="17819" y="15217"/>
                    <a:pt x="17733" y="15211"/>
                    <a:pt x="17648" y="15211"/>
                  </a:cubicBezTo>
                  <a:cubicBezTo>
                    <a:pt x="16867" y="15211"/>
                    <a:pt x="16256" y="15783"/>
                    <a:pt x="15955" y="16481"/>
                  </a:cubicBezTo>
                  <a:cubicBezTo>
                    <a:pt x="14895" y="18910"/>
                    <a:pt x="16241" y="22173"/>
                    <a:pt x="17277" y="24351"/>
                  </a:cubicBezTo>
                  <a:cubicBezTo>
                    <a:pt x="18824" y="27602"/>
                    <a:pt x="20598" y="30769"/>
                    <a:pt x="22289" y="33948"/>
                  </a:cubicBezTo>
                  <a:cubicBezTo>
                    <a:pt x="22191" y="33959"/>
                    <a:pt x="22096" y="33966"/>
                    <a:pt x="22004" y="33966"/>
                  </a:cubicBezTo>
                  <a:cubicBezTo>
                    <a:pt x="21433" y="33966"/>
                    <a:pt x="20997" y="33711"/>
                    <a:pt x="20658" y="32829"/>
                  </a:cubicBezTo>
                  <a:cubicBezTo>
                    <a:pt x="20253" y="31769"/>
                    <a:pt x="19860" y="30721"/>
                    <a:pt x="19467" y="29662"/>
                  </a:cubicBezTo>
                  <a:cubicBezTo>
                    <a:pt x="19408" y="29531"/>
                    <a:pt x="19324" y="29447"/>
                    <a:pt x="19217" y="29400"/>
                  </a:cubicBezTo>
                  <a:cubicBezTo>
                    <a:pt x="19156" y="29169"/>
                    <a:pt x="18940" y="28988"/>
                    <a:pt x="18722" y="28988"/>
                  </a:cubicBezTo>
                  <a:cubicBezTo>
                    <a:pt x="18602" y="28988"/>
                    <a:pt x="18481" y="29043"/>
                    <a:pt x="18384" y="29173"/>
                  </a:cubicBezTo>
                  <a:cubicBezTo>
                    <a:pt x="17841" y="29902"/>
                    <a:pt x="16662" y="30113"/>
                    <a:pt x="15470" y="30113"/>
                  </a:cubicBezTo>
                  <a:cubicBezTo>
                    <a:pt x="14442" y="30113"/>
                    <a:pt x="13403" y="29956"/>
                    <a:pt x="12752" y="29840"/>
                  </a:cubicBezTo>
                  <a:cubicBezTo>
                    <a:pt x="10990" y="29519"/>
                    <a:pt x="9276" y="28840"/>
                    <a:pt x="7787" y="27852"/>
                  </a:cubicBezTo>
                  <a:cubicBezTo>
                    <a:pt x="5013" y="25994"/>
                    <a:pt x="3108" y="23077"/>
                    <a:pt x="2453" y="19815"/>
                  </a:cubicBezTo>
                  <a:cubicBezTo>
                    <a:pt x="1096" y="13040"/>
                    <a:pt x="5799" y="6159"/>
                    <a:pt x="11502" y="2837"/>
                  </a:cubicBezTo>
                  <a:cubicBezTo>
                    <a:pt x="13863" y="1453"/>
                    <a:pt x="16419" y="1005"/>
                    <a:pt x="19046" y="1005"/>
                  </a:cubicBezTo>
                  <a:close/>
                  <a:moveTo>
                    <a:pt x="27361" y="33412"/>
                  </a:moveTo>
                  <a:lnTo>
                    <a:pt x="27361" y="33412"/>
                  </a:lnTo>
                  <a:cubicBezTo>
                    <a:pt x="27909" y="34341"/>
                    <a:pt x="27552" y="35496"/>
                    <a:pt x="26444" y="35912"/>
                  </a:cubicBezTo>
                  <a:cubicBezTo>
                    <a:pt x="26095" y="36040"/>
                    <a:pt x="26235" y="36544"/>
                    <a:pt x="26548" y="36544"/>
                  </a:cubicBezTo>
                  <a:cubicBezTo>
                    <a:pt x="26586" y="36544"/>
                    <a:pt x="26627" y="36537"/>
                    <a:pt x="26671" y="36520"/>
                  </a:cubicBezTo>
                  <a:cubicBezTo>
                    <a:pt x="27052" y="36389"/>
                    <a:pt x="27373" y="36162"/>
                    <a:pt x="27623" y="35900"/>
                  </a:cubicBezTo>
                  <a:lnTo>
                    <a:pt x="27623" y="35900"/>
                  </a:lnTo>
                  <a:cubicBezTo>
                    <a:pt x="28254" y="36912"/>
                    <a:pt x="27302" y="38329"/>
                    <a:pt x="26182" y="38520"/>
                  </a:cubicBezTo>
                  <a:cubicBezTo>
                    <a:pt x="25790" y="38587"/>
                    <a:pt x="25820" y="39182"/>
                    <a:pt x="26172" y="39182"/>
                  </a:cubicBezTo>
                  <a:cubicBezTo>
                    <a:pt x="26194" y="39182"/>
                    <a:pt x="26218" y="39180"/>
                    <a:pt x="26242" y="39175"/>
                  </a:cubicBezTo>
                  <a:cubicBezTo>
                    <a:pt x="26873" y="39067"/>
                    <a:pt x="27433" y="38710"/>
                    <a:pt x="27825" y="38246"/>
                  </a:cubicBezTo>
                  <a:lnTo>
                    <a:pt x="27825" y="38246"/>
                  </a:lnTo>
                  <a:cubicBezTo>
                    <a:pt x="27790" y="39627"/>
                    <a:pt x="26897" y="40270"/>
                    <a:pt x="25551" y="40734"/>
                  </a:cubicBezTo>
                  <a:cubicBezTo>
                    <a:pt x="25278" y="40830"/>
                    <a:pt x="24647" y="41008"/>
                    <a:pt x="23956" y="41103"/>
                  </a:cubicBezTo>
                  <a:cubicBezTo>
                    <a:pt x="23938" y="41100"/>
                    <a:pt x="23920" y="41099"/>
                    <a:pt x="23901" y="41099"/>
                  </a:cubicBezTo>
                  <a:cubicBezTo>
                    <a:pt x="23844" y="41099"/>
                    <a:pt x="23786" y="41112"/>
                    <a:pt x="23742" y="41139"/>
                  </a:cubicBezTo>
                  <a:cubicBezTo>
                    <a:pt x="23510" y="41165"/>
                    <a:pt x="23277" y="41181"/>
                    <a:pt x="23054" y="41181"/>
                  </a:cubicBezTo>
                  <a:cubicBezTo>
                    <a:pt x="22255" y="41181"/>
                    <a:pt x="21581" y="40978"/>
                    <a:pt x="21563" y="40318"/>
                  </a:cubicBezTo>
                  <a:lnTo>
                    <a:pt x="21563" y="40318"/>
                  </a:lnTo>
                  <a:cubicBezTo>
                    <a:pt x="21770" y="40350"/>
                    <a:pt x="21984" y="40363"/>
                    <a:pt x="22202" y="40363"/>
                  </a:cubicBezTo>
                  <a:cubicBezTo>
                    <a:pt x="23119" y="40363"/>
                    <a:pt x="24093" y="40121"/>
                    <a:pt x="24873" y="39996"/>
                  </a:cubicBezTo>
                  <a:cubicBezTo>
                    <a:pt x="25260" y="39939"/>
                    <a:pt x="25233" y="39338"/>
                    <a:pt x="24855" y="39338"/>
                  </a:cubicBezTo>
                  <a:cubicBezTo>
                    <a:pt x="24838" y="39338"/>
                    <a:pt x="24820" y="39339"/>
                    <a:pt x="24801" y="39341"/>
                  </a:cubicBezTo>
                  <a:cubicBezTo>
                    <a:pt x="23967" y="39480"/>
                    <a:pt x="23088" y="39687"/>
                    <a:pt x="22229" y="39687"/>
                  </a:cubicBezTo>
                  <a:cubicBezTo>
                    <a:pt x="22205" y="39687"/>
                    <a:pt x="22182" y="39687"/>
                    <a:pt x="22158" y="39687"/>
                  </a:cubicBezTo>
                  <a:cubicBezTo>
                    <a:pt x="21515" y="39687"/>
                    <a:pt x="20372" y="39496"/>
                    <a:pt x="20467" y="38544"/>
                  </a:cubicBezTo>
                  <a:cubicBezTo>
                    <a:pt x="20503" y="38175"/>
                    <a:pt x="20789" y="37841"/>
                    <a:pt x="21051" y="37543"/>
                  </a:cubicBezTo>
                  <a:cubicBezTo>
                    <a:pt x="21500" y="37763"/>
                    <a:pt x="21992" y="37845"/>
                    <a:pt x="22497" y="37845"/>
                  </a:cubicBezTo>
                  <a:cubicBezTo>
                    <a:pt x="23251" y="37845"/>
                    <a:pt x="24031" y="37662"/>
                    <a:pt x="24730" y="37484"/>
                  </a:cubicBezTo>
                  <a:cubicBezTo>
                    <a:pt x="25103" y="37385"/>
                    <a:pt x="24940" y="36852"/>
                    <a:pt x="24596" y="36852"/>
                  </a:cubicBezTo>
                  <a:cubicBezTo>
                    <a:pt x="24567" y="36852"/>
                    <a:pt x="24536" y="36856"/>
                    <a:pt x="24504" y="36865"/>
                  </a:cubicBezTo>
                  <a:cubicBezTo>
                    <a:pt x="23888" y="37024"/>
                    <a:pt x="23225" y="37198"/>
                    <a:pt x="22574" y="37198"/>
                  </a:cubicBezTo>
                  <a:cubicBezTo>
                    <a:pt x="22205" y="37198"/>
                    <a:pt x="21841" y="37142"/>
                    <a:pt x="21491" y="36996"/>
                  </a:cubicBezTo>
                  <a:cubicBezTo>
                    <a:pt x="20777" y="36710"/>
                    <a:pt x="20206" y="36162"/>
                    <a:pt x="20634" y="35329"/>
                  </a:cubicBezTo>
                  <a:cubicBezTo>
                    <a:pt x="20694" y="35210"/>
                    <a:pt x="20765" y="35115"/>
                    <a:pt x="20848" y="35007"/>
                  </a:cubicBezTo>
                  <a:cubicBezTo>
                    <a:pt x="21040" y="35091"/>
                    <a:pt x="21249" y="35123"/>
                    <a:pt x="21466" y="35123"/>
                  </a:cubicBezTo>
                  <a:cubicBezTo>
                    <a:pt x="22055" y="35123"/>
                    <a:pt x="22698" y="34883"/>
                    <a:pt x="23194" y="34769"/>
                  </a:cubicBezTo>
                  <a:cubicBezTo>
                    <a:pt x="24182" y="34567"/>
                    <a:pt x="25278" y="34412"/>
                    <a:pt x="26242" y="34091"/>
                  </a:cubicBezTo>
                  <a:cubicBezTo>
                    <a:pt x="26730" y="33924"/>
                    <a:pt x="27099" y="33698"/>
                    <a:pt x="27361" y="33412"/>
                  </a:cubicBezTo>
                  <a:close/>
                  <a:moveTo>
                    <a:pt x="26444" y="41103"/>
                  </a:moveTo>
                  <a:lnTo>
                    <a:pt x="26444" y="41103"/>
                  </a:lnTo>
                  <a:cubicBezTo>
                    <a:pt x="26349" y="41580"/>
                    <a:pt x="25956" y="41913"/>
                    <a:pt x="25540" y="42187"/>
                  </a:cubicBezTo>
                  <a:cubicBezTo>
                    <a:pt x="25359" y="42300"/>
                    <a:pt x="25082" y="42498"/>
                    <a:pt x="24841" y="42498"/>
                  </a:cubicBezTo>
                  <a:cubicBezTo>
                    <a:pt x="24827" y="42498"/>
                    <a:pt x="24814" y="42498"/>
                    <a:pt x="24801" y="42496"/>
                  </a:cubicBezTo>
                  <a:cubicBezTo>
                    <a:pt x="24397" y="42473"/>
                    <a:pt x="24254" y="42092"/>
                    <a:pt x="24230" y="41746"/>
                  </a:cubicBezTo>
                  <a:cubicBezTo>
                    <a:pt x="24492" y="41711"/>
                    <a:pt x="24718" y="41663"/>
                    <a:pt x="24920" y="41615"/>
                  </a:cubicBezTo>
                  <a:cubicBezTo>
                    <a:pt x="25468" y="41484"/>
                    <a:pt x="25980" y="41318"/>
                    <a:pt x="26444" y="41103"/>
                  </a:cubicBezTo>
                  <a:close/>
                  <a:moveTo>
                    <a:pt x="18935" y="0"/>
                  </a:moveTo>
                  <a:cubicBezTo>
                    <a:pt x="16700" y="0"/>
                    <a:pt x="14487" y="314"/>
                    <a:pt x="12407" y="1253"/>
                  </a:cubicBezTo>
                  <a:cubicBezTo>
                    <a:pt x="5632" y="4313"/>
                    <a:pt x="1" y="12326"/>
                    <a:pt x="1477" y="19910"/>
                  </a:cubicBezTo>
                  <a:cubicBezTo>
                    <a:pt x="2239" y="23839"/>
                    <a:pt x="4632" y="27233"/>
                    <a:pt x="8133" y="29209"/>
                  </a:cubicBezTo>
                  <a:cubicBezTo>
                    <a:pt x="9954" y="30233"/>
                    <a:pt x="12026" y="30852"/>
                    <a:pt x="14110" y="30995"/>
                  </a:cubicBezTo>
                  <a:cubicBezTo>
                    <a:pt x="14543" y="31025"/>
                    <a:pt x="15038" y="31057"/>
                    <a:pt x="15550" y="31057"/>
                  </a:cubicBezTo>
                  <a:cubicBezTo>
                    <a:pt x="16652" y="31057"/>
                    <a:pt x="17832" y="30911"/>
                    <a:pt x="18646" y="30293"/>
                  </a:cubicBezTo>
                  <a:cubicBezTo>
                    <a:pt x="19039" y="31352"/>
                    <a:pt x="19432" y="32400"/>
                    <a:pt x="19836" y="33448"/>
                  </a:cubicBezTo>
                  <a:cubicBezTo>
                    <a:pt x="19979" y="33817"/>
                    <a:pt x="20110" y="34269"/>
                    <a:pt x="20360" y="34615"/>
                  </a:cubicBezTo>
                  <a:cubicBezTo>
                    <a:pt x="20110" y="34996"/>
                    <a:pt x="19789" y="35293"/>
                    <a:pt x="19789" y="35805"/>
                  </a:cubicBezTo>
                  <a:cubicBezTo>
                    <a:pt x="19789" y="36341"/>
                    <a:pt x="20098" y="36853"/>
                    <a:pt x="20503" y="37198"/>
                  </a:cubicBezTo>
                  <a:cubicBezTo>
                    <a:pt x="19860" y="37984"/>
                    <a:pt x="19432" y="39032"/>
                    <a:pt x="20372" y="39818"/>
                  </a:cubicBezTo>
                  <a:cubicBezTo>
                    <a:pt x="20539" y="39949"/>
                    <a:pt x="20717" y="40056"/>
                    <a:pt x="20908" y="40139"/>
                  </a:cubicBezTo>
                  <a:cubicBezTo>
                    <a:pt x="20774" y="41456"/>
                    <a:pt x="22084" y="41810"/>
                    <a:pt x="23337" y="41810"/>
                  </a:cubicBezTo>
                  <a:cubicBezTo>
                    <a:pt x="23421" y="41810"/>
                    <a:pt x="23504" y="41809"/>
                    <a:pt x="23587" y="41806"/>
                  </a:cubicBezTo>
                  <a:cubicBezTo>
                    <a:pt x="23656" y="42502"/>
                    <a:pt x="24108" y="43148"/>
                    <a:pt x="24803" y="43148"/>
                  </a:cubicBezTo>
                  <a:cubicBezTo>
                    <a:pt x="24940" y="43148"/>
                    <a:pt x="25087" y="43123"/>
                    <a:pt x="25242" y="43068"/>
                  </a:cubicBezTo>
                  <a:cubicBezTo>
                    <a:pt x="26206" y="42735"/>
                    <a:pt x="27242" y="41830"/>
                    <a:pt x="27111" y="40734"/>
                  </a:cubicBezTo>
                  <a:cubicBezTo>
                    <a:pt x="28040" y="40103"/>
                    <a:pt x="28611" y="39187"/>
                    <a:pt x="28468" y="37734"/>
                  </a:cubicBezTo>
                  <a:cubicBezTo>
                    <a:pt x="28457" y="37591"/>
                    <a:pt x="28385" y="37520"/>
                    <a:pt x="28290" y="37472"/>
                  </a:cubicBezTo>
                  <a:cubicBezTo>
                    <a:pt x="28564" y="36781"/>
                    <a:pt x="28516" y="36008"/>
                    <a:pt x="28016" y="35341"/>
                  </a:cubicBezTo>
                  <a:cubicBezTo>
                    <a:pt x="28421" y="34555"/>
                    <a:pt x="28373" y="33579"/>
                    <a:pt x="27742" y="32805"/>
                  </a:cubicBezTo>
                  <a:cubicBezTo>
                    <a:pt x="27897" y="32388"/>
                    <a:pt x="27933" y="31876"/>
                    <a:pt x="27849" y="31293"/>
                  </a:cubicBezTo>
                  <a:cubicBezTo>
                    <a:pt x="27671" y="29947"/>
                    <a:pt x="27361" y="28923"/>
                    <a:pt x="28064" y="27614"/>
                  </a:cubicBezTo>
                  <a:cubicBezTo>
                    <a:pt x="28742" y="26364"/>
                    <a:pt x="29933" y="25506"/>
                    <a:pt x="31064" y="24720"/>
                  </a:cubicBezTo>
                  <a:cubicBezTo>
                    <a:pt x="34505" y="22327"/>
                    <a:pt x="37351" y="19458"/>
                    <a:pt x="38196" y="15196"/>
                  </a:cubicBezTo>
                  <a:cubicBezTo>
                    <a:pt x="38886" y="11767"/>
                    <a:pt x="38005" y="8004"/>
                    <a:pt x="35707" y="5349"/>
                  </a:cubicBezTo>
                  <a:cubicBezTo>
                    <a:pt x="32898" y="2111"/>
                    <a:pt x="28528" y="1027"/>
                    <a:pt x="24456" y="467"/>
                  </a:cubicBezTo>
                  <a:cubicBezTo>
                    <a:pt x="22641" y="214"/>
                    <a:pt x="20780" y="0"/>
                    <a:pt x="18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Google Shape;734;p24">
              <a:extLst>
                <a:ext uri="{FF2B5EF4-FFF2-40B4-BE49-F238E27FC236}">
                  <a16:creationId xmlns:a16="http://schemas.microsoft.com/office/drawing/2014/main" id="{6FD6BB14-8D11-4EFF-B477-EC0CC5991828}"/>
                </a:ext>
              </a:extLst>
            </p:cNvPr>
            <p:cNvSpPr/>
            <p:nvPr/>
          </p:nvSpPr>
          <p:spPr>
            <a:xfrm>
              <a:off x="3103503" y="943785"/>
              <a:ext cx="172021" cy="354952"/>
            </a:xfrm>
            <a:custGeom>
              <a:avLst/>
              <a:gdLst/>
              <a:ahLst/>
              <a:cxnLst/>
              <a:rect l="l" t="t" r="r" b="b"/>
              <a:pathLst>
                <a:path w="8498" h="17535" extrusionOk="0">
                  <a:moveTo>
                    <a:pt x="8255" y="1"/>
                  </a:moveTo>
                  <a:cubicBezTo>
                    <a:pt x="8227" y="1"/>
                    <a:pt x="8197" y="10"/>
                    <a:pt x="8169" y="30"/>
                  </a:cubicBezTo>
                  <a:cubicBezTo>
                    <a:pt x="2799" y="3936"/>
                    <a:pt x="1" y="10853"/>
                    <a:pt x="1168" y="17390"/>
                  </a:cubicBezTo>
                  <a:cubicBezTo>
                    <a:pt x="1184" y="17489"/>
                    <a:pt x="1263" y="17535"/>
                    <a:pt x="1338" y="17535"/>
                  </a:cubicBezTo>
                  <a:cubicBezTo>
                    <a:pt x="1425" y="17535"/>
                    <a:pt x="1508" y="17474"/>
                    <a:pt x="1489" y="17366"/>
                  </a:cubicBezTo>
                  <a:cubicBezTo>
                    <a:pt x="346" y="10936"/>
                    <a:pt x="3073" y="4150"/>
                    <a:pt x="8359" y="304"/>
                  </a:cubicBezTo>
                  <a:cubicBezTo>
                    <a:pt x="8497" y="206"/>
                    <a:pt x="8390" y="1"/>
                    <a:pt x="8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Google Shape;735;p24">
              <a:extLst>
                <a:ext uri="{FF2B5EF4-FFF2-40B4-BE49-F238E27FC236}">
                  <a16:creationId xmlns:a16="http://schemas.microsoft.com/office/drawing/2014/main" id="{0C4C88DD-4963-4480-BF89-03F3B4DD1142}"/>
                </a:ext>
              </a:extLst>
            </p:cNvPr>
            <p:cNvSpPr/>
            <p:nvPr/>
          </p:nvSpPr>
          <p:spPr>
            <a:xfrm>
              <a:off x="3143017" y="1313189"/>
              <a:ext cx="35789" cy="57833"/>
            </a:xfrm>
            <a:custGeom>
              <a:avLst/>
              <a:gdLst/>
              <a:ahLst/>
              <a:cxnLst/>
              <a:rect l="l" t="t" r="r" b="b"/>
              <a:pathLst>
                <a:path w="1768" h="2857" extrusionOk="0">
                  <a:moveTo>
                    <a:pt x="171" y="0"/>
                  </a:moveTo>
                  <a:cubicBezTo>
                    <a:pt x="82" y="0"/>
                    <a:pt x="0" y="57"/>
                    <a:pt x="25" y="165"/>
                  </a:cubicBezTo>
                  <a:cubicBezTo>
                    <a:pt x="240" y="1177"/>
                    <a:pt x="716" y="2070"/>
                    <a:pt x="1442" y="2808"/>
                  </a:cubicBezTo>
                  <a:cubicBezTo>
                    <a:pt x="1474" y="2842"/>
                    <a:pt x="1509" y="2856"/>
                    <a:pt x="1543" y="2856"/>
                  </a:cubicBezTo>
                  <a:cubicBezTo>
                    <a:pt x="1662" y="2856"/>
                    <a:pt x="1768" y="2678"/>
                    <a:pt x="1657" y="2558"/>
                  </a:cubicBezTo>
                  <a:cubicBezTo>
                    <a:pt x="990" y="1891"/>
                    <a:pt x="549" y="1057"/>
                    <a:pt x="359" y="141"/>
                  </a:cubicBezTo>
                  <a:cubicBezTo>
                    <a:pt x="336" y="45"/>
                    <a:pt x="251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Google Shape;736;p24">
              <a:extLst>
                <a:ext uri="{FF2B5EF4-FFF2-40B4-BE49-F238E27FC236}">
                  <a16:creationId xmlns:a16="http://schemas.microsoft.com/office/drawing/2014/main" id="{746CE6E5-19BD-4C5A-A351-35576A9482D1}"/>
                </a:ext>
              </a:extLst>
            </p:cNvPr>
            <p:cNvSpPr/>
            <p:nvPr/>
          </p:nvSpPr>
          <p:spPr>
            <a:xfrm>
              <a:off x="3653429" y="1012488"/>
              <a:ext cx="151677" cy="300176"/>
            </a:xfrm>
            <a:custGeom>
              <a:avLst/>
              <a:gdLst/>
              <a:ahLst/>
              <a:cxnLst/>
              <a:rect l="l" t="t" r="r" b="b"/>
              <a:pathLst>
                <a:path w="7493" h="14829" extrusionOk="0">
                  <a:moveTo>
                    <a:pt x="4887" y="1"/>
                  </a:moveTo>
                  <a:cubicBezTo>
                    <a:pt x="4782" y="1"/>
                    <a:pt x="4678" y="88"/>
                    <a:pt x="4731" y="208"/>
                  </a:cubicBezTo>
                  <a:cubicBezTo>
                    <a:pt x="7124" y="5495"/>
                    <a:pt x="4338" y="11138"/>
                    <a:pt x="135" y="14531"/>
                  </a:cubicBezTo>
                  <a:cubicBezTo>
                    <a:pt x="0" y="14637"/>
                    <a:pt x="91" y="14829"/>
                    <a:pt x="219" y="14829"/>
                  </a:cubicBezTo>
                  <a:cubicBezTo>
                    <a:pt x="249" y="14829"/>
                    <a:pt x="282" y="14818"/>
                    <a:pt x="314" y="14793"/>
                  </a:cubicBezTo>
                  <a:cubicBezTo>
                    <a:pt x="4636" y="11317"/>
                    <a:pt x="7493" y="5506"/>
                    <a:pt x="5040" y="101"/>
                  </a:cubicBezTo>
                  <a:cubicBezTo>
                    <a:pt x="5010" y="31"/>
                    <a:pt x="4948" y="1"/>
                    <a:pt x="4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Google Shape;737;p24">
              <a:extLst>
                <a:ext uri="{FF2B5EF4-FFF2-40B4-BE49-F238E27FC236}">
                  <a16:creationId xmlns:a16="http://schemas.microsoft.com/office/drawing/2014/main" id="{E7936364-D317-4BFF-8740-22FCD0B8A530}"/>
                </a:ext>
              </a:extLst>
            </p:cNvPr>
            <p:cNvSpPr/>
            <p:nvPr/>
          </p:nvSpPr>
          <p:spPr>
            <a:xfrm>
              <a:off x="3707678" y="1193779"/>
              <a:ext cx="67853" cy="92468"/>
            </a:xfrm>
            <a:custGeom>
              <a:avLst/>
              <a:gdLst/>
              <a:ahLst/>
              <a:cxnLst/>
              <a:rect l="l" t="t" r="r" b="b"/>
              <a:pathLst>
                <a:path w="3352" h="4568" extrusionOk="0">
                  <a:moveTo>
                    <a:pt x="3136" y="1"/>
                  </a:moveTo>
                  <a:cubicBezTo>
                    <a:pt x="3084" y="1"/>
                    <a:pt x="3035" y="29"/>
                    <a:pt x="3015" y="98"/>
                  </a:cubicBezTo>
                  <a:cubicBezTo>
                    <a:pt x="2444" y="1742"/>
                    <a:pt x="1479" y="3158"/>
                    <a:pt x="134" y="4266"/>
                  </a:cubicBezTo>
                  <a:cubicBezTo>
                    <a:pt x="0" y="4371"/>
                    <a:pt x="89" y="4568"/>
                    <a:pt x="215" y="4568"/>
                  </a:cubicBezTo>
                  <a:cubicBezTo>
                    <a:pt x="246" y="4568"/>
                    <a:pt x="279" y="4556"/>
                    <a:pt x="312" y="4528"/>
                  </a:cubicBezTo>
                  <a:cubicBezTo>
                    <a:pt x="1705" y="3397"/>
                    <a:pt x="2729" y="1944"/>
                    <a:pt x="3313" y="241"/>
                  </a:cubicBezTo>
                  <a:cubicBezTo>
                    <a:pt x="3352" y="108"/>
                    <a:pt x="3236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0" name="Google Shape;738;p24">
              <a:extLst>
                <a:ext uri="{FF2B5EF4-FFF2-40B4-BE49-F238E27FC236}">
                  <a16:creationId xmlns:a16="http://schemas.microsoft.com/office/drawing/2014/main" id="{2A7416CF-4605-454B-87B3-9E3656A41F0A}"/>
                </a:ext>
              </a:extLst>
            </p:cNvPr>
            <p:cNvSpPr/>
            <p:nvPr/>
          </p:nvSpPr>
          <p:spPr>
            <a:xfrm>
              <a:off x="3469749" y="1577919"/>
              <a:ext cx="80626" cy="22368"/>
            </a:xfrm>
            <a:custGeom>
              <a:avLst/>
              <a:gdLst/>
              <a:ahLst/>
              <a:cxnLst/>
              <a:rect l="l" t="t" r="r" b="b"/>
              <a:pathLst>
                <a:path w="3983" h="1105" extrusionOk="0">
                  <a:moveTo>
                    <a:pt x="211" y="1"/>
                  </a:moveTo>
                  <a:cubicBezTo>
                    <a:pt x="105" y="1"/>
                    <a:pt x="0" y="91"/>
                    <a:pt x="53" y="219"/>
                  </a:cubicBezTo>
                  <a:cubicBezTo>
                    <a:pt x="342" y="904"/>
                    <a:pt x="943" y="1105"/>
                    <a:pt x="1616" y="1105"/>
                  </a:cubicBezTo>
                  <a:cubicBezTo>
                    <a:pt x="2358" y="1105"/>
                    <a:pt x="3187" y="861"/>
                    <a:pt x="3780" y="755"/>
                  </a:cubicBezTo>
                  <a:cubicBezTo>
                    <a:pt x="3983" y="710"/>
                    <a:pt x="3961" y="419"/>
                    <a:pt x="3786" y="419"/>
                  </a:cubicBezTo>
                  <a:cubicBezTo>
                    <a:pt x="3777" y="419"/>
                    <a:pt x="3766" y="420"/>
                    <a:pt x="3756" y="421"/>
                  </a:cubicBezTo>
                  <a:cubicBezTo>
                    <a:pt x="3233" y="515"/>
                    <a:pt x="2382" y="779"/>
                    <a:pt x="1648" y="779"/>
                  </a:cubicBezTo>
                  <a:cubicBezTo>
                    <a:pt x="1079" y="779"/>
                    <a:pt x="581" y="620"/>
                    <a:pt x="363" y="100"/>
                  </a:cubicBezTo>
                  <a:cubicBezTo>
                    <a:pt x="332" y="30"/>
                    <a:pt x="271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Google Shape;739;p24">
              <a:extLst>
                <a:ext uri="{FF2B5EF4-FFF2-40B4-BE49-F238E27FC236}">
                  <a16:creationId xmlns:a16="http://schemas.microsoft.com/office/drawing/2014/main" id="{5DCD602C-E8F6-47C9-9157-85533A5701C7}"/>
                </a:ext>
              </a:extLst>
            </p:cNvPr>
            <p:cNvSpPr/>
            <p:nvPr/>
          </p:nvSpPr>
          <p:spPr>
            <a:xfrm>
              <a:off x="3467442" y="1637837"/>
              <a:ext cx="65991" cy="14757"/>
            </a:xfrm>
            <a:custGeom>
              <a:avLst/>
              <a:gdLst/>
              <a:ahLst/>
              <a:cxnLst/>
              <a:rect l="l" t="t" r="r" b="b"/>
              <a:pathLst>
                <a:path w="3260" h="729" extrusionOk="0">
                  <a:moveTo>
                    <a:pt x="2997" y="1"/>
                  </a:moveTo>
                  <a:cubicBezTo>
                    <a:pt x="2971" y="1"/>
                    <a:pt x="2944" y="7"/>
                    <a:pt x="2917" y="21"/>
                  </a:cubicBezTo>
                  <a:cubicBezTo>
                    <a:pt x="2457" y="278"/>
                    <a:pt x="1955" y="405"/>
                    <a:pt x="1452" y="405"/>
                  </a:cubicBezTo>
                  <a:cubicBezTo>
                    <a:pt x="1069" y="405"/>
                    <a:pt x="687" y="332"/>
                    <a:pt x="322" y="188"/>
                  </a:cubicBezTo>
                  <a:cubicBezTo>
                    <a:pt x="297" y="178"/>
                    <a:pt x="274" y="173"/>
                    <a:pt x="252" y="173"/>
                  </a:cubicBezTo>
                  <a:cubicBezTo>
                    <a:pt x="90" y="173"/>
                    <a:pt x="1" y="412"/>
                    <a:pt x="179" y="486"/>
                  </a:cubicBezTo>
                  <a:cubicBezTo>
                    <a:pt x="590" y="648"/>
                    <a:pt x="1015" y="728"/>
                    <a:pt x="1440" y="728"/>
                  </a:cubicBezTo>
                  <a:cubicBezTo>
                    <a:pt x="2012" y="728"/>
                    <a:pt x="2581" y="582"/>
                    <a:pt x="3108" y="295"/>
                  </a:cubicBezTo>
                  <a:cubicBezTo>
                    <a:pt x="3260" y="204"/>
                    <a:pt x="3145" y="1"/>
                    <a:pt x="2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oogle Shape;752;p24">
            <a:extLst>
              <a:ext uri="{FF2B5EF4-FFF2-40B4-BE49-F238E27FC236}">
                <a16:creationId xmlns:a16="http://schemas.microsoft.com/office/drawing/2014/main" id="{C895634A-F72D-4D4D-8CF2-A1CD63DB9476}"/>
              </a:ext>
            </a:extLst>
          </p:cNvPr>
          <p:cNvGrpSpPr/>
          <p:nvPr/>
        </p:nvGrpSpPr>
        <p:grpSpPr>
          <a:xfrm>
            <a:off x="5472254" y="3920354"/>
            <a:ext cx="755349" cy="229084"/>
            <a:chOff x="5255979" y="3827254"/>
            <a:chExt cx="755349" cy="229084"/>
          </a:xfrm>
        </p:grpSpPr>
        <p:sp>
          <p:nvSpPr>
            <p:cNvPr id="25" name="Google Shape;753;p24">
              <a:extLst>
                <a:ext uri="{FF2B5EF4-FFF2-40B4-BE49-F238E27FC236}">
                  <a16:creationId xmlns:a16="http://schemas.microsoft.com/office/drawing/2014/main" id="{079314E8-F57F-4199-8343-A031B21145AF}"/>
                </a:ext>
              </a:extLst>
            </p:cNvPr>
            <p:cNvSpPr/>
            <p:nvPr/>
          </p:nvSpPr>
          <p:spPr>
            <a:xfrm>
              <a:off x="5255979" y="3827254"/>
              <a:ext cx="755349" cy="229084"/>
            </a:xfrm>
            <a:custGeom>
              <a:avLst/>
              <a:gdLst/>
              <a:ahLst/>
              <a:cxnLst/>
              <a:rect l="l" t="t" r="r" b="b"/>
              <a:pathLst>
                <a:path w="37315" h="11317" extrusionOk="0">
                  <a:moveTo>
                    <a:pt x="12026" y="1768"/>
                  </a:moveTo>
                  <a:cubicBezTo>
                    <a:pt x="14288" y="2208"/>
                    <a:pt x="16562" y="2637"/>
                    <a:pt x="18848" y="3054"/>
                  </a:cubicBezTo>
                  <a:cubicBezTo>
                    <a:pt x="17634" y="2875"/>
                    <a:pt x="16419" y="2708"/>
                    <a:pt x="15205" y="2518"/>
                  </a:cubicBezTo>
                  <a:cubicBezTo>
                    <a:pt x="14462" y="2407"/>
                    <a:pt x="13668" y="2228"/>
                    <a:pt x="12904" y="2228"/>
                  </a:cubicBezTo>
                  <a:cubicBezTo>
                    <a:pt x="12516" y="2228"/>
                    <a:pt x="12137" y="2274"/>
                    <a:pt x="11776" y="2399"/>
                  </a:cubicBezTo>
                  <a:cubicBezTo>
                    <a:pt x="11740" y="2411"/>
                    <a:pt x="11764" y="2446"/>
                    <a:pt x="11788" y="2446"/>
                  </a:cubicBezTo>
                  <a:cubicBezTo>
                    <a:pt x="12184" y="2362"/>
                    <a:pt x="12587" y="2328"/>
                    <a:pt x="12991" y="2328"/>
                  </a:cubicBezTo>
                  <a:cubicBezTo>
                    <a:pt x="13899" y="2328"/>
                    <a:pt x="14819" y="2497"/>
                    <a:pt x="15717" y="2637"/>
                  </a:cubicBezTo>
                  <a:cubicBezTo>
                    <a:pt x="17050" y="2839"/>
                    <a:pt x="18396" y="3054"/>
                    <a:pt x="19729" y="3256"/>
                  </a:cubicBezTo>
                  <a:cubicBezTo>
                    <a:pt x="20098" y="3304"/>
                    <a:pt x="20467" y="3363"/>
                    <a:pt x="20837" y="3411"/>
                  </a:cubicBezTo>
                  <a:cubicBezTo>
                    <a:pt x="23075" y="3816"/>
                    <a:pt x="25325" y="4197"/>
                    <a:pt x="27564" y="4530"/>
                  </a:cubicBezTo>
                  <a:cubicBezTo>
                    <a:pt x="26825" y="4887"/>
                    <a:pt x="26837" y="5721"/>
                    <a:pt x="27718" y="6268"/>
                  </a:cubicBezTo>
                  <a:cubicBezTo>
                    <a:pt x="22194" y="5304"/>
                    <a:pt x="16681" y="4268"/>
                    <a:pt x="11169" y="3268"/>
                  </a:cubicBezTo>
                  <a:lnTo>
                    <a:pt x="11133" y="3268"/>
                  </a:lnTo>
                  <a:cubicBezTo>
                    <a:pt x="11193" y="2982"/>
                    <a:pt x="11252" y="2684"/>
                    <a:pt x="11312" y="2387"/>
                  </a:cubicBezTo>
                  <a:cubicBezTo>
                    <a:pt x="11395" y="2208"/>
                    <a:pt x="11526" y="2053"/>
                    <a:pt x="11728" y="1946"/>
                  </a:cubicBezTo>
                  <a:cubicBezTo>
                    <a:pt x="11728" y="1934"/>
                    <a:pt x="11740" y="1934"/>
                    <a:pt x="11740" y="1934"/>
                  </a:cubicBezTo>
                  <a:cubicBezTo>
                    <a:pt x="11812" y="1899"/>
                    <a:pt x="11883" y="1863"/>
                    <a:pt x="11955" y="1827"/>
                  </a:cubicBezTo>
                  <a:cubicBezTo>
                    <a:pt x="12002" y="1815"/>
                    <a:pt x="12014" y="1792"/>
                    <a:pt x="12026" y="1768"/>
                  </a:cubicBezTo>
                  <a:close/>
                  <a:moveTo>
                    <a:pt x="2662" y="367"/>
                  </a:moveTo>
                  <a:cubicBezTo>
                    <a:pt x="3739" y="367"/>
                    <a:pt x="5106" y="798"/>
                    <a:pt x="6204" y="1053"/>
                  </a:cubicBezTo>
                  <a:cubicBezTo>
                    <a:pt x="5787" y="1458"/>
                    <a:pt x="5489" y="2006"/>
                    <a:pt x="5382" y="2327"/>
                  </a:cubicBezTo>
                  <a:cubicBezTo>
                    <a:pt x="4977" y="3577"/>
                    <a:pt x="4870" y="4935"/>
                    <a:pt x="4704" y="6244"/>
                  </a:cubicBezTo>
                  <a:cubicBezTo>
                    <a:pt x="4644" y="6661"/>
                    <a:pt x="4608" y="7018"/>
                    <a:pt x="4775" y="7387"/>
                  </a:cubicBezTo>
                  <a:cubicBezTo>
                    <a:pt x="4073" y="7185"/>
                    <a:pt x="3358" y="7078"/>
                    <a:pt x="2644" y="6899"/>
                  </a:cubicBezTo>
                  <a:cubicBezTo>
                    <a:pt x="1239" y="6566"/>
                    <a:pt x="655" y="5911"/>
                    <a:pt x="584" y="4994"/>
                  </a:cubicBezTo>
                  <a:cubicBezTo>
                    <a:pt x="501" y="3899"/>
                    <a:pt x="870" y="2851"/>
                    <a:pt x="834" y="1768"/>
                  </a:cubicBezTo>
                  <a:cubicBezTo>
                    <a:pt x="834" y="1756"/>
                    <a:pt x="834" y="1744"/>
                    <a:pt x="822" y="1732"/>
                  </a:cubicBezTo>
                  <a:cubicBezTo>
                    <a:pt x="989" y="1089"/>
                    <a:pt x="1322" y="446"/>
                    <a:pt x="2430" y="375"/>
                  </a:cubicBezTo>
                  <a:cubicBezTo>
                    <a:pt x="2505" y="370"/>
                    <a:pt x="2583" y="367"/>
                    <a:pt x="2662" y="367"/>
                  </a:cubicBezTo>
                  <a:close/>
                  <a:moveTo>
                    <a:pt x="32933" y="7078"/>
                  </a:moveTo>
                  <a:cubicBezTo>
                    <a:pt x="32910" y="7114"/>
                    <a:pt x="32921" y="7173"/>
                    <a:pt x="32981" y="7209"/>
                  </a:cubicBezTo>
                  <a:cubicBezTo>
                    <a:pt x="33136" y="7304"/>
                    <a:pt x="33291" y="7399"/>
                    <a:pt x="33445" y="7495"/>
                  </a:cubicBezTo>
                  <a:cubicBezTo>
                    <a:pt x="33350" y="7471"/>
                    <a:pt x="33255" y="7435"/>
                    <a:pt x="33160" y="7411"/>
                  </a:cubicBezTo>
                  <a:cubicBezTo>
                    <a:pt x="33052" y="7376"/>
                    <a:pt x="32945" y="7340"/>
                    <a:pt x="32850" y="7316"/>
                  </a:cubicBezTo>
                  <a:cubicBezTo>
                    <a:pt x="32814" y="7304"/>
                    <a:pt x="32779" y="7292"/>
                    <a:pt x="32731" y="7268"/>
                  </a:cubicBezTo>
                  <a:cubicBezTo>
                    <a:pt x="32802" y="7209"/>
                    <a:pt x="32874" y="7137"/>
                    <a:pt x="32933" y="7078"/>
                  </a:cubicBezTo>
                  <a:close/>
                  <a:moveTo>
                    <a:pt x="32719" y="7578"/>
                  </a:moveTo>
                  <a:cubicBezTo>
                    <a:pt x="32814" y="7578"/>
                    <a:pt x="32898" y="7602"/>
                    <a:pt x="32993" y="7626"/>
                  </a:cubicBezTo>
                  <a:cubicBezTo>
                    <a:pt x="33136" y="7685"/>
                    <a:pt x="33279" y="7733"/>
                    <a:pt x="33433" y="7792"/>
                  </a:cubicBezTo>
                  <a:cubicBezTo>
                    <a:pt x="33195" y="7721"/>
                    <a:pt x="32957" y="7661"/>
                    <a:pt x="32719" y="7590"/>
                  </a:cubicBezTo>
                  <a:cubicBezTo>
                    <a:pt x="32719" y="7590"/>
                    <a:pt x="32719" y="7578"/>
                    <a:pt x="32719" y="7578"/>
                  </a:cubicBezTo>
                  <a:close/>
                  <a:moveTo>
                    <a:pt x="32921" y="6864"/>
                  </a:moveTo>
                  <a:cubicBezTo>
                    <a:pt x="33457" y="7125"/>
                    <a:pt x="34600" y="7637"/>
                    <a:pt x="35398" y="8102"/>
                  </a:cubicBezTo>
                  <a:cubicBezTo>
                    <a:pt x="34588" y="7840"/>
                    <a:pt x="33850" y="7471"/>
                    <a:pt x="33160" y="7006"/>
                  </a:cubicBezTo>
                  <a:cubicBezTo>
                    <a:pt x="33130" y="6989"/>
                    <a:pt x="33100" y="6980"/>
                    <a:pt x="33072" y="6980"/>
                  </a:cubicBezTo>
                  <a:cubicBezTo>
                    <a:pt x="33043" y="6980"/>
                    <a:pt x="33017" y="6989"/>
                    <a:pt x="32993" y="7006"/>
                  </a:cubicBezTo>
                  <a:cubicBezTo>
                    <a:pt x="33017" y="6959"/>
                    <a:pt x="32981" y="6899"/>
                    <a:pt x="32921" y="6864"/>
                  </a:cubicBezTo>
                  <a:close/>
                  <a:moveTo>
                    <a:pt x="32707" y="7828"/>
                  </a:moveTo>
                  <a:cubicBezTo>
                    <a:pt x="33136" y="7959"/>
                    <a:pt x="33564" y="8078"/>
                    <a:pt x="33993" y="8197"/>
                  </a:cubicBezTo>
                  <a:cubicBezTo>
                    <a:pt x="33564" y="8126"/>
                    <a:pt x="33148" y="8042"/>
                    <a:pt x="32719" y="7971"/>
                  </a:cubicBezTo>
                  <a:cubicBezTo>
                    <a:pt x="32719" y="7947"/>
                    <a:pt x="32707" y="7935"/>
                    <a:pt x="32695" y="7923"/>
                  </a:cubicBezTo>
                  <a:cubicBezTo>
                    <a:pt x="32707" y="7899"/>
                    <a:pt x="32707" y="7864"/>
                    <a:pt x="32707" y="7828"/>
                  </a:cubicBezTo>
                  <a:close/>
                  <a:moveTo>
                    <a:pt x="11031" y="1140"/>
                  </a:moveTo>
                  <a:cubicBezTo>
                    <a:pt x="11324" y="1140"/>
                    <a:pt x="11655" y="1258"/>
                    <a:pt x="12026" y="1553"/>
                  </a:cubicBezTo>
                  <a:cubicBezTo>
                    <a:pt x="11847" y="1518"/>
                    <a:pt x="11669" y="1494"/>
                    <a:pt x="11502" y="1470"/>
                  </a:cubicBezTo>
                  <a:cubicBezTo>
                    <a:pt x="11484" y="1466"/>
                    <a:pt x="11467" y="1465"/>
                    <a:pt x="11452" y="1465"/>
                  </a:cubicBezTo>
                  <a:cubicBezTo>
                    <a:pt x="11370" y="1465"/>
                    <a:pt x="11339" y="1515"/>
                    <a:pt x="11359" y="1565"/>
                  </a:cubicBezTo>
                  <a:cubicBezTo>
                    <a:pt x="11312" y="1589"/>
                    <a:pt x="11276" y="1601"/>
                    <a:pt x="11240" y="1625"/>
                  </a:cubicBezTo>
                  <a:cubicBezTo>
                    <a:pt x="11226" y="1622"/>
                    <a:pt x="11212" y="1621"/>
                    <a:pt x="11198" y="1621"/>
                  </a:cubicBezTo>
                  <a:cubicBezTo>
                    <a:pt x="11154" y="1621"/>
                    <a:pt x="11113" y="1636"/>
                    <a:pt x="11085" y="1672"/>
                  </a:cubicBezTo>
                  <a:cubicBezTo>
                    <a:pt x="9883" y="3542"/>
                    <a:pt x="9847" y="5994"/>
                    <a:pt x="10050" y="8161"/>
                  </a:cubicBezTo>
                  <a:cubicBezTo>
                    <a:pt x="10050" y="8221"/>
                    <a:pt x="10109" y="8268"/>
                    <a:pt x="10169" y="8304"/>
                  </a:cubicBezTo>
                  <a:cubicBezTo>
                    <a:pt x="9311" y="8090"/>
                    <a:pt x="8871" y="7745"/>
                    <a:pt x="8883" y="7280"/>
                  </a:cubicBezTo>
                  <a:cubicBezTo>
                    <a:pt x="8847" y="7042"/>
                    <a:pt x="8835" y="6804"/>
                    <a:pt x="8835" y="6566"/>
                  </a:cubicBezTo>
                  <a:cubicBezTo>
                    <a:pt x="8799" y="5863"/>
                    <a:pt x="8847" y="5161"/>
                    <a:pt x="8954" y="4482"/>
                  </a:cubicBezTo>
                  <a:cubicBezTo>
                    <a:pt x="9037" y="3958"/>
                    <a:pt x="9157" y="3446"/>
                    <a:pt x="9335" y="2946"/>
                  </a:cubicBezTo>
                  <a:cubicBezTo>
                    <a:pt x="9447" y="2630"/>
                    <a:pt x="9993" y="1140"/>
                    <a:pt x="11031" y="1140"/>
                  </a:cubicBezTo>
                  <a:close/>
                  <a:moveTo>
                    <a:pt x="32195" y="7804"/>
                  </a:moveTo>
                  <a:lnTo>
                    <a:pt x="32195" y="7804"/>
                  </a:lnTo>
                  <a:cubicBezTo>
                    <a:pt x="32147" y="7971"/>
                    <a:pt x="32112" y="8138"/>
                    <a:pt x="32088" y="8304"/>
                  </a:cubicBezTo>
                  <a:cubicBezTo>
                    <a:pt x="32064" y="8316"/>
                    <a:pt x="32052" y="8328"/>
                    <a:pt x="32040" y="8352"/>
                  </a:cubicBezTo>
                  <a:cubicBezTo>
                    <a:pt x="32028" y="8209"/>
                    <a:pt x="32064" y="8078"/>
                    <a:pt x="32112" y="7959"/>
                  </a:cubicBezTo>
                  <a:cubicBezTo>
                    <a:pt x="32124" y="7911"/>
                    <a:pt x="32148" y="7876"/>
                    <a:pt x="32159" y="7840"/>
                  </a:cubicBezTo>
                  <a:cubicBezTo>
                    <a:pt x="32171" y="7828"/>
                    <a:pt x="32183" y="7816"/>
                    <a:pt x="32195" y="7804"/>
                  </a:cubicBezTo>
                  <a:close/>
                  <a:moveTo>
                    <a:pt x="32707" y="8209"/>
                  </a:moveTo>
                  <a:cubicBezTo>
                    <a:pt x="32945" y="8257"/>
                    <a:pt x="33183" y="8316"/>
                    <a:pt x="33421" y="8364"/>
                  </a:cubicBezTo>
                  <a:cubicBezTo>
                    <a:pt x="33183" y="8340"/>
                    <a:pt x="32945" y="8328"/>
                    <a:pt x="32707" y="8316"/>
                  </a:cubicBezTo>
                  <a:lnTo>
                    <a:pt x="32707" y="8209"/>
                  </a:lnTo>
                  <a:close/>
                  <a:moveTo>
                    <a:pt x="7353" y="900"/>
                  </a:moveTo>
                  <a:cubicBezTo>
                    <a:pt x="7546" y="900"/>
                    <a:pt x="7758" y="962"/>
                    <a:pt x="7990" y="1101"/>
                  </a:cubicBezTo>
                  <a:cubicBezTo>
                    <a:pt x="7192" y="1649"/>
                    <a:pt x="7073" y="3006"/>
                    <a:pt x="6954" y="3649"/>
                  </a:cubicBezTo>
                  <a:cubicBezTo>
                    <a:pt x="6847" y="4304"/>
                    <a:pt x="6144" y="6792"/>
                    <a:pt x="6751" y="7876"/>
                  </a:cubicBezTo>
                  <a:cubicBezTo>
                    <a:pt x="6787" y="8007"/>
                    <a:pt x="6847" y="8114"/>
                    <a:pt x="6942" y="8221"/>
                  </a:cubicBezTo>
                  <a:cubicBezTo>
                    <a:pt x="6787" y="8317"/>
                    <a:pt x="6581" y="8376"/>
                    <a:pt x="6357" y="8376"/>
                  </a:cubicBezTo>
                  <a:cubicBezTo>
                    <a:pt x="6219" y="8376"/>
                    <a:pt x="6075" y="8354"/>
                    <a:pt x="5930" y="8304"/>
                  </a:cubicBezTo>
                  <a:cubicBezTo>
                    <a:pt x="5728" y="8245"/>
                    <a:pt x="5597" y="8149"/>
                    <a:pt x="5489" y="8042"/>
                  </a:cubicBezTo>
                  <a:cubicBezTo>
                    <a:pt x="5501" y="8018"/>
                    <a:pt x="5513" y="7995"/>
                    <a:pt x="5489" y="7971"/>
                  </a:cubicBezTo>
                  <a:cubicBezTo>
                    <a:pt x="4501" y="6959"/>
                    <a:pt x="5335" y="5137"/>
                    <a:pt x="5513" y="4161"/>
                  </a:cubicBezTo>
                  <a:cubicBezTo>
                    <a:pt x="5576" y="3787"/>
                    <a:pt x="6028" y="900"/>
                    <a:pt x="7353" y="900"/>
                  </a:cubicBezTo>
                  <a:close/>
                  <a:moveTo>
                    <a:pt x="10490" y="8268"/>
                  </a:moveTo>
                  <a:cubicBezTo>
                    <a:pt x="10740" y="8316"/>
                    <a:pt x="10978" y="8376"/>
                    <a:pt x="11216" y="8423"/>
                  </a:cubicBezTo>
                  <a:cubicBezTo>
                    <a:pt x="11169" y="8423"/>
                    <a:pt x="11121" y="8435"/>
                    <a:pt x="11085" y="8459"/>
                  </a:cubicBezTo>
                  <a:cubicBezTo>
                    <a:pt x="10800" y="8423"/>
                    <a:pt x="10550" y="8388"/>
                    <a:pt x="10323" y="8328"/>
                  </a:cubicBezTo>
                  <a:cubicBezTo>
                    <a:pt x="10395" y="8328"/>
                    <a:pt x="10466" y="8316"/>
                    <a:pt x="10490" y="8268"/>
                  </a:cubicBezTo>
                  <a:close/>
                  <a:moveTo>
                    <a:pt x="35684" y="8280"/>
                  </a:moveTo>
                  <a:cubicBezTo>
                    <a:pt x="35779" y="8340"/>
                    <a:pt x="35862" y="8399"/>
                    <a:pt x="35934" y="8459"/>
                  </a:cubicBezTo>
                  <a:cubicBezTo>
                    <a:pt x="35838" y="8423"/>
                    <a:pt x="35755" y="8388"/>
                    <a:pt x="35660" y="8352"/>
                  </a:cubicBezTo>
                  <a:cubicBezTo>
                    <a:pt x="35672" y="8328"/>
                    <a:pt x="35684" y="8304"/>
                    <a:pt x="35684" y="8280"/>
                  </a:cubicBezTo>
                  <a:close/>
                  <a:moveTo>
                    <a:pt x="9040" y="1218"/>
                  </a:moveTo>
                  <a:cubicBezTo>
                    <a:pt x="9182" y="1218"/>
                    <a:pt x="9335" y="1241"/>
                    <a:pt x="9502" y="1291"/>
                  </a:cubicBezTo>
                  <a:cubicBezTo>
                    <a:pt x="8537" y="2184"/>
                    <a:pt x="8490" y="3958"/>
                    <a:pt x="8395" y="4911"/>
                  </a:cubicBezTo>
                  <a:cubicBezTo>
                    <a:pt x="8311" y="5673"/>
                    <a:pt x="7942" y="7256"/>
                    <a:pt x="8752" y="8268"/>
                  </a:cubicBezTo>
                  <a:cubicBezTo>
                    <a:pt x="8607" y="8289"/>
                    <a:pt x="8471" y="8310"/>
                    <a:pt x="8333" y="8310"/>
                  </a:cubicBezTo>
                  <a:cubicBezTo>
                    <a:pt x="8233" y="8310"/>
                    <a:pt x="8131" y="8299"/>
                    <a:pt x="8025" y="8268"/>
                  </a:cubicBezTo>
                  <a:cubicBezTo>
                    <a:pt x="7775" y="8197"/>
                    <a:pt x="7585" y="8054"/>
                    <a:pt x="7418" y="7887"/>
                  </a:cubicBezTo>
                  <a:cubicBezTo>
                    <a:pt x="7412" y="7884"/>
                    <a:pt x="7405" y="7883"/>
                    <a:pt x="7398" y="7883"/>
                  </a:cubicBezTo>
                  <a:cubicBezTo>
                    <a:pt x="7379" y="7883"/>
                    <a:pt x="7362" y="7894"/>
                    <a:pt x="7371" y="7911"/>
                  </a:cubicBezTo>
                  <a:cubicBezTo>
                    <a:pt x="7489" y="8224"/>
                    <a:pt x="7937" y="8453"/>
                    <a:pt x="8336" y="8453"/>
                  </a:cubicBezTo>
                  <a:cubicBezTo>
                    <a:pt x="8500" y="8453"/>
                    <a:pt x="8655" y="8414"/>
                    <a:pt x="8776" y="8328"/>
                  </a:cubicBezTo>
                  <a:cubicBezTo>
                    <a:pt x="8787" y="8328"/>
                    <a:pt x="8787" y="8316"/>
                    <a:pt x="8787" y="8316"/>
                  </a:cubicBezTo>
                  <a:cubicBezTo>
                    <a:pt x="8907" y="8459"/>
                    <a:pt x="9061" y="8590"/>
                    <a:pt x="9228" y="8709"/>
                  </a:cubicBezTo>
                  <a:cubicBezTo>
                    <a:pt x="9138" y="8719"/>
                    <a:pt x="9049" y="8723"/>
                    <a:pt x="8962" y="8723"/>
                  </a:cubicBezTo>
                  <a:cubicBezTo>
                    <a:pt x="8190" y="8723"/>
                    <a:pt x="7557" y="8357"/>
                    <a:pt x="7097" y="7876"/>
                  </a:cubicBezTo>
                  <a:cubicBezTo>
                    <a:pt x="6763" y="6947"/>
                    <a:pt x="7275" y="4673"/>
                    <a:pt x="7323" y="4292"/>
                  </a:cubicBezTo>
                  <a:cubicBezTo>
                    <a:pt x="7388" y="3835"/>
                    <a:pt x="7533" y="1218"/>
                    <a:pt x="9040" y="1218"/>
                  </a:cubicBezTo>
                  <a:close/>
                  <a:moveTo>
                    <a:pt x="11276" y="3589"/>
                  </a:moveTo>
                  <a:cubicBezTo>
                    <a:pt x="16384" y="4851"/>
                    <a:pt x="21861" y="5780"/>
                    <a:pt x="27052" y="6375"/>
                  </a:cubicBezTo>
                  <a:cubicBezTo>
                    <a:pt x="26468" y="6518"/>
                    <a:pt x="26040" y="6840"/>
                    <a:pt x="25968" y="7280"/>
                  </a:cubicBezTo>
                  <a:cubicBezTo>
                    <a:pt x="25873" y="7840"/>
                    <a:pt x="26385" y="8423"/>
                    <a:pt x="27123" y="8792"/>
                  </a:cubicBezTo>
                  <a:cubicBezTo>
                    <a:pt x="24528" y="8292"/>
                    <a:pt x="21932" y="7864"/>
                    <a:pt x="19336" y="7423"/>
                  </a:cubicBezTo>
                  <a:cubicBezTo>
                    <a:pt x="17967" y="7197"/>
                    <a:pt x="16598" y="6959"/>
                    <a:pt x="15241" y="6733"/>
                  </a:cubicBezTo>
                  <a:cubicBezTo>
                    <a:pt x="14633" y="6637"/>
                    <a:pt x="14026" y="6530"/>
                    <a:pt x="13419" y="6423"/>
                  </a:cubicBezTo>
                  <a:cubicBezTo>
                    <a:pt x="13312" y="6411"/>
                    <a:pt x="11681" y="6185"/>
                    <a:pt x="10895" y="6102"/>
                  </a:cubicBezTo>
                  <a:cubicBezTo>
                    <a:pt x="10800" y="5971"/>
                    <a:pt x="10716" y="5840"/>
                    <a:pt x="10657" y="5697"/>
                  </a:cubicBezTo>
                  <a:cubicBezTo>
                    <a:pt x="10764" y="5006"/>
                    <a:pt x="10907" y="4328"/>
                    <a:pt x="11050" y="3637"/>
                  </a:cubicBezTo>
                  <a:cubicBezTo>
                    <a:pt x="11121" y="3613"/>
                    <a:pt x="11204" y="3601"/>
                    <a:pt x="11276" y="3589"/>
                  </a:cubicBezTo>
                  <a:close/>
                  <a:moveTo>
                    <a:pt x="32695" y="9007"/>
                  </a:moveTo>
                  <a:cubicBezTo>
                    <a:pt x="32755" y="9019"/>
                    <a:pt x="32826" y="9019"/>
                    <a:pt x="32898" y="9019"/>
                  </a:cubicBezTo>
                  <a:cubicBezTo>
                    <a:pt x="32921" y="9042"/>
                    <a:pt x="32957" y="9054"/>
                    <a:pt x="32981" y="9078"/>
                  </a:cubicBezTo>
                  <a:cubicBezTo>
                    <a:pt x="32933" y="9078"/>
                    <a:pt x="32874" y="9102"/>
                    <a:pt x="32814" y="9114"/>
                  </a:cubicBezTo>
                  <a:cubicBezTo>
                    <a:pt x="32731" y="9102"/>
                    <a:pt x="32648" y="9102"/>
                    <a:pt x="32576" y="9090"/>
                  </a:cubicBezTo>
                  <a:cubicBezTo>
                    <a:pt x="32564" y="9090"/>
                    <a:pt x="32552" y="9090"/>
                    <a:pt x="32552" y="9078"/>
                  </a:cubicBezTo>
                  <a:cubicBezTo>
                    <a:pt x="32588" y="9054"/>
                    <a:pt x="32636" y="9030"/>
                    <a:pt x="32695" y="9007"/>
                  </a:cubicBezTo>
                  <a:close/>
                  <a:moveTo>
                    <a:pt x="36029" y="8983"/>
                  </a:moveTo>
                  <a:cubicBezTo>
                    <a:pt x="35565" y="9138"/>
                    <a:pt x="34505" y="9352"/>
                    <a:pt x="34350" y="9388"/>
                  </a:cubicBezTo>
                  <a:cubicBezTo>
                    <a:pt x="33922" y="9507"/>
                    <a:pt x="33481" y="9626"/>
                    <a:pt x="33040" y="9733"/>
                  </a:cubicBezTo>
                  <a:cubicBezTo>
                    <a:pt x="32814" y="9638"/>
                    <a:pt x="32624" y="9519"/>
                    <a:pt x="32469" y="9376"/>
                  </a:cubicBezTo>
                  <a:cubicBezTo>
                    <a:pt x="32529" y="9364"/>
                    <a:pt x="32588" y="9364"/>
                    <a:pt x="32659" y="9352"/>
                  </a:cubicBezTo>
                  <a:lnTo>
                    <a:pt x="32862" y="9352"/>
                  </a:lnTo>
                  <a:cubicBezTo>
                    <a:pt x="32910" y="9352"/>
                    <a:pt x="32945" y="9328"/>
                    <a:pt x="32969" y="9292"/>
                  </a:cubicBezTo>
                  <a:cubicBezTo>
                    <a:pt x="33314" y="9233"/>
                    <a:pt x="33671" y="9185"/>
                    <a:pt x="34029" y="9138"/>
                  </a:cubicBezTo>
                  <a:lnTo>
                    <a:pt x="34029" y="9138"/>
                  </a:lnTo>
                  <a:cubicBezTo>
                    <a:pt x="33588" y="9221"/>
                    <a:pt x="33160" y="9304"/>
                    <a:pt x="32719" y="9388"/>
                  </a:cubicBezTo>
                  <a:cubicBezTo>
                    <a:pt x="32639" y="9410"/>
                    <a:pt x="32669" y="9531"/>
                    <a:pt x="32755" y="9531"/>
                  </a:cubicBezTo>
                  <a:cubicBezTo>
                    <a:pt x="32758" y="9531"/>
                    <a:pt x="32762" y="9531"/>
                    <a:pt x="32767" y="9531"/>
                  </a:cubicBezTo>
                  <a:cubicBezTo>
                    <a:pt x="33862" y="9364"/>
                    <a:pt x="34945" y="9161"/>
                    <a:pt x="36029" y="8983"/>
                  </a:cubicBezTo>
                  <a:close/>
                  <a:moveTo>
                    <a:pt x="28516" y="4673"/>
                  </a:moveTo>
                  <a:cubicBezTo>
                    <a:pt x="28516" y="4685"/>
                    <a:pt x="28528" y="4685"/>
                    <a:pt x="28540" y="4685"/>
                  </a:cubicBezTo>
                  <a:lnTo>
                    <a:pt x="28588" y="4685"/>
                  </a:lnTo>
                  <a:cubicBezTo>
                    <a:pt x="29957" y="5375"/>
                    <a:pt x="31350" y="6066"/>
                    <a:pt x="32719" y="6768"/>
                  </a:cubicBezTo>
                  <a:cubicBezTo>
                    <a:pt x="32755" y="6792"/>
                    <a:pt x="32826" y="6816"/>
                    <a:pt x="32898" y="6852"/>
                  </a:cubicBezTo>
                  <a:cubicBezTo>
                    <a:pt x="32864" y="6843"/>
                    <a:pt x="32830" y="6835"/>
                    <a:pt x="32801" y="6835"/>
                  </a:cubicBezTo>
                  <a:cubicBezTo>
                    <a:pt x="32789" y="6835"/>
                    <a:pt x="32777" y="6836"/>
                    <a:pt x="32767" y="6840"/>
                  </a:cubicBezTo>
                  <a:cubicBezTo>
                    <a:pt x="31302" y="7292"/>
                    <a:pt x="30993" y="9078"/>
                    <a:pt x="32743" y="9816"/>
                  </a:cubicBezTo>
                  <a:cubicBezTo>
                    <a:pt x="32648" y="9840"/>
                    <a:pt x="32552" y="9864"/>
                    <a:pt x="32445" y="9888"/>
                  </a:cubicBezTo>
                  <a:cubicBezTo>
                    <a:pt x="30957" y="10269"/>
                    <a:pt x="29445" y="10626"/>
                    <a:pt x="27968" y="11019"/>
                  </a:cubicBezTo>
                  <a:cubicBezTo>
                    <a:pt x="27897" y="11043"/>
                    <a:pt x="27885" y="11078"/>
                    <a:pt x="27885" y="11114"/>
                  </a:cubicBezTo>
                  <a:cubicBezTo>
                    <a:pt x="27814" y="11078"/>
                    <a:pt x="27730" y="11055"/>
                    <a:pt x="27659" y="11019"/>
                  </a:cubicBezTo>
                  <a:cubicBezTo>
                    <a:pt x="27629" y="11013"/>
                    <a:pt x="27599" y="11010"/>
                    <a:pt x="27573" y="11010"/>
                  </a:cubicBezTo>
                  <a:cubicBezTo>
                    <a:pt x="27546" y="11010"/>
                    <a:pt x="27522" y="11013"/>
                    <a:pt x="27504" y="11019"/>
                  </a:cubicBezTo>
                  <a:cubicBezTo>
                    <a:pt x="26909" y="10709"/>
                    <a:pt x="26480" y="10233"/>
                    <a:pt x="26587" y="9792"/>
                  </a:cubicBezTo>
                  <a:cubicBezTo>
                    <a:pt x="26730" y="9245"/>
                    <a:pt x="27397" y="9161"/>
                    <a:pt x="28099" y="9066"/>
                  </a:cubicBezTo>
                  <a:cubicBezTo>
                    <a:pt x="28254" y="9054"/>
                    <a:pt x="28290" y="8888"/>
                    <a:pt x="28087" y="8840"/>
                  </a:cubicBezTo>
                  <a:cubicBezTo>
                    <a:pt x="27945" y="8804"/>
                    <a:pt x="27814" y="8792"/>
                    <a:pt x="27671" y="8792"/>
                  </a:cubicBezTo>
                  <a:cubicBezTo>
                    <a:pt x="25995" y="8126"/>
                    <a:pt x="26160" y="6612"/>
                    <a:pt x="27868" y="6612"/>
                  </a:cubicBezTo>
                  <a:cubicBezTo>
                    <a:pt x="27993" y="6612"/>
                    <a:pt x="28125" y="6620"/>
                    <a:pt x="28266" y="6637"/>
                  </a:cubicBezTo>
                  <a:cubicBezTo>
                    <a:pt x="28283" y="6639"/>
                    <a:pt x="28299" y="6640"/>
                    <a:pt x="28314" y="6640"/>
                  </a:cubicBezTo>
                  <a:cubicBezTo>
                    <a:pt x="28584" y="6640"/>
                    <a:pt x="28547" y="6350"/>
                    <a:pt x="28242" y="6316"/>
                  </a:cubicBezTo>
                  <a:lnTo>
                    <a:pt x="28218" y="6316"/>
                  </a:lnTo>
                  <a:cubicBezTo>
                    <a:pt x="28207" y="6304"/>
                    <a:pt x="28195" y="6292"/>
                    <a:pt x="28183" y="6280"/>
                  </a:cubicBezTo>
                  <a:cubicBezTo>
                    <a:pt x="27028" y="5697"/>
                    <a:pt x="27349" y="4780"/>
                    <a:pt x="28516" y="4673"/>
                  </a:cubicBezTo>
                  <a:close/>
                  <a:moveTo>
                    <a:pt x="2520" y="1"/>
                  </a:moveTo>
                  <a:cubicBezTo>
                    <a:pt x="2259" y="1"/>
                    <a:pt x="2011" y="24"/>
                    <a:pt x="1787" y="77"/>
                  </a:cubicBezTo>
                  <a:cubicBezTo>
                    <a:pt x="822" y="315"/>
                    <a:pt x="477" y="994"/>
                    <a:pt x="405" y="1684"/>
                  </a:cubicBezTo>
                  <a:cubicBezTo>
                    <a:pt x="215" y="2542"/>
                    <a:pt x="167" y="3435"/>
                    <a:pt x="96" y="4316"/>
                  </a:cubicBezTo>
                  <a:cubicBezTo>
                    <a:pt x="60" y="4828"/>
                    <a:pt x="1" y="5375"/>
                    <a:pt x="322" y="5911"/>
                  </a:cubicBezTo>
                  <a:cubicBezTo>
                    <a:pt x="1060" y="7161"/>
                    <a:pt x="3144" y="7376"/>
                    <a:pt x="4787" y="7530"/>
                  </a:cubicBezTo>
                  <a:cubicBezTo>
                    <a:pt x="4811" y="7530"/>
                    <a:pt x="4835" y="7518"/>
                    <a:pt x="4846" y="7518"/>
                  </a:cubicBezTo>
                  <a:cubicBezTo>
                    <a:pt x="4870" y="7566"/>
                    <a:pt x="4906" y="7614"/>
                    <a:pt x="4942" y="7661"/>
                  </a:cubicBezTo>
                  <a:cubicBezTo>
                    <a:pt x="4930" y="7661"/>
                    <a:pt x="4930" y="7661"/>
                    <a:pt x="4930" y="7673"/>
                  </a:cubicBezTo>
                  <a:cubicBezTo>
                    <a:pt x="4882" y="8018"/>
                    <a:pt x="5347" y="8399"/>
                    <a:pt x="5847" y="8542"/>
                  </a:cubicBezTo>
                  <a:cubicBezTo>
                    <a:pt x="6024" y="8593"/>
                    <a:pt x="6199" y="8617"/>
                    <a:pt x="6366" y="8617"/>
                  </a:cubicBezTo>
                  <a:cubicBezTo>
                    <a:pt x="6669" y="8617"/>
                    <a:pt x="6940" y="8538"/>
                    <a:pt x="7132" y="8399"/>
                  </a:cubicBezTo>
                  <a:cubicBezTo>
                    <a:pt x="7560" y="8729"/>
                    <a:pt x="8261" y="8939"/>
                    <a:pt x="8861" y="8939"/>
                  </a:cubicBezTo>
                  <a:cubicBezTo>
                    <a:pt x="9063" y="8939"/>
                    <a:pt x="9253" y="8915"/>
                    <a:pt x="9418" y="8864"/>
                  </a:cubicBezTo>
                  <a:cubicBezTo>
                    <a:pt x="9442" y="8864"/>
                    <a:pt x="9442" y="8852"/>
                    <a:pt x="9454" y="8840"/>
                  </a:cubicBezTo>
                  <a:cubicBezTo>
                    <a:pt x="9813" y="9017"/>
                    <a:pt x="10145" y="9098"/>
                    <a:pt x="10434" y="9098"/>
                  </a:cubicBezTo>
                  <a:cubicBezTo>
                    <a:pt x="10882" y="9098"/>
                    <a:pt x="11226" y="8904"/>
                    <a:pt x="11407" y="8578"/>
                  </a:cubicBezTo>
                  <a:cubicBezTo>
                    <a:pt x="11431" y="8530"/>
                    <a:pt x="11371" y="8471"/>
                    <a:pt x="11300" y="8447"/>
                  </a:cubicBezTo>
                  <a:lnTo>
                    <a:pt x="11300" y="8447"/>
                  </a:lnTo>
                  <a:cubicBezTo>
                    <a:pt x="16515" y="9602"/>
                    <a:pt x="21837" y="10543"/>
                    <a:pt x="27087" y="11316"/>
                  </a:cubicBezTo>
                  <a:cubicBezTo>
                    <a:pt x="27218" y="11281"/>
                    <a:pt x="27349" y="11257"/>
                    <a:pt x="27492" y="11233"/>
                  </a:cubicBezTo>
                  <a:cubicBezTo>
                    <a:pt x="26468" y="10757"/>
                    <a:pt x="25004" y="10685"/>
                    <a:pt x="23849" y="10495"/>
                  </a:cubicBezTo>
                  <a:cubicBezTo>
                    <a:pt x="22313" y="10245"/>
                    <a:pt x="20789" y="9971"/>
                    <a:pt x="19253" y="9697"/>
                  </a:cubicBezTo>
                  <a:cubicBezTo>
                    <a:pt x="16527" y="9209"/>
                    <a:pt x="13824" y="8661"/>
                    <a:pt x="11097" y="8161"/>
                  </a:cubicBezTo>
                  <a:cubicBezTo>
                    <a:pt x="11085" y="8149"/>
                    <a:pt x="11073" y="8138"/>
                    <a:pt x="11062" y="8138"/>
                  </a:cubicBezTo>
                  <a:cubicBezTo>
                    <a:pt x="10788" y="7983"/>
                    <a:pt x="10597" y="7780"/>
                    <a:pt x="10490" y="7566"/>
                  </a:cubicBezTo>
                  <a:cubicBezTo>
                    <a:pt x="10490" y="7256"/>
                    <a:pt x="10514" y="6959"/>
                    <a:pt x="10538" y="6661"/>
                  </a:cubicBezTo>
                  <a:cubicBezTo>
                    <a:pt x="10609" y="6542"/>
                    <a:pt x="10728" y="6423"/>
                    <a:pt x="10871" y="6316"/>
                  </a:cubicBezTo>
                  <a:cubicBezTo>
                    <a:pt x="11228" y="6423"/>
                    <a:pt x="11633" y="6447"/>
                    <a:pt x="12074" y="6518"/>
                  </a:cubicBezTo>
                  <a:cubicBezTo>
                    <a:pt x="13740" y="6804"/>
                    <a:pt x="15407" y="7078"/>
                    <a:pt x="17086" y="7352"/>
                  </a:cubicBezTo>
                  <a:cubicBezTo>
                    <a:pt x="20360" y="7899"/>
                    <a:pt x="23646" y="8471"/>
                    <a:pt x="26921" y="8935"/>
                  </a:cubicBezTo>
                  <a:cubicBezTo>
                    <a:pt x="26480" y="9114"/>
                    <a:pt x="26171" y="9447"/>
                    <a:pt x="26147" y="9781"/>
                  </a:cubicBezTo>
                  <a:cubicBezTo>
                    <a:pt x="26099" y="10340"/>
                    <a:pt x="26671" y="10912"/>
                    <a:pt x="27456" y="11197"/>
                  </a:cubicBezTo>
                  <a:cubicBezTo>
                    <a:pt x="27468" y="11209"/>
                    <a:pt x="27480" y="11221"/>
                    <a:pt x="27492" y="11233"/>
                  </a:cubicBezTo>
                  <a:cubicBezTo>
                    <a:pt x="27885" y="11162"/>
                    <a:pt x="28302" y="11126"/>
                    <a:pt x="28671" y="11126"/>
                  </a:cubicBezTo>
                  <a:cubicBezTo>
                    <a:pt x="31600" y="10554"/>
                    <a:pt x="34386" y="9792"/>
                    <a:pt x="37148" y="9007"/>
                  </a:cubicBezTo>
                  <a:cubicBezTo>
                    <a:pt x="37315" y="8959"/>
                    <a:pt x="37291" y="8804"/>
                    <a:pt x="37124" y="8721"/>
                  </a:cubicBezTo>
                  <a:cubicBezTo>
                    <a:pt x="34374" y="7221"/>
                    <a:pt x="31576" y="5744"/>
                    <a:pt x="28683" y="4387"/>
                  </a:cubicBezTo>
                  <a:cubicBezTo>
                    <a:pt x="28632" y="4362"/>
                    <a:pt x="28581" y="4350"/>
                    <a:pt x="28535" y="4350"/>
                  </a:cubicBezTo>
                  <a:cubicBezTo>
                    <a:pt x="28496" y="4350"/>
                    <a:pt x="28460" y="4359"/>
                    <a:pt x="28433" y="4375"/>
                  </a:cubicBezTo>
                  <a:lnTo>
                    <a:pt x="28218" y="4375"/>
                  </a:lnTo>
                  <a:cubicBezTo>
                    <a:pt x="23027" y="3327"/>
                    <a:pt x="17753" y="2470"/>
                    <a:pt x="12538" y="1637"/>
                  </a:cubicBezTo>
                  <a:cubicBezTo>
                    <a:pt x="12538" y="1613"/>
                    <a:pt x="12526" y="1601"/>
                    <a:pt x="12514" y="1577"/>
                  </a:cubicBezTo>
                  <a:cubicBezTo>
                    <a:pt x="12138" y="1090"/>
                    <a:pt x="11486" y="787"/>
                    <a:pt x="10826" y="787"/>
                  </a:cubicBezTo>
                  <a:cubicBezTo>
                    <a:pt x="10567" y="787"/>
                    <a:pt x="10307" y="834"/>
                    <a:pt x="10061" y="934"/>
                  </a:cubicBezTo>
                  <a:cubicBezTo>
                    <a:pt x="9966" y="970"/>
                    <a:pt x="9871" y="1018"/>
                    <a:pt x="9788" y="1077"/>
                  </a:cubicBezTo>
                  <a:cubicBezTo>
                    <a:pt x="9394" y="924"/>
                    <a:pt x="9063" y="856"/>
                    <a:pt x="8781" y="856"/>
                  </a:cubicBezTo>
                  <a:cubicBezTo>
                    <a:pt x="8602" y="856"/>
                    <a:pt x="8443" y="883"/>
                    <a:pt x="8299" y="934"/>
                  </a:cubicBezTo>
                  <a:cubicBezTo>
                    <a:pt x="7954" y="657"/>
                    <a:pt x="7625" y="545"/>
                    <a:pt x="7320" y="545"/>
                  </a:cubicBezTo>
                  <a:cubicBezTo>
                    <a:pt x="7036" y="545"/>
                    <a:pt x="6773" y="642"/>
                    <a:pt x="6537" y="791"/>
                  </a:cubicBezTo>
                  <a:cubicBezTo>
                    <a:pt x="5393" y="535"/>
                    <a:pt x="3784" y="1"/>
                    <a:pt x="2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Google Shape;754;p24">
              <a:extLst>
                <a:ext uri="{FF2B5EF4-FFF2-40B4-BE49-F238E27FC236}">
                  <a16:creationId xmlns:a16="http://schemas.microsoft.com/office/drawing/2014/main" id="{8DAE92DC-F871-4956-8FAC-E9081E71C48B}"/>
                </a:ext>
              </a:extLst>
            </p:cNvPr>
            <p:cNvSpPr/>
            <p:nvPr/>
          </p:nvSpPr>
          <p:spPr>
            <a:xfrm>
              <a:off x="5280088" y="3948345"/>
              <a:ext cx="60991" cy="16255"/>
            </a:xfrm>
            <a:custGeom>
              <a:avLst/>
              <a:gdLst/>
              <a:ahLst/>
              <a:cxnLst/>
              <a:rect l="l" t="t" r="r" b="b"/>
              <a:pathLst>
                <a:path w="3013" h="803" extrusionOk="0">
                  <a:moveTo>
                    <a:pt x="0" y="0"/>
                  </a:moveTo>
                  <a:cubicBezTo>
                    <a:pt x="643" y="486"/>
                    <a:pt x="1707" y="802"/>
                    <a:pt x="2628" y="802"/>
                  </a:cubicBezTo>
                  <a:cubicBezTo>
                    <a:pt x="2747" y="802"/>
                    <a:pt x="2864" y="797"/>
                    <a:pt x="2977" y="786"/>
                  </a:cubicBezTo>
                  <a:cubicBezTo>
                    <a:pt x="3001" y="786"/>
                    <a:pt x="3013" y="762"/>
                    <a:pt x="2977" y="751"/>
                  </a:cubicBezTo>
                  <a:cubicBezTo>
                    <a:pt x="1822" y="679"/>
                    <a:pt x="1000" y="47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Google Shape;755;p24">
              <a:extLst>
                <a:ext uri="{FF2B5EF4-FFF2-40B4-BE49-F238E27FC236}">
                  <a16:creationId xmlns:a16="http://schemas.microsoft.com/office/drawing/2014/main" id="{56A945DD-DD66-4789-99CA-FA3C67EBB9E5}"/>
                </a:ext>
              </a:extLst>
            </p:cNvPr>
            <p:cNvSpPr/>
            <p:nvPr/>
          </p:nvSpPr>
          <p:spPr>
            <a:xfrm>
              <a:off x="5305634" y="3953162"/>
              <a:ext cx="31092" cy="5830"/>
            </a:xfrm>
            <a:custGeom>
              <a:avLst/>
              <a:gdLst/>
              <a:ahLst/>
              <a:cxnLst/>
              <a:rect l="l" t="t" r="r" b="b"/>
              <a:pathLst>
                <a:path w="1536" h="288" extrusionOk="0">
                  <a:moveTo>
                    <a:pt x="36" y="1"/>
                  </a:moveTo>
                  <a:cubicBezTo>
                    <a:pt x="0" y="1"/>
                    <a:pt x="0" y="24"/>
                    <a:pt x="24" y="36"/>
                  </a:cubicBezTo>
                  <a:cubicBezTo>
                    <a:pt x="512" y="120"/>
                    <a:pt x="1000" y="215"/>
                    <a:pt x="1489" y="286"/>
                  </a:cubicBezTo>
                  <a:cubicBezTo>
                    <a:pt x="1493" y="287"/>
                    <a:pt x="1497" y="288"/>
                    <a:pt x="1500" y="288"/>
                  </a:cubicBezTo>
                  <a:cubicBezTo>
                    <a:pt x="1536" y="288"/>
                    <a:pt x="1532" y="239"/>
                    <a:pt x="1489" y="239"/>
                  </a:cubicBezTo>
                  <a:cubicBezTo>
                    <a:pt x="1012" y="143"/>
                    <a:pt x="512" y="72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Google Shape;756;p24">
              <a:extLst>
                <a:ext uri="{FF2B5EF4-FFF2-40B4-BE49-F238E27FC236}">
                  <a16:creationId xmlns:a16="http://schemas.microsoft.com/office/drawing/2014/main" id="{68181AEB-DF2F-48EE-ACCC-951951C7189E}"/>
                </a:ext>
              </a:extLst>
            </p:cNvPr>
            <p:cNvSpPr/>
            <p:nvPr/>
          </p:nvSpPr>
          <p:spPr>
            <a:xfrm>
              <a:off x="5317435" y="3949073"/>
              <a:ext cx="23765" cy="4129"/>
            </a:xfrm>
            <a:custGeom>
              <a:avLst/>
              <a:gdLst/>
              <a:ahLst/>
              <a:cxnLst/>
              <a:rect l="l" t="t" r="r" b="b"/>
              <a:pathLst>
                <a:path w="1174" h="204" extrusionOk="0">
                  <a:moveTo>
                    <a:pt x="25" y="0"/>
                  </a:moveTo>
                  <a:cubicBezTo>
                    <a:pt x="1" y="0"/>
                    <a:pt x="1" y="12"/>
                    <a:pt x="25" y="12"/>
                  </a:cubicBezTo>
                  <a:cubicBezTo>
                    <a:pt x="370" y="84"/>
                    <a:pt x="715" y="167"/>
                    <a:pt x="1072" y="203"/>
                  </a:cubicBezTo>
                  <a:cubicBezTo>
                    <a:pt x="1079" y="203"/>
                    <a:pt x="1084" y="204"/>
                    <a:pt x="1090" y="204"/>
                  </a:cubicBezTo>
                  <a:cubicBezTo>
                    <a:pt x="1169" y="204"/>
                    <a:pt x="1174" y="130"/>
                    <a:pt x="1096" y="107"/>
                  </a:cubicBezTo>
                  <a:cubicBezTo>
                    <a:pt x="727" y="60"/>
                    <a:pt x="382" y="36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Google Shape;757;p24">
              <a:extLst>
                <a:ext uri="{FF2B5EF4-FFF2-40B4-BE49-F238E27FC236}">
                  <a16:creationId xmlns:a16="http://schemas.microsoft.com/office/drawing/2014/main" id="{834E82D5-A717-4DD1-B3EA-0AD5094E2245}"/>
                </a:ext>
              </a:extLst>
            </p:cNvPr>
            <p:cNvSpPr/>
            <p:nvPr/>
          </p:nvSpPr>
          <p:spPr>
            <a:xfrm>
              <a:off x="5502774" y="3990044"/>
              <a:ext cx="272120" cy="47772"/>
            </a:xfrm>
            <a:custGeom>
              <a:avLst/>
              <a:gdLst/>
              <a:ahLst/>
              <a:cxnLst/>
              <a:rect l="l" t="t" r="r" b="b"/>
              <a:pathLst>
                <a:path w="13443" h="2360" extrusionOk="0">
                  <a:moveTo>
                    <a:pt x="13" y="0"/>
                  </a:moveTo>
                  <a:cubicBezTo>
                    <a:pt x="1" y="0"/>
                    <a:pt x="1" y="0"/>
                    <a:pt x="1" y="12"/>
                  </a:cubicBezTo>
                  <a:cubicBezTo>
                    <a:pt x="4489" y="619"/>
                    <a:pt x="8966" y="1405"/>
                    <a:pt x="13383" y="2358"/>
                  </a:cubicBezTo>
                  <a:cubicBezTo>
                    <a:pt x="13389" y="2359"/>
                    <a:pt x="13393" y="2359"/>
                    <a:pt x="13398" y="2359"/>
                  </a:cubicBezTo>
                  <a:cubicBezTo>
                    <a:pt x="13442" y="2359"/>
                    <a:pt x="13437" y="2309"/>
                    <a:pt x="13383" y="2298"/>
                  </a:cubicBezTo>
                  <a:cubicBezTo>
                    <a:pt x="8966" y="1346"/>
                    <a:pt x="4501" y="584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0" name="Google Shape;758;p24">
              <a:extLst>
                <a:ext uri="{FF2B5EF4-FFF2-40B4-BE49-F238E27FC236}">
                  <a16:creationId xmlns:a16="http://schemas.microsoft.com/office/drawing/2014/main" id="{77751022-4143-4450-91C4-96651B2F24A5}"/>
                </a:ext>
              </a:extLst>
            </p:cNvPr>
            <p:cNvSpPr/>
            <p:nvPr/>
          </p:nvSpPr>
          <p:spPr>
            <a:xfrm>
              <a:off x="5712465" y="4017229"/>
              <a:ext cx="58400" cy="11963"/>
            </a:xfrm>
            <a:custGeom>
              <a:avLst/>
              <a:gdLst/>
              <a:ahLst/>
              <a:cxnLst/>
              <a:rect l="l" t="t" r="r" b="b"/>
              <a:pathLst>
                <a:path w="2885" h="591" extrusionOk="0">
                  <a:moveTo>
                    <a:pt x="23" y="0"/>
                  </a:moveTo>
                  <a:lnTo>
                    <a:pt x="23" y="0"/>
                  </a:lnTo>
                  <a:cubicBezTo>
                    <a:pt x="1" y="0"/>
                    <a:pt x="5" y="28"/>
                    <a:pt x="36" y="38"/>
                  </a:cubicBezTo>
                  <a:cubicBezTo>
                    <a:pt x="953" y="241"/>
                    <a:pt x="1881" y="407"/>
                    <a:pt x="2810" y="586"/>
                  </a:cubicBezTo>
                  <a:cubicBezTo>
                    <a:pt x="2819" y="589"/>
                    <a:pt x="2827" y="590"/>
                    <a:pt x="2834" y="590"/>
                  </a:cubicBezTo>
                  <a:cubicBezTo>
                    <a:pt x="2883" y="590"/>
                    <a:pt x="2884" y="525"/>
                    <a:pt x="2822" y="515"/>
                  </a:cubicBezTo>
                  <a:cubicBezTo>
                    <a:pt x="1893" y="336"/>
                    <a:pt x="964" y="157"/>
                    <a:pt x="36" y="3"/>
                  </a:cubicBezTo>
                  <a:cubicBezTo>
                    <a:pt x="31" y="1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1" name="Google Shape;759;p24">
              <a:extLst>
                <a:ext uri="{FF2B5EF4-FFF2-40B4-BE49-F238E27FC236}">
                  <a16:creationId xmlns:a16="http://schemas.microsoft.com/office/drawing/2014/main" id="{B4509375-12D0-411E-8B41-2004A97B3EA3}"/>
                </a:ext>
              </a:extLst>
            </p:cNvPr>
            <p:cNvSpPr/>
            <p:nvPr/>
          </p:nvSpPr>
          <p:spPr>
            <a:xfrm>
              <a:off x="5743537" y="4016541"/>
              <a:ext cx="25809" cy="4372"/>
            </a:xfrm>
            <a:custGeom>
              <a:avLst/>
              <a:gdLst/>
              <a:ahLst/>
              <a:cxnLst/>
              <a:rect l="l" t="t" r="r" b="b"/>
              <a:pathLst>
                <a:path w="1275" h="216" extrusionOk="0">
                  <a:moveTo>
                    <a:pt x="1" y="1"/>
                  </a:moveTo>
                  <a:lnTo>
                    <a:pt x="1" y="1"/>
                  </a:lnTo>
                  <a:cubicBezTo>
                    <a:pt x="394" y="84"/>
                    <a:pt x="799" y="168"/>
                    <a:pt x="1192" y="215"/>
                  </a:cubicBezTo>
                  <a:cubicBezTo>
                    <a:pt x="1263" y="215"/>
                    <a:pt x="1275" y="156"/>
                    <a:pt x="1204" y="132"/>
                  </a:cubicBezTo>
                  <a:cubicBezTo>
                    <a:pt x="811" y="60"/>
                    <a:pt x="406" y="37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Google Shape;760;p24">
              <a:extLst>
                <a:ext uri="{FF2B5EF4-FFF2-40B4-BE49-F238E27FC236}">
                  <a16:creationId xmlns:a16="http://schemas.microsoft.com/office/drawing/2014/main" id="{256BB6BE-CB63-405F-A551-6A34C4463612}"/>
                </a:ext>
              </a:extLst>
            </p:cNvPr>
            <p:cNvSpPr/>
            <p:nvPr/>
          </p:nvSpPr>
          <p:spPr>
            <a:xfrm>
              <a:off x="5281768" y="3840493"/>
              <a:ext cx="84857" cy="31234"/>
            </a:xfrm>
            <a:custGeom>
              <a:avLst/>
              <a:gdLst/>
              <a:ahLst/>
              <a:cxnLst/>
              <a:rect l="l" t="t" r="r" b="b"/>
              <a:pathLst>
                <a:path w="4192" h="1543" extrusionOk="0">
                  <a:moveTo>
                    <a:pt x="1519" y="0"/>
                  </a:moveTo>
                  <a:cubicBezTo>
                    <a:pt x="1351" y="0"/>
                    <a:pt x="1184" y="12"/>
                    <a:pt x="1025" y="42"/>
                  </a:cubicBezTo>
                  <a:cubicBezTo>
                    <a:pt x="179" y="197"/>
                    <a:pt x="1" y="876"/>
                    <a:pt x="13" y="1542"/>
                  </a:cubicBezTo>
                  <a:lnTo>
                    <a:pt x="24" y="1542"/>
                  </a:lnTo>
                  <a:cubicBezTo>
                    <a:pt x="60" y="1221"/>
                    <a:pt x="155" y="840"/>
                    <a:pt x="382" y="566"/>
                  </a:cubicBezTo>
                  <a:cubicBezTo>
                    <a:pt x="643" y="242"/>
                    <a:pt x="1069" y="157"/>
                    <a:pt x="1507" y="157"/>
                  </a:cubicBezTo>
                  <a:cubicBezTo>
                    <a:pt x="1569" y="157"/>
                    <a:pt x="1630" y="158"/>
                    <a:pt x="1691" y="161"/>
                  </a:cubicBezTo>
                  <a:cubicBezTo>
                    <a:pt x="2513" y="209"/>
                    <a:pt x="3322" y="447"/>
                    <a:pt x="4132" y="471"/>
                  </a:cubicBezTo>
                  <a:cubicBezTo>
                    <a:pt x="4168" y="471"/>
                    <a:pt x="4192" y="435"/>
                    <a:pt x="4144" y="411"/>
                  </a:cubicBezTo>
                  <a:cubicBezTo>
                    <a:pt x="3620" y="185"/>
                    <a:pt x="2977" y="137"/>
                    <a:pt x="2406" y="66"/>
                  </a:cubicBezTo>
                  <a:cubicBezTo>
                    <a:pt x="2117" y="36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Google Shape;761;p24">
              <a:extLst>
                <a:ext uri="{FF2B5EF4-FFF2-40B4-BE49-F238E27FC236}">
                  <a16:creationId xmlns:a16="http://schemas.microsoft.com/office/drawing/2014/main" id="{C9C4893B-E02C-460A-B25E-9092FFD2661E}"/>
                </a:ext>
              </a:extLst>
            </p:cNvPr>
            <p:cNvSpPr/>
            <p:nvPr/>
          </p:nvSpPr>
          <p:spPr>
            <a:xfrm>
              <a:off x="5753193" y="4010529"/>
              <a:ext cx="27246" cy="4352"/>
            </a:xfrm>
            <a:custGeom>
              <a:avLst/>
              <a:gdLst/>
              <a:ahLst/>
              <a:cxnLst/>
              <a:rect l="l" t="t" r="r" b="b"/>
              <a:pathLst>
                <a:path w="1346" h="215" extrusionOk="0">
                  <a:moveTo>
                    <a:pt x="0" y="0"/>
                  </a:moveTo>
                  <a:lnTo>
                    <a:pt x="0" y="0"/>
                  </a:lnTo>
                  <a:cubicBezTo>
                    <a:pt x="429" y="72"/>
                    <a:pt x="881" y="203"/>
                    <a:pt x="1310" y="215"/>
                  </a:cubicBezTo>
                  <a:cubicBezTo>
                    <a:pt x="1334" y="215"/>
                    <a:pt x="1346" y="179"/>
                    <a:pt x="1322" y="167"/>
                  </a:cubicBezTo>
                  <a:cubicBezTo>
                    <a:pt x="893" y="48"/>
                    <a:pt x="429" y="4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Google Shape;762;p24">
              <a:extLst>
                <a:ext uri="{FF2B5EF4-FFF2-40B4-BE49-F238E27FC236}">
                  <a16:creationId xmlns:a16="http://schemas.microsoft.com/office/drawing/2014/main" id="{A26A325E-9C56-49F6-B88B-FD6752E5F60F}"/>
                </a:ext>
              </a:extLst>
            </p:cNvPr>
            <p:cNvSpPr/>
            <p:nvPr/>
          </p:nvSpPr>
          <p:spPr>
            <a:xfrm>
              <a:off x="5803799" y="4018970"/>
              <a:ext cx="14716" cy="26113"/>
            </a:xfrm>
            <a:custGeom>
              <a:avLst/>
              <a:gdLst/>
              <a:ahLst/>
              <a:cxnLst/>
              <a:rect l="l" t="t" r="r" b="b"/>
              <a:pathLst>
                <a:path w="727" h="1290" extrusionOk="0">
                  <a:moveTo>
                    <a:pt x="703" y="0"/>
                  </a:moveTo>
                  <a:cubicBezTo>
                    <a:pt x="298" y="36"/>
                    <a:pt x="1" y="286"/>
                    <a:pt x="12" y="655"/>
                  </a:cubicBezTo>
                  <a:cubicBezTo>
                    <a:pt x="24" y="941"/>
                    <a:pt x="274" y="1238"/>
                    <a:pt x="620" y="1286"/>
                  </a:cubicBezTo>
                  <a:cubicBezTo>
                    <a:pt x="622" y="1288"/>
                    <a:pt x="624" y="1289"/>
                    <a:pt x="626" y="1289"/>
                  </a:cubicBezTo>
                  <a:cubicBezTo>
                    <a:pt x="635" y="1289"/>
                    <a:pt x="641" y="1272"/>
                    <a:pt x="632" y="1262"/>
                  </a:cubicBezTo>
                  <a:cubicBezTo>
                    <a:pt x="393" y="1131"/>
                    <a:pt x="167" y="953"/>
                    <a:pt x="143" y="691"/>
                  </a:cubicBezTo>
                  <a:cubicBezTo>
                    <a:pt x="96" y="381"/>
                    <a:pt x="382" y="95"/>
                    <a:pt x="703" y="24"/>
                  </a:cubicBezTo>
                  <a:cubicBezTo>
                    <a:pt x="727" y="24"/>
                    <a:pt x="715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Google Shape;763;p24">
              <a:extLst>
                <a:ext uri="{FF2B5EF4-FFF2-40B4-BE49-F238E27FC236}">
                  <a16:creationId xmlns:a16="http://schemas.microsoft.com/office/drawing/2014/main" id="{C429B55D-D66C-4D82-9EDC-FE3C72B822E4}"/>
                </a:ext>
              </a:extLst>
            </p:cNvPr>
            <p:cNvSpPr/>
            <p:nvPr/>
          </p:nvSpPr>
          <p:spPr>
            <a:xfrm>
              <a:off x="5477471" y="3960895"/>
              <a:ext cx="17854" cy="17044"/>
            </a:xfrm>
            <a:custGeom>
              <a:avLst/>
              <a:gdLst/>
              <a:ahLst/>
              <a:cxnLst/>
              <a:rect l="l" t="t" r="r" b="b"/>
              <a:pathLst>
                <a:path w="882" h="842" extrusionOk="0">
                  <a:moveTo>
                    <a:pt x="726" y="1"/>
                  </a:moveTo>
                  <a:cubicBezTo>
                    <a:pt x="525" y="1"/>
                    <a:pt x="334" y="106"/>
                    <a:pt x="203" y="238"/>
                  </a:cubicBezTo>
                  <a:cubicBezTo>
                    <a:pt x="24" y="416"/>
                    <a:pt x="0" y="607"/>
                    <a:pt x="60" y="833"/>
                  </a:cubicBezTo>
                  <a:cubicBezTo>
                    <a:pt x="60" y="839"/>
                    <a:pt x="63" y="842"/>
                    <a:pt x="66" y="842"/>
                  </a:cubicBezTo>
                  <a:cubicBezTo>
                    <a:pt x="69" y="842"/>
                    <a:pt x="72" y="839"/>
                    <a:pt x="72" y="833"/>
                  </a:cubicBezTo>
                  <a:cubicBezTo>
                    <a:pt x="48" y="643"/>
                    <a:pt x="167" y="428"/>
                    <a:pt x="322" y="285"/>
                  </a:cubicBezTo>
                  <a:cubicBezTo>
                    <a:pt x="465" y="154"/>
                    <a:pt x="643" y="119"/>
                    <a:pt x="846" y="71"/>
                  </a:cubicBezTo>
                  <a:cubicBezTo>
                    <a:pt x="882" y="59"/>
                    <a:pt x="870" y="23"/>
                    <a:pt x="834" y="12"/>
                  </a:cubicBezTo>
                  <a:cubicBezTo>
                    <a:pt x="798" y="4"/>
                    <a:pt x="762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6" name="Google Shape;764;p24">
              <a:extLst>
                <a:ext uri="{FF2B5EF4-FFF2-40B4-BE49-F238E27FC236}">
                  <a16:creationId xmlns:a16="http://schemas.microsoft.com/office/drawing/2014/main" id="{F589FC53-6A0E-4782-8659-074D19B39F9C}"/>
                </a:ext>
              </a:extLst>
            </p:cNvPr>
            <p:cNvSpPr/>
            <p:nvPr/>
          </p:nvSpPr>
          <p:spPr>
            <a:xfrm>
              <a:off x="5342738" y="3860695"/>
              <a:ext cx="23583" cy="75059"/>
            </a:xfrm>
            <a:custGeom>
              <a:avLst/>
              <a:gdLst/>
              <a:ahLst/>
              <a:cxnLst/>
              <a:rect l="l" t="t" r="r" b="b"/>
              <a:pathLst>
                <a:path w="1165" h="3708" extrusionOk="0">
                  <a:moveTo>
                    <a:pt x="1111" y="1"/>
                  </a:moveTo>
                  <a:cubicBezTo>
                    <a:pt x="1104" y="1"/>
                    <a:pt x="1099" y="3"/>
                    <a:pt x="1096" y="9"/>
                  </a:cubicBezTo>
                  <a:cubicBezTo>
                    <a:pt x="394" y="1044"/>
                    <a:pt x="1" y="2473"/>
                    <a:pt x="60" y="3688"/>
                  </a:cubicBezTo>
                  <a:cubicBezTo>
                    <a:pt x="60" y="3702"/>
                    <a:pt x="73" y="3707"/>
                    <a:pt x="83" y="3707"/>
                  </a:cubicBezTo>
                  <a:cubicBezTo>
                    <a:pt x="90" y="3707"/>
                    <a:pt x="96" y="3704"/>
                    <a:pt x="96" y="3699"/>
                  </a:cubicBezTo>
                  <a:cubicBezTo>
                    <a:pt x="179" y="3092"/>
                    <a:pt x="227" y="2485"/>
                    <a:pt x="394" y="1890"/>
                  </a:cubicBezTo>
                  <a:cubicBezTo>
                    <a:pt x="572" y="1247"/>
                    <a:pt x="870" y="663"/>
                    <a:pt x="1156" y="44"/>
                  </a:cubicBezTo>
                  <a:cubicBezTo>
                    <a:pt x="1165" y="26"/>
                    <a:pt x="1132" y="1"/>
                    <a:pt x="1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7" name="Google Shape;765;p24">
              <a:extLst>
                <a:ext uri="{FF2B5EF4-FFF2-40B4-BE49-F238E27FC236}">
                  <a16:creationId xmlns:a16="http://schemas.microsoft.com/office/drawing/2014/main" id="{9D7B4DBC-AC97-47CF-BD98-2EB5BC260EFF}"/>
                </a:ext>
              </a:extLst>
            </p:cNvPr>
            <p:cNvSpPr/>
            <p:nvPr/>
          </p:nvSpPr>
          <p:spPr>
            <a:xfrm>
              <a:off x="5448302" y="3856464"/>
              <a:ext cx="27712" cy="70140"/>
            </a:xfrm>
            <a:custGeom>
              <a:avLst/>
              <a:gdLst/>
              <a:ahLst/>
              <a:cxnLst/>
              <a:rect l="l" t="t" r="r" b="b"/>
              <a:pathLst>
                <a:path w="1369" h="3465" extrusionOk="0">
                  <a:moveTo>
                    <a:pt x="1324" y="1"/>
                  </a:moveTo>
                  <a:cubicBezTo>
                    <a:pt x="1320" y="1"/>
                    <a:pt x="1315" y="2"/>
                    <a:pt x="1311" y="3"/>
                  </a:cubicBezTo>
                  <a:cubicBezTo>
                    <a:pt x="1" y="610"/>
                    <a:pt x="48" y="2349"/>
                    <a:pt x="72" y="3456"/>
                  </a:cubicBezTo>
                  <a:cubicBezTo>
                    <a:pt x="72" y="3462"/>
                    <a:pt x="75" y="3465"/>
                    <a:pt x="78" y="3465"/>
                  </a:cubicBezTo>
                  <a:cubicBezTo>
                    <a:pt x="81" y="3465"/>
                    <a:pt x="84" y="3462"/>
                    <a:pt x="84" y="3456"/>
                  </a:cubicBezTo>
                  <a:cubicBezTo>
                    <a:pt x="120" y="2801"/>
                    <a:pt x="168" y="2111"/>
                    <a:pt x="370" y="1480"/>
                  </a:cubicBezTo>
                  <a:cubicBezTo>
                    <a:pt x="560" y="896"/>
                    <a:pt x="941" y="503"/>
                    <a:pt x="1358" y="51"/>
                  </a:cubicBezTo>
                  <a:cubicBezTo>
                    <a:pt x="1368" y="30"/>
                    <a:pt x="1352" y="1"/>
                    <a:pt x="1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Google Shape;766;p24">
              <a:extLst>
                <a:ext uri="{FF2B5EF4-FFF2-40B4-BE49-F238E27FC236}">
                  <a16:creationId xmlns:a16="http://schemas.microsoft.com/office/drawing/2014/main" id="{7FD26AD5-009B-4742-BD72-9FB629273F61}"/>
                </a:ext>
              </a:extLst>
            </p:cNvPr>
            <p:cNvSpPr/>
            <p:nvPr/>
          </p:nvSpPr>
          <p:spPr>
            <a:xfrm>
              <a:off x="5417696" y="3857659"/>
              <a:ext cx="24028" cy="45343"/>
            </a:xfrm>
            <a:custGeom>
              <a:avLst/>
              <a:gdLst/>
              <a:ahLst/>
              <a:cxnLst/>
              <a:rect l="l" t="t" r="r" b="b"/>
              <a:pathLst>
                <a:path w="1187" h="2240" extrusionOk="0">
                  <a:moveTo>
                    <a:pt x="1135" y="1"/>
                  </a:moveTo>
                  <a:cubicBezTo>
                    <a:pt x="1129" y="1"/>
                    <a:pt x="1124" y="2"/>
                    <a:pt x="1120" y="4"/>
                  </a:cubicBezTo>
                  <a:cubicBezTo>
                    <a:pt x="382" y="409"/>
                    <a:pt x="1" y="1492"/>
                    <a:pt x="144" y="2230"/>
                  </a:cubicBezTo>
                  <a:cubicBezTo>
                    <a:pt x="144" y="2236"/>
                    <a:pt x="147" y="2239"/>
                    <a:pt x="150" y="2239"/>
                  </a:cubicBezTo>
                  <a:cubicBezTo>
                    <a:pt x="153" y="2239"/>
                    <a:pt x="156" y="2236"/>
                    <a:pt x="156" y="2230"/>
                  </a:cubicBezTo>
                  <a:cubicBezTo>
                    <a:pt x="239" y="1802"/>
                    <a:pt x="298" y="1397"/>
                    <a:pt x="489" y="992"/>
                  </a:cubicBezTo>
                  <a:cubicBezTo>
                    <a:pt x="667" y="647"/>
                    <a:pt x="965" y="373"/>
                    <a:pt x="1168" y="39"/>
                  </a:cubicBezTo>
                  <a:cubicBezTo>
                    <a:pt x="1187" y="20"/>
                    <a:pt x="1159" y="1"/>
                    <a:pt x="1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Google Shape;767;p24">
              <a:extLst>
                <a:ext uri="{FF2B5EF4-FFF2-40B4-BE49-F238E27FC236}">
                  <a16:creationId xmlns:a16="http://schemas.microsoft.com/office/drawing/2014/main" id="{5BD1ACDF-2DF0-4FE6-9935-9EC18109D381}"/>
                </a:ext>
              </a:extLst>
            </p:cNvPr>
            <p:cNvSpPr/>
            <p:nvPr/>
          </p:nvSpPr>
          <p:spPr>
            <a:xfrm>
              <a:off x="5393607" y="3856707"/>
              <a:ext cx="15850" cy="22915"/>
            </a:xfrm>
            <a:custGeom>
              <a:avLst/>
              <a:gdLst/>
              <a:ahLst/>
              <a:cxnLst/>
              <a:rect l="l" t="t" r="r" b="b"/>
              <a:pathLst>
                <a:path w="783" h="1132" extrusionOk="0">
                  <a:moveTo>
                    <a:pt x="740" y="1"/>
                  </a:moveTo>
                  <a:cubicBezTo>
                    <a:pt x="736" y="1"/>
                    <a:pt x="731" y="2"/>
                    <a:pt x="726" y="3"/>
                  </a:cubicBezTo>
                  <a:cubicBezTo>
                    <a:pt x="500" y="63"/>
                    <a:pt x="322" y="289"/>
                    <a:pt x="214" y="456"/>
                  </a:cubicBezTo>
                  <a:cubicBezTo>
                    <a:pt x="72" y="658"/>
                    <a:pt x="24" y="884"/>
                    <a:pt x="0" y="1122"/>
                  </a:cubicBezTo>
                  <a:cubicBezTo>
                    <a:pt x="0" y="1128"/>
                    <a:pt x="3" y="1131"/>
                    <a:pt x="6" y="1131"/>
                  </a:cubicBezTo>
                  <a:cubicBezTo>
                    <a:pt x="9" y="1131"/>
                    <a:pt x="12" y="1128"/>
                    <a:pt x="12" y="1122"/>
                  </a:cubicBezTo>
                  <a:cubicBezTo>
                    <a:pt x="72" y="896"/>
                    <a:pt x="191" y="682"/>
                    <a:pt x="345" y="479"/>
                  </a:cubicBezTo>
                  <a:cubicBezTo>
                    <a:pt x="464" y="325"/>
                    <a:pt x="655" y="217"/>
                    <a:pt x="762" y="51"/>
                  </a:cubicBezTo>
                  <a:cubicBezTo>
                    <a:pt x="783" y="30"/>
                    <a:pt x="768" y="1"/>
                    <a:pt x="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" name="Google Shape;768;p24">
              <a:extLst>
                <a:ext uri="{FF2B5EF4-FFF2-40B4-BE49-F238E27FC236}">
                  <a16:creationId xmlns:a16="http://schemas.microsoft.com/office/drawing/2014/main" id="{9AD56E6A-5F86-4F60-ACD7-777B5D712262}"/>
                </a:ext>
              </a:extLst>
            </p:cNvPr>
            <p:cNvSpPr/>
            <p:nvPr/>
          </p:nvSpPr>
          <p:spPr>
            <a:xfrm>
              <a:off x="5363284" y="3976117"/>
              <a:ext cx="24068" cy="14656"/>
            </a:xfrm>
            <a:custGeom>
              <a:avLst/>
              <a:gdLst/>
              <a:ahLst/>
              <a:cxnLst/>
              <a:rect l="l" t="t" r="r" b="b"/>
              <a:pathLst>
                <a:path w="1189" h="724" extrusionOk="0">
                  <a:moveTo>
                    <a:pt x="65" y="1"/>
                  </a:moveTo>
                  <a:cubicBezTo>
                    <a:pt x="60" y="1"/>
                    <a:pt x="57" y="4"/>
                    <a:pt x="57" y="10"/>
                  </a:cubicBezTo>
                  <a:cubicBezTo>
                    <a:pt x="0" y="333"/>
                    <a:pt x="497" y="724"/>
                    <a:pt x="899" y="724"/>
                  </a:cubicBezTo>
                  <a:cubicBezTo>
                    <a:pt x="1001" y="724"/>
                    <a:pt x="1097" y="698"/>
                    <a:pt x="1177" y="641"/>
                  </a:cubicBezTo>
                  <a:cubicBezTo>
                    <a:pt x="1189" y="629"/>
                    <a:pt x="1177" y="605"/>
                    <a:pt x="1153" y="605"/>
                  </a:cubicBezTo>
                  <a:cubicBezTo>
                    <a:pt x="915" y="581"/>
                    <a:pt x="712" y="617"/>
                    <a:pt x="486" y="486"/>
                  </a:cubicBezTo>
                  <a:cubicBezTo>
                    <a:pt x="272" y="367"/>
                    <a:pt x="177" y="200"/>
                    <a:pt x="81" y="10"/>
                  </a:cubicBezTo>
                  <a:cubicBezTo>
                    <a:pt x="75" y="4"/>
                    <a:pt x="69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" name="Google Shape;769;p24">
              <a:extLst>
                <a:ext uri="{FF2B5EF4-FFF2-40B4-BE49-F238E27FC236}">
                  <a16:creationId xmlns:a16="http://schemas.microsoft.com/office/drawing/2014/main" id="{CE7FAD44-A19E-4538-A6DD-FAAC91B78B04}"/>
                </a:ext>
              </a:extLst>
            </p:cNvPr>
            <p:cNvSpPr/>
            <p:nvPr/>
          </p:nvSpPr>
          <p:spPr>
            <a:xfrm>
              <a:off x="5842462" y="4024456"/>
              <a:ext cx="55282" cy="15303"/>
            </a:xfrm>
            <a:custGeom>
              <a:avLst/>
              <a:gdLst/>
              <a:ahLst/>
              <a:cxnLst/>
              <a:rect l="l" t="t" r="r" b="b"/>
              <a:pathLst>
                <a:path w="2731" h="756" extrusionOk="0">
                  <a:moveTo>
                    <a:pt x="2707" y="0"/>
                  </a:moveTo>
                  <a:cubicBezTo>
                    <a:pt x="2705" y="0"/>
                    <a:pt x="2702" y="1"/>
                    <a:pt x="2698" y="3"/>
                  </a:cubicBezTo>
                  <a:cubicBezTo>
                    <a:pt x="1793" y="170"/>
                    <a:pt x="912" y="479"/>
                    <a:pt x="31" y="717"/>
                  </a:cubicBezTo>
                  <a:cubicBezTo>
                    <a:pt x="1" y="727"/>
                    <a:pt x="14" y="755"/>
                    <a:pt x="33" y="755"/>
                  </a:cubicBezTo>
                  <a:cubicBezTo>
                    <a:pt x="37" y="755"/>
                    <a:pt x="40" y="755"/>
                    <a:pt x="43" y="753"/>
                  </a:cubicBezTo>
                  <a:cubicBezTo>
                    <a:pt x="924" y="527"/>
                    <a:pt x="1853" y="336"/>
                    <a:pt x="2710" y="39"/>
                  </a:cubicBezTo>
                  <a:cubicBezTo>
                    <a:pt x="2731" y="28"/>
                    <a:pt x="2725" y="0"/>
                    <a:pt x="2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2" name="Google Shape;770;p24">
              <a:extLst>
                <a:ext uri="{FF2B5EF4-FFF2-40B4-BE49-F238E27FC236}">
                  <a16:creationId xmlns:a16="http://schemas.microsoft.com/office/drawing/2014/main" id="{F0B7DED9-8437-4BD0-8827-472E33B2BA1F}"/>
                </a:ext>
              </a:extLst>
            </p:cNvPr>
            <p:cNvSpPr/>
            <p:nvPr/>
          </p:nvSpPr>
          <p:spPr>
            <a:xfrm>
              <a:off x="5869587" y="4018667"/>
              <a:ext cx="22368" cy="6822"/>
            </a:xfrm>
            <a:custGeom>
              <a:avLst/>
              <a:gdLst/>
              <a:ahLst/>
              <a:cxnLst/>
              <a:rect l="l" t="t" r="r" b="b"/>
              <a:pathLst>
                <a:path w="1105" h="337" extrusionOk="0">
                  <a:moveTo>
                    <a:pt x="1082" y="1"/>
                  </a:moveTo>
                  <a:cubicBezTo>
                    <a:pt x="1079" y="1"/>
                    <a:pt x="1076" y="1"/>
                    <a:pt x="1073" y="3"/>
                  </a:cubicBezTo>
                  <a:cubicBezTo>
                    <a:pt x="894" y="27"/>
                    <a:pt x="727" y="86"/>
                    <a:pt x="572" y="134"/>
                  </a:cubicBezTo>
                  <a:cubicBezTo>
                    <a:pt x="382" y="194"/>
                    <a:pt x="191" y="253"/>
                    <a:pt x="13" y="325"/>
                  </a:cubicBezTo>
                  <a:cubicBezTo>
                    <a:pt x="1" y="325"/>
                    <a:pt x="13" y="336"/>
                    <a:pt x="13" y="336"/>
                  </a:cubicBezTo>
                  <a:cubicBezTo>
                    <a:pt x="191" y="301"/>
                    <a:pt x="358" y="253"/>
                    <a:pt x="525" y="206"/>
                  </a:cubicBezTo>
                  <a:cubicBezTo>
                    <a:pt x="703" y="158"/>
                    <a:pt x="918" y="122"/>
                    <a:pt x="1084" y="39"/>
                  </a:cubicBezTo>
                  <a:cubicBezTo>
                    <a:pt x="1105" y="29"/>
                    <a:pt x="109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9" name="Google Shape;777;p24">
            <a:extLst>
              <a:ext uri="{FF2B5EF4-FFF2-40B4-BE49-F238E27FC236}">
                <a16:creationId xmlns:a16="http://schemas.microsoft.com/office/drawing/2014/main" id="{F809D439-C0FA-4ED2-A10F-A82465E720CE}"/>
              </a:ext>
            </a:extLst>
          </p:cNvPr>
          <p:cNvGrpSpPr/>
          <p:nvPr/>
        </p:nvGrpSpPr>
        <p:grpSpPr>
          <a:xfrm>
            <a:off x="3483843" y="3920353"/>
            <a:ext cx="412642" cy="367077"/>
            <a:chOff x="3552743" y="3878528"/>
            <a:chExt cx="412642" cy="367077"/>
          </a:xfrm>
        </p:grpSpPr>
        <p:sp>
          <p:nvSpPr>
            <p:cNvPr id="50" name="Google Shape;778;p24">
              <a:extLst>
                <a:ext uri="{FF2B5EF4-FFF2-40B4-BE49-F238E27FC236}">
                  <a16:creationId xmlns:a16="http://schemas.microsoft.com/office/drawing/2014/main" id="{9147C5D4-3DFF-4B8B-A8EE-7667ED213AFB}"/>
                </a:ext>
              </a:extLst>
            </p:cNvPr>
            <p:cNvSpPr/>
            <p:nvPr/>
          </p:nvSpPr>
          <p:spPr>
            <a:xfrm>
              <a:off x="3652295" y="3878528"/>
              <a:ext cx="228072" cy="367077"/>
            </a:xfrm>
            <a:custGeom>
              <a:avLst/>
              <a:gdLst/>
              <a:ahLst/>
              <a:cxnLst/>
              <a:rect l="l" t="t" r="r" b="b"/>
              <a:pathLst>
                <a:path w="11267" h="18134" extrusionOk="0">
                  <a:moveTo>
                    <a:pt x="2953" y="549"/>
                  </a:moveTo>
                  <a:cubicBezTo>
                    <a:pt x="3015" y="549"/>
                    <a:pt x="3078" y="552"/>
                    <a:pt x="3144" y="556"/>
                  </a:cubicBezTo>
                  <a:cubicBezTo>
                    <a:pt x="4001" y="640"/>
                    <a:pt x="4561" y="1068"/>
                    <a:pt x="4918" y="1675"/>
                  </a:cubicBezTo>
                  <a:cubicBezTo>
                    <a:pt x="4846" y="1580"/>
                    <a:pt x="4751" y="1473"/>
                    <a:pt x="4656" y="1390"/>
                  </a:cubicBezTo>
                  <a:cubicBezTo>
                    <a:pt x="4162" y="904"/>
                    <a:pt x="3503" y="652"/>
                    <a:pt x="2856" y="652"/>
                  </a:cubicBezTo>
                  <a:cubicBezTo>
                    <a:pt x="2614" y="652"/>
                    <a:pt x="2373" y="687"/>
                    <a:pt x="2144" y="759"/>
                  </a:cubicBezTo>
                  <a:cubicBezTo>
                    <a:pt x="2060" y="782"/>
                    <a:pt x="1977" y="806"/>
                    <a:pt x="1894" y="830"/>
                  </a:cubicBezTo>
                  <a:cubicBezTo>
                    <a:pt x="2184" y="654"/>
                    <a:pt x="2529" y="549"/>
                    <a:pt x="2953" y="549"/>
                  </a:cubicBezTo>
                  <a:close/>
                  <a:moveTo>
                    <a:pt x="2602" y="1280"/>
                  </a:moveTo>
                  <a:cubicBezTo>
                    <a:pt x="2881" y="1280"/>
                    <a:pt x="3169" y="1356"/>
                    <a:pt x="3429" y="1497"/>
                  </a:cubicBezTo>
                  <a:cubicBezTo>
                    <a:pt x="3537" y="1556"/>
                    <a:pt x="3632" y="1628"/>
                    <a:pt x="3715" y="1699"/>
                  </a:cubicBezTo>
                  <a:cubicBezTo>
                    <a:pt x="3360" y="1526"/>
                    <a:pt x="2960" y="1434"/>
                    <a:pt x="2571" y="1434"/>
                  </a:cubicBezTo>
                  <a:cubicBezTo>
                    <a:pt x="2426" y="1434"/>
                    <a:pt x="2283" y="1447"/>
                    <a:pt x="2144" y="1473"/>
                  </a:cubicBezTo>
                  <a:cubicBezTo>
                    <a:pt x="2106" y="1458"/>
                    <a:pt x="2066" y="1450"/>
                    <a:pt x="2026" y="1450"/>
                  </a:cubicBezTo>
                  <a:cubicBezTo>
                    <a:pt x="1941" y="1450"/>
                    <a:pt x="1859" y="1487"/>
                    <a:pt x="1810" y="1568"/>
                  </a:cubicBezTo>
                  <a:cubicBezTo>
                    <a:pt x="1786" y="1580"/>
                    <a:pt x="1774" y="1592"/>
                    <a:pt x="1751" y="1592"/>
                  </a:cubicBezTo>
                  <a:cubicBezTo>
                    <a:pt x="1822" y="1533"/>
                    <a:pt x="1905" y="1473"/>
                    <a:pt x="1977" y="1425"/>
                  </a:cubicBezTo>
                  <a:cubicBezTo>
                    <a:pt x="2170" y="1326"/>
                    <a:pt x="2383" y="1280"/>
                    <a:pt x="2602" y="1280"/>
                  </a:cubicBezTo>
                  <a:close/>
                  <a:moveTo>
                    <a:pt x="2846" y="2318"/>
                  </a:moveTo>
                  <a:cubicBezTo>
                    <a:pt x="2882" y="2568"/>
                    <a:pt x="2906" y="2807"/>
                    <a:pt x="2941" y="3045"/>
                  </a:cubicBezTo>
                  <a:cubicBezTo>
                    <a:pt x="2870" y="2830"/>
                    <a:pt x="2787" y="2628"/>
                    <a:pt x="2703" y="2426"/>
                  </a:cubicBezTo>
                  <a:cubicBezTo>
                    <a:pt x="2751" y="2390"/>
                    <a:pt x="2798" y="2354"/>
                    <a:pt x="2846" y="2318"/>
                  </a:cubicBezTo>
                  <a:close/>
                  <a:moveTo>
                    <a:pt x="9121" y="2783"/>
                  </a:moveTo>
                  <a:lnTo>
                    <a:pt x="9121" y="2783"/>
                  </a:lnTo>
                  <a:cubicBezTo>
                    <a:pt x="9275" y="2807"/>
                    <a:pt x="9371" y="2866"/>
                    <a:pt x="9430" y="2961"/>
                  </a:cubicBezTo>
                  <a:cubicBezTo>
                    <a:pt x="9394" y="3259"/>
                    <a:pt x="9347" y="3557"/>
                    <a:pt x="9287" y="3866"/>
                  </a:cubicBezTo>
                  <a:cubicBezTo>
                    <a:pt x="9287" y="3485"/>
                    <a:pt x="9240" y="3104"/>
                    <a:pt x="9121" y="2783"/>
                  </a:cubicBezTo>
                  <a:close/>
                  <a:moveTo>
                    <a:pt x="3394" y="2330"/>
                  </a:moveTo>
                  <a:lnTo>
                    <a:pt x="3394" y="2330"/>
                  </a:lnTo>
                  <a:cubicBezTo>
                    <a:pt x="3620" y="2473"/>
                    <a:pt x="3799" y="2771"/>
                    <a:pt x="3930" y="3104"/>
                  </a:cubicBezTo>
                  <a:cubicBezTo>
                    <a:pt x="3822" y="3366"/>
                    <a:pt x="3715" y="3616"/>
                    <a:pt x="3608" y="3878"/>
                  </a:cubicBezTo>
                  <a:cubicBezTo>
                    <a:pt x="3537" y="3354"/>
                    <a:pt x="3465" y="2842"/>
                    <a:pt x="3394" y="2330"/>
                  </a:cubicBezTo>
                  <a:close/>
                  <a:moveTo>
                    <a:pt x="8454" y="2854"/>
                  </a:moveTo>
                  <a:cubicBezTo>
                    <a:pt x="8502" y="2961"/>
                    <a:pt x="8537" y="3080"/>
                    <a:pt x="8549" y="3199"/>
                  </a:cubicBezTo>
                  <a:cubicBezTo>
                    <a:pt x="8561" y="3223"/>
                    <a:pt x="8561" y="3247"/>
                    <a:pt x="8573" y="3271"/>
                  </a:cubicBezTo>
                  <a:cubicBezTo>
                    <a:pt x="8525" y="3307"/>
                    <a:pt x="8502" y="3354"/>
                    <a:pt x="8478" y="3426"/>
                  </a:cubicBezTo>
                  <a:cubicBezTo>
                    <a:pt x="8406" y="3688"/>
                    <a:pt x="8347" y="3950"/>
                    <a:pt x="8275" y="4211"/>
                  </a:cubicBezTo>
                  <a:cubicBezTo>
                    <a:pt x="8263" y="3854"/>
                    <a:pt x="8251" y="3497"/>
                    <a:pt x="8228" y="3140"/>
                  </a:cubicBezTo>
                  <a:cubicBezTo>
                    <a:pt x="8311" y="3009"/>
                    <a:pt x="8371" y="2914"/>
                    <a:pt x="8454" y="2854"/>
                  </a:cubicBezTo>
                  <a:close/>
                  <a:moveTo>
                    <a:pt x="2310" y="2985"/>
                  </a:moveTo>
                  <a:cubicBezTo>
                    <a:pt x="2513" y="3533"/>
                    <a:pt x="2656" y="4081"/>
                    <a:pt x="2763" y="4640"/>
                  </a:cubicBezTo>
                  <a:cubicBezTo>
                    <a:pt x="2667" y="4366"/>
                    <a:pt x="2560" y="4104"/>
                    <a:pt x="2441" y="3854"/>
                  </a:cubicBezTo>
                  <a:cubicBezTo>
                    <a:pt x="2370" y="3640"/>
                    <a:pt x="2298" y="3426"/>
                    <a:pt x="2239" y="3211"/>
                  </a:cubicBezTo>
                  <a:cubicBezTo>
                    <a:pt x="2251" y="3140"/>
                    <a:pt x="2275" y="3057"/>
                    <a:pt x="2310" y="2985"/>
                  </a:cubicBezTo>
                  <a:close/>
                  <a:moveTo>
                    <a:pt x="1203" y="2914"/>
                  </a:moveTo>
                  <a:cubicBezTo>
                    <a:pt x="1251" y="2973"/>
                    <a:pt x="1286" y="3045"/>
                    <a:pt x="1334" y="3104"/>
                  </a:cubicBezTo>
                  <a:cubicBezTo>
                    <a:pt x="1334" y="3176"/>
                    <a:pt x="1346" y="3247"/>
                    <a:pt x="1346" y="3319"/>
                  </a:cubicBezTo>
                  <a:cubicBezTo>
                    <a:pt x="1251" y="3997"/>
                    <a:pt x="1239" y="4676"/>
                    <a:pt x="1322" y="5343"/>
                  </a:cubicBezTo>
                  <a:cubicBezTo>
                    <a:pt x="1286" y="5140"/>
                    <a:pt x="1251" y="4938"/>
                    <a:pt x="1215" y="4735"/>
                  </a:cubicBezTo>
                  <a:cubicBezTo>
                    <a:pt x="1132" y="4176"/>
                    <a:pt x="1012" y="3485"/>
                    <a:pt x="1203" y="2914"/>
                  </a:cubicBezTo>
                  <a:close/>
                  <a:moveTo>
                    <a:pt x="4168" y="4628"/>
                  </a:moveTo>
                  <a:lnTo>
                    <a:pt x="4168" y="4628"/>
                  </a:lnTo>
                  <a:cubicBezTo>
                    <a:pt x="4096" y="4902"/>
                    <a:pt x="3989" y="5176"/>
                    <a:pt x="3822" y="5438"/>
                  </a:cubicBezTo>
                  <a:cubicBezTo>
                    <a:pt x="3822" y="5402"/>
                    <a:pt x="3810" y="5378"/>
                    <a:pt x="3810" y="5343"/>
                  </a:cubicBezTo>
                  <a:cubicBezTo>
                    <a:pt x="3858" y="5331"/>
                    <a:pt x="3906" y="5295"/>
                    <a:pt x="3918" y="5235"/>
                  </a:cubicBezTo>
                  <a:cubicBezTo>
                    <a:pt x="3941" y="5104"/>
                    <a:pt x="3977" y="4973"/>
                    <a:pt x="4001" y="4843"/>
                  </a:cubicBezTo>
                  <a:cubicBezTo>
                    <a:pt x="4060" y="4771"/>
                    <a:pt x="4120" y="4700"/>
                    <a:pt x="4168" y="4628"/>
                  </a:cubicBezTo>
                  <a:close/>
                  <a:moveTo>
                    <a:pt x="10061" y="1842"/>
                  </a:moveTo>
                  <a:lnTo>
                    <a:pt x="10061" y="1842"/>
                  </a:lnTo>
                  <a:cubicBezTo>
                    <a:pt x="10859" y="2557"/>
                    <a:pt x="10597" y="4152"/>
                    <a:pt x="10252" y="5450"/>
                  </a:cubicBezTo>
                  <a:cubicBezTo>
                    <a:pt x="10264" y="5366"/>
                    <a:pt x="10276" y="5283"/>
                    <a:pt x="10276" y="5200"/>
                  </a:cubicBezTo>
                  <a:cubicBezTo>
                    <a:pt x="10287" y="4938"/>
                    <a:pt x="10311" y="4604"/>
                    <a:pt x="10311" y="4271"/>
                  </a:cubicBezTo>
                  <a:cubicBezTo>
                    <a:pt x="10347" y="4021"/>
                    <a:pt x="10371" y="3771"/>
                    <a:pt x="10395" y="3509"/>
                  </a:cubicBezTo>
                  <a:cubicBezTo>
                    <a:pt x="10442" y="2938"/>
                    <a:pt x="10383" y="2295"/>
                    <a:pt x="10061" y="1842"/>
                  </a:cubicBezTo>
                  <a:close/>
                  <a:moveTo>
                    <a:pt x="3941" y="5938"/>
                  </a:moveTo>
                  <a:cubicBezTo>
                    <a:pt x="3989" y="6021"/>
                    <a:pt x="4037" y="6105"/>
                    <a:pt x="4072" y="6188"/>
                  </a:cubicBezTo>
                  <a:cubicBezTo>
                    <a:pt x="4049" y="6319"/>
                    <a:pt x="4013" y="6462"/>
                    <a:pt x="3989" y="6593"/>
                  </a:cubicBezTo>
                  <a:lnTo>
                    <a:pt x="3894" y="5938"/>
                  </a:lnTo>
                  <a:close/>
                  <a:moveTo>
                    <a:pt x="2084" y="4497"/>
                  </a:moveTo>
                  <a:cubicBezTo>
                    <a:pt x="2394" y="5271"/>
                    <a:pt x="2572" y="6081"/>
                    <a:pt x="2596" y="6914"/>
                  </a:cubicBezTo>
                  <a:cubicBezTo>
                    <a:pt x="2394" y="6402"/>
                    <a:pt x="2215" y="5878"/>
                    <a:pt x="2072" y="5343"/>
                  </a:cubicBezTo>
                  <a:cubicBezTo>
                    <a:pt x="2072" y="5104"/>
                    <a:pt x="2060" y="4866"/>
                    <a:pt x="2072" y="4616"/>
                  </a:cubicBezTo>
                  <a:cubicBezTo>
                    <a:pt x="2072" y="4581"/>
                    <a:pt x="2084" y="4545"/>
                    <a:pt x="2084" y="4497"/>
                  </a:cubicBezTo>
                  <a:close/>
                  <a:moveTo>
                    <a:pt x="6430" y="5795"/>
                  </a:moveTo>
                  <a:lnTo>
                    <a:pt x="6430" y="5795"/>
                  </a:lnTo>
                  <a:cubicBezTo>
                    <a:pt x="6299" y="6355"/>
                    <a:pt x="6215" y="6914"/>
                    <a:pt x="6168" y="7486"/>
                  </a:cubicBezTo>
                  <a:cubicBezTo>
                    <a:pt x="6168" y="7426"/>
                    <a:pt x="6132" y="7390"/>
                    <a:pt x="6085" y="7355"/>
                  </a:cubicBezTo>
                  <a:cubicBezTo>
                    <a:pt x="6085" y="7009"/>
                    <a:pt x="6061" y="6676"/>
                    <a:pt x="6037" y="6331"/>
                  </a:cubicBezTo>
                  <a:cubicBezTo>
                    <a:pt x="6049" y="6188"/>
                    <a:pt x="6061" y="6033"/>
                    <a:pt x="6073" y="5878"/>
                  </a:cubicBezTo>
                  <a:cubicBezTo>
                    <a:pt x="6103" y="5886"/>
                    <a:pt x="6133" y="5890"/>
                    <a:pt x="6162" y="5890"/>
                  </a:cubicBezTo>
                  <a:cubicBezTo>
                    <a:pt x="6226" y="5890"/>
                    <a:pt x="6286" y="5871"/>
                    <a:pt x="6335" y="5831"/>
                  </a:cubicBezTo>
                  <a:cubicBezTo>
                    <a:pt x="6335" y="5831"/>
                    <a:pt x="6335" y="5819"/>
                    <a:pt x="6335" y="5819"/>
                  </a:cubicBezTo>
                  <a:cubicBezTo>
                    <a:pt x="6370" y="5819"/>
                    <a:pt x="6394" y="5807"/>
                    <a:pt x="6430" y="5795"/>
                  </a:cubicBezTo>
                  <a:close/>
                  <a:moveTo>
                    <a:pt x="8204" y="6652"/>
                  </a:moveTo>
                  <a:cubicBezTo>
                    <a:pt x="8144" y="7033"/>
                    <a:pt x="8085" y="7414"/>
                    <a:pt x="8013" y="7795"/>
                  </a:cubicBezTo>
                  <a:cubicBezTo>
                    <a:pt x="8073" y="7474"/>
                    <a:pt x="8109" y="7152"/>
                    <a:pt x="8144" y="6843"/>
                  </a:cubicBezTo>
                  <a:cubicBezTo>
                    <a:pt x="8168" y="6771"/>
                    <a:pt x="8180" y="6712"/>
                    <a:pt x="8204" y="6652"/>
                  </a:cubicBezTo>
                  <a:close/>
                  <a:moveTo>
                    <a:pt x="6168" y="7593"/>
                  </a:moveTo>
                  <a:cubicBezTo>
                    <a:pt x="6168" y="7664"/>
                    <a:pt x="6156" y="7724"/>
                    <a:pt x="6156" y="7795"/>
                  </a:cubicBezTo>
                  <a:cubicBezTo>
                    <a:pt x="6156" y="7807"/>
                    <a:pt x="6156" y="7807"/>
                    <a:pt x="6156" y="7807"/>
                  </a:cubicBezTo>
                  <a:cubicBezTo>
                    <a:pt x="6144" y="7819"/>
                    <a:pt x="6144" y="7831"/>
                    <a:pt x="6132" y="7843"/>
                  </a:cubicBezTo>
                  <a:cubicBezTo>
                    <a:pt x="6120" y="7891"/>
                    <a:pt x="6096" y="7926"/>
                    <a:pt x="6085" y="7974"/>
                  </a:cubicBezTo>
                  <a:cubicBezTo>
                    <a:pt x="6085" y="7962"/>
                    <a:pt x="6085" y="7950"/>
                    <a:pt x="6085" y="7938"/>
                  </a:cubicBezTo>
                  <a:cubicBezTo>
                    <a:pt x="6108" y="7831"/>
                    <a:pt x="6144" y="7712"/>
                    <a:pt x="6168" y="7593"/>
                  </a:cubicBezTo>
                  <a:close/>
                  <a:moveTo>
                    <a:pt x="5382" y="6617"/>
                  </a:moveTo>
                  <a:lnTo>
                    <a:pt x="5382" y="6617"/>
                  </a:lnTo>
                  <a:cubicBezTo>
                    <a:pt x="5358" y="6902"/>
                    <a:pt x="5346" y="7188"/>
                    <a:pt x="5334" y="7474"/>
                  </a:cubicBezTo>
                  <a:lnTo>
                    <a:pt x="5215" y="8676"/>
                  </a:lnTo>
                  <a:cubicBezTo>
                    <a:pt x="5192" y="8533"/>
                    <a:pt x="5156" y="8391"/>
                    <a:pt x="5120" y="8248"/>
                  </a:cubicBezTo>
                  <a:cubicBezTo>
                    <a:pt x="5108" y="7926"/>
                    <a:pt x="5096" y="7593"/>
                    <a:pt x="5084" y="7271"/>
                  </a:cubicBezTo>
                  <a:cubicBezTo>
                    <a:pt x="5168" y="7248"/>
                    <a:pt x="5251" y="7176"/>
                    <a:pt x="5275" y="7069"/>
                  </a:cubicBezTo>
                  <a:cubicBezTo>
                    <a:pt x="5311" y="6914"/>
                    <a:pt x="5346" y="6771"/>
                    <a:pt x="5382" y="6617"/>
                  </a:cubicBezTo>
                  <a:close/>
                  <a:moveTo>
                    <a:pt x="7025" y="7438"/>
                  </a:moveTo>
                  <a:lnTo>
                    <a:pt x="7025" y="7438"/>
                  </a:lnTo>
                  <a:cubicBezTo>
                    <a:pt x="6954" y="7855"/>
                    <a:pt x="6870" y="8272"/>
                    <a:pt x="6787" y="8688"/>
                  </a:cubicBezTo>
                  <a:cubicBezTo>
                    <a:pt x="6787" y="8653"/>
                    <a:pt x="6787" y="8605"/>
                    <a:pt x="6799" y="8569"/>
                  </a:cubicBezTo>
                  <a:cubicBezTo>
                    <a:pt x="6835" y="8272"/>
                    <a:pt x="6882" y="7962"/>
                    <a:pt x="6918" y="7652"/>
                  </a:cubicBezTo>
                  <a:cubicBezTo>
                    <a:pt x="6954" y="7581"/>
                    <a:pt x="6989" y="7510"/>
                    <a:pt x="7025" y="7438"/>
                  </a:cubicBezTo>
                  <a:close/>
                  <a:moveTo>
                    <a:pt x="2917" y="9236"/>
                  </a:moveTo>
                  <a:cubicBezTo>
                    <a:pt x="2953" y="9474"/>
                    <a:pt x="3001" y="9712"/>
                    <a:pt x="3037" y="9950"/>
                  </a:cubicBezTo>
                  <a:lnTo>
                    <a:pt x="2846" y="9284"/>
                  </a:lnTo>
                  <a:cubicBezTo>
                    <a:pt x="2870" y="9272"/>
                    <a:pt x="2894" y="9260"/>
                    <a:pt x="2917" y="9236"/>
                  </a:cubicBezTo>
                  <a:close/>
                  <a:moveTo>
                    <a:pt x="5989" y="9796"/>
                  </a:moveTo>
                  <a:lnTo>
                    <a:pt x="5989" y="9796"/>
                  </a:lnTo>
                  <a:cubicBezTo>
                    <a:pt x="5942" y="10046"/>
                    <a:pt x="5906" y="10307"/>
                    <a:pt x="5858" y="10558"/>
                  </a:cubicBezTo>
                  <a:cubicBezTo>
                    <a:pt x="5846" y="10415"/>
                    <a:pt x="5858" y="10272"/>
                    <a:pt x="5858" y="10129"/>
                  </a:cubicBezTo>
                  <a:cubicBezTo>
                    <a:pt x="5894" y="10010"/>
                    <a:pt x="5942" y="9903"/>
                    <a:pt x="5989" y="9796"/>
                  </a:cubicBezTo>
                  <a:close/>
                  <a:moveTo>
                    <a:pt x="3429" y="9415"/>
                  </a:moveTo>
                  <a:lnTo>
                    <a:pt x="3429" y="9415"/>
                  </a:lnTo>
                  <a:cubicBezTo>
                    <a:pt x="3465" y="9474"/>
                    <a:pt x="3513" y="9545"/>
                    <a:pt x="3549" y="9605"/>
                  </a:cubicBezTo>
                  <a:cubicBezTo>
                    <a:pt x="3608" y="9879"/>
                    <a:pt x="3679" y="10165"/>
                    <a:pt x="3727" y="10438"/>
                  </a:cubicBezTo>
                  <a:cubicBezTo>
                    <a:pt x="3727" y="10486"/>
                    <a:pt x="3715" y="10522"/>
                    <a:pt x="3715" y="10569"/>
                  </a:cubicBezTo>
                  <a:cubicBezTo>
                    <a:pt x="3620" y="10188"/>
                    <a:pt x="3525" y="9796"/>
                    <a:pt x="3429" y="9415"/>
                  </a:cubicBezTo>
                  <a:close/>
                  <a:moveTo>
                    <a:pt x="8502" y="9998"/>
                  </a:moveTo>
                  <a:cubicBezTo>
                    <a:pt x="8549" y="10069"/>
                    <a:pt x="8621" y="10117"/>
                    <a:pt x="8716" y="10129"/>
                  </a:cubicBezTo>
                  <a:cubicBezTo>
                    <a:pt x="8525" y="10581"/>
                    <a:pt x="8335" y="11022"/>
                    <a:pt x="8132" y="11462"/>
                  </a:cubicBezTo>
                  <a:cubicBezTo>
                    <a:pt x="8275" y="10986"/>
                    <a:pt x="8394" y="10486"/>
                    <a:pt x="8502" y="9998"/>
                  </a:cubicBezTo>
                  <a:close/>
                  <a:moveTo>
                    <a:pt x="7299" y="11951"/>
                  </a:moveTo>
                  <a:cubicBezTo>
                    <a:pt x="7299" y="11951"/>
                    <a:pt x="7299" y="11951"/>
                    <a:pt x="7311" y="11962"/>
                  </a:cubicBezTo>
                  <a:cubicBezTo>
                    <a:pt x="7132" y="12498"/>
                    <a:pt x="6930" y="13034"/>
                    <a:pt x="6692" y="13546"/>
                  </a:cubicBezTo>
                  <a:cubicBezTo>
                    <a:pt x="6739" y="13415"/>
                    <a:pt x="6787" y="13284"/>
                    <a:pt x="6835" y="13153"/>
                  </a:cubicBezTo>
                  <a:lnTo>
                    <a:pt x="7299" y="11951"/>
                  </a:lnTo>
                  <a:close/>
                  <a:moveTo>
                    <a:pt x="5406" y="13332"/>
                  </a:moveTo>
                  <a:cubicBezTo>
                    <a:pt x="5455" y="13381"/>
                    <a:pt x="5522" y="13406"/>
                    <a:pt x="5591" y="13406"/>
                  </a:cubicBezTo>
                  <a:cubicBezTo>
                    <a:pt x="5604" y="13406"/>
                    <a:pt x="5618" y="13405"/>
                    <a:pt x="5632" y="13403"/>
                  </a:cubicBezTo>
                  <a:lnTo>
                    <a:pt x="5632" y="13403"/>
                  </a:lnTo>
                  <a:cubicBezTo>
                    <a:pt x="5453" y="13736"/>
                    <a:pt x="5275" y="14058"/>
                    <a:pt x="5084" y="14391"/>
                  </a:cubicBezTo>
                  <a:cubicBezTo>
                    <a:pt x="5084" y="14356"/>
                    <a:pt x="5084" y="14320"/>
                    <a:pt x="5084" y="14284"/>
                  </a:cubicBezTo>
                  <a:cubicBezTo>
                    <a:pt x="5108" y="14165"/>
                    <a:pt x="5120" y="14058"/>
                    <a:pt x="5144" y="13951"/>
                  </a:cubicBezTo>
                  <a:cubicBezTo>
                    <a:pt x="5251" y="13915"/>
                    <a:pt x="5358" y="13844"/>
                    <a:pt x="5370" y="13701"/>
                  </a:cubicBezTo>
                  <a:cubicBezTo>
                    <a:pt x="5382" y="13582"/>
                    <a:pt x="5394" y="13463"/>
                    <a:pt x="5406" y="13332"/>
                  </a:cubicBezTo>
                  <a:close/>
                  <a:moveTo>
                    <a:pt x="4953" y="16701"/>
                  </a:moveTo>
                  <a:cubicBezTo>
                    <a:pt x="4989" y="16737"/>
                    <a:pt x="5037" y="16773"/>
                    <a:pt x="5084" y="16784"/>
                  </a:cubicBezTo>
                  <a:cubicBezTo>
                    <a:pt x="5037" y="16856"/>
                    <a:pt x="4977" y="16939"/>
                    <a:pt x="4930" y="17011"/>
                  </a:cubicBezTo>
                  <a:cubicBezTo>
                    <a:pt x="4942" y="16987"/>
                    <a:pt x="4942" y="16963"/>
                    <a:pt x="4942" y="16927"/>
                  </a:cubicBezTo>
                  <a:cubicBezTo>
                    <a:pt x="4942" y="16856"/>
                    <a:pt x="4953" y="16773"/>
                    <a:pt x="4953" y="16701"/>
                  </a:cubicBezTo>
                  <a:close/>
                  <a:moveTo>
                    <a:pt x="3013" y="1"/>
                  </a:moveTo>
                  <a:cubicBezTo>
                    <a:pt x="1746" y="1"/>
                    <a:pt x="636" y="1090"/>
                    <a:pt x="286" y="2378"/>
                  </a:cubicBezTo>
                  <a:cubicBezTo>
                    <a:pt x="0" y="3414"/>
                    <a:pt x="167" y="4497"/>
                    <a:pt x="441" y="5521"/>
                  </a:cubicBezTo>
                  <a:cubicBezTo>
                    <a:pt x="512" y="5771"/>
                    <a:pt x="584" y="6033"/>
                    <a:pt x="667" y="6283"/>
                  </a:cubicBezTo>
                  <a:cubicBezTo>
                    <a:pt x="989" y="8176"/>
                    <a:pt x="1644" y="10022"/>
                    <a:pt x="2429" y="11796"/>
                  </a:cubicBezTo>
                  <a:cubicBezTo>
                    <a:pt x="3084" y="13856"/>
                    <a:pt x="3739" y="15915"/>
                    <a:pt x="4394" y="17975"/>
                  </a:cubicBezTo>
                  <a:cubicBezTo>
                    <a:pt x="4432" y="18083"/>
                    <a:pt x="4531" y="18133"/>
                    <a:pt x="4633" y="18133"/>
                  </a:cubicBezTo>
                  <a:cubicBezTo>
                    <a:pt x="4723" y="18133"/>
                    <a:pt x="4815" y="18095"/>
                    <a:pt x="4870" y="18023"/>
                  </a:cubicBezTo>
                  <a:cubicBezTo>
                    <a:pt x="6442" y="15915"/>
                    <a:pt x="7799" y="13629"/>
                    <a:pt x="8847" y="11212"/>
                  </a:cubicBezTo>
                  <a:cubicBezTo>
                    <a:pt x="9847" y="8926"/>
                    <a:pt x="10728" y="6426"/>
                    <a:pt x="11061" y="3961"/>
                  </a:cubicBezTo>
                  <a:cubicBezTo>
                    <a:pt x="11267" y="2439"/>
                    <a:pt x="10580" y="936"/>
                    <a:pt x="9021" y="936"/>
                  </a:cubicBezTo>
                  <a:cubicBezTo>
                    <a:pt x="8861" y="936"/>
                    <a:pt x="8692" y="952"/>
                    <a:pt x="8513" y="985"/>
                  </a:cubicBezTo>
                  <a:cubicBezTo>
                    <a:pt x="7168" y="1235"/>
                    <a:pt x="6418" y="2259"/>
                    <a:pt x="5989" y="3438"/>
                  </a:cubicBezTo>
                  <a:cubicBezTo>
                    <a:pt x="5835" y="2176"/>
                    <a:pt x="5358" y="961"/>
                    <a:pt x="4156" y="306"/>
                  </a:cubicBezTo>
                  <a:cubicBezTo>
                    <a:pt x="3771" y="95"/>
                    <a:pt x="3385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1" name="Google Shape;779;p24">
              <a:extLst>
                <a:ext uri="{FF2B5EF4-FFF2-40B4-BE49-F238E27FC236}">
                  <a16:creationId xmlns:a16="http://schemas.microsoft.com/office/drawing/2014/main" id="{F75176DE-1922-4D97-9A9B-17F0CCDF7D5D}"/>
                </a:ext>
              </a:extLst>
            </p:cNvPr>
            <p:cNvSpPr/>
            <p:nvPr/>
          </p:nvSpPr>
          <p:spPr>
            <a:xfrm>
              <a:off x="3566265" y="3879763"/>
              <a:ext cx="57367" cy="36517"/>
            </a:xfrm>
            <a:custGeom>
              <a:avLst/>
              <a:gdLst/>
              <a:ahLst/>
              <a:cxnLst/>
              <a:rect l="l" t="t" r="r" b="b"/>
              <a:pathLst>
                <a:path w="2834" h="1804" extrusionOk="0">
                  <a:moveTo>
                    <a:pt x="263" y="1"/>
                  </a:moveTo>
                  <a:cubicBezTo>
                    <a:pt x="95" y="1"/>
                    <a:pt x="0" y="239"/>
                    <a:pt x="155" y="352"/>
                  </a:cubicBezTo>
                  <a:cubicBezTo>
                    <a:pt x="631" y="721"/>
                    <a:pt x="1143" y="1031"/>
                    <a:pt x="1655" y="1353"/>
                  </a:cubicBezTo>
                  <a:cubicBezTo>
                    <a:pt x="1928" y="1518"/>
                    <a:pt x="2225" y="1804"/>
                    <a:pt x="2539" y="1804"/>
                  </a:cubicBezTo>
                  <a:cubicBezTo>
                    <a:pt x="2609" y="1804"/>
                    <a:pt x="2679" y="1790"/>
                    <a:pt x="2750" y="1757"/>
                  </a:cubicBezTo>
                  <a:cubicBezTo>
                    <a:pt x="2810" y="1734"/>
                    <a:pt x="2834" y="1686"/>
                    <a:pt x="2834" y="1626"/>
                  </a:cubicBezTo>
                  <a:cubicBezTo>
                    <a:pt x="2798" y="1198"/>
                    <a:pt x="2274" y="1043"/>
                    <a:pt x="1941" y="852"/>
                  </a:cubicBezTo>
                  <a:cubicBezTo>
                    <a:pt x="1417" y="567"/>
                    <a:pt x="893" y="269"/>
                    <a:pt x="345" y="19"/>
                  </a:cubicBezTo>
                  <a:cubicBezTo>
                    <a:pt x="316" y="6"/>
                    <a:pt x="289" y="1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2" name="Google Shape;780;p24">
              <a:extLst>
                <a:ext uri="{FF2B5EF4-FFF2-40B4-BE49-F238E27FC236}">
                  <a16:creationId xmlns:a16="http://schemas.microsoft.com/office/drawing/2014/main" id="{25954500-A0B9-4768-B1BC-F412823B7CDC}"/>
                </a:ext>
              </a:extLst>
            </p:cNvPr>
            <p:cNvSpPr/>
            <p:nvPr/>
          </p:nvSpPr>
          <p:spPr>
            <a:xfrm>
              <a:off x="3561913" y="3932393"/>
              <a:ext cx="59068" cy="15364"/>
            </a:xfrm>
            <a:custGeom>
              <a:avLst/>
              <a:gdLst/>
              <a:ahLst/>
              <a:cxnLst/>
              <a:rect l="l" t="t" r="r" b="b"/>
              <a:pathLst>
                <a:path w="2918" h="759" extrusionOk="0">
                  <a:moveTo>
                    <a:pt x="386" y="1"/>
                  </a:moveTo>
                  <a:cubicBezTo>
                    <a:pt x="337" y="1"/>
                    <a:pt x="288" y="1"/>
                    <a:pt x="239" y="3"/>
                  </a:cubicBezTo>
                  <a:cubicBezTo>
                    <a:pt x="48" y="3"/>
                    <a:pt x="1" y="336"/>
                    <a:pt x="191" y="384"/>
                  </a:cubicBezTo>
                  <a:cubicBezTo>
                    <a:pt x="644" y="503"/>
                    <a:pt x="1096" y="574"/>
                    <a:pt x="1560" y="646"/>
                  </a:cubicBezTo>
                  <a:cubicBezTo>
                    <a:pt x="1808" y="683"/>
                    <a:pt x="2088" y="758"/>
                    <a:pt x="2351" y="758"/>
                  </a:cubicBezTo>
                  <a:cubicBezTo>
                    <a:pt x="2506" y="758"/>
                    <a:pt x="2654" y="732"/>
                    <a:pt x="2787" y="658"/>
                  </a:cubicBezTo>
                  <a:cubicBezTo>
                    <a:pt x="2906" y="598"/>
                    <a:pt x="2918" y="467"/>
                    <a:pt x="2822" y="372"/>
                  </a:cubicBezTo>
                  <a:cubicBezTo>
                    <a:pt x="2525" y="86"/>
                    <a:pt x="2025" y="122"/>
                    <a:pt x="1632" y="86"/>
                  </a:cubicBezTo>
                  <a:cubicBezTo>
                    <a:pt x="1216" y="43"/>
                    <a:pt x="801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Google Shape;781;p24">
              <a:extLst>
                <a:ext uri="{FF2B5EF4-FFF2-40B4-BE49-F238E27FC236}">
                  <a16:creationId xmlns:a16="http://schemas.microsoft.com/office/drawing/2014/main" id="{C6385EA0-1717-4D3E-8D33-70E91B3C4A98}"/>
                </a:ext>
              </a:extLst>
            </p:cNvPr>
            <p:cNvSpPr/>
            <p:nvPr/>
          </p:nvSpPr>
          <p:spPr>
            <a:xfrm>
              <a:off x="3559747" y="3986623"/>
              <a:ext cx="60039" cy="12125"/>
            </a:xfrm>
            <a:custGeom>
              <a:avLst/>
              <a:gdLst/>
              <a:ahLst/>
              <a:cxnLst/>
              <a:rect l="l" t="t" r="r" b="b"/>
              <a:pathLst>
                <a:path w="2966" h="599" extrusionOk="0">
                  <a:moveTo>
                    <a:pt x="2309" y="0"/>
                  </a:moveTo>
                  <a:cubicBezTo>
                    <a:pt x="2095" y="0"/>
                    <a:pt x="1876" y="31"/>
                    <a:pt x="1667" y="50"/>
                  </a:cubicBezTo>
                  <a:cubicBezTo>
                    <a:pt x="1191" y="86"/>
                    <a:pt x="703" y="134"/>
                    <a:pt x="227" y="217"/>
                  </a:cubicBezTo>
                  <a:cubicBezTo>
                    <a:pt x="24" y="265"/>
                    <a:pt x="0" y="574"/>
                    <a:pt x="227" y="586"/>
                  </a:cubicBezTo>
                  <a:cubicBezTo>
                    <a:pt x="395" y="595"/>
                    <a:pt x="563" y="599"/>
                    <a:pt x="731" y="599"/>
                  </a:cubicBezTo>
                  <a:cubicBezTo>
                    <a:pt x="1004" y="599"/>
                    <a:pt x="1276" y="589"/>
                    <a:pt x="1548" y="574"/>
                  </a:cubicBezTo>
                  <a:cubicBezTo>
                    <a:pt x="1965" y="562"/>
                    <a:pt x="2453" y="598"/>
                    <a:pt x="2822" y="384"/>
                  </a:cubicBezTo>
                  <a:cubicBezTo>
                    <a:pt x="2941" y="312"/>
                    <a:pt x="2965" y="145"/>
                    <a:pt x="2822" y="86"/>
                  </a:cubicBezTo>
                  <a:cubicBezTo>
                    <a:pt x="2660" y="21"/>
                    <a:pt x="2486" y="0"/>
                    <a:pt x="2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4" name="Google Shape;782;p24">
              <a:extLst>
                <a:ext uri="{FF2B5EF4-FFF2-40B4-BE49-F238E27FC236}">
                  <a16:creationId xmlns:a16="http://schemas.microsoft.com/office/drawing/2014/main" id="{9D8C6FD2-2F2E-4F55-9B1B-5D3DC5BDB032}"/>
                </a:ext>
              </a:extLst>
            </p:cNvPr>
            <p:cNvSpPr/>
            <p:nvPr/>
          </p:nvSpPr>
          <p:spPr>
            <a:xfrm>
              <a:off x="3552743" y="4023363"/>
              <a:ext cx="72913" cy="43339"/>
            </a:xfrm>
            <a:custGeom>
              <a:avLst/>
              <a:gdLst/>
              <a:ahLst/>
              <a:cxnLst/>
              <a:rect l="l" t="t" r="r" b="b"/>
              <a:pathLst>
                <a:path w="3602" h="2141" extrusionOk="0">
                  <a:moveTo>
                    <a:pt x="3354" y="1"/>
                  </a:moveTo>
                  <a:cubicBezTo>
                    <a:pt x="3337" y="1"/>
                    <a:pt x="3318" y="3"/>
                    <a:pt x="3299" y="9"/>
                  </a:cubicBezTo>
                  <a:cubicBezTo>
                    <a:pt x="2644" y="188"/>
                    <a:pt x="2037" y="426"/>
                    <a:pt x="1442" y="771"/>
                  </a:cubicBezTo>
                  <a:cubicBezTo>
                    <a:pt x="966" y="1045"/>
                    <a:pt x="358" y="1355"/>
                    <a:pt x="73" y="1843"/>
                  </a:cubicBezTo>
                  <a:cubicBezTo>
                    <a:pt x="0" y="1987"/>
                    <a:pt x="89" y="2140"/>
                    <a:pt x="230" y="2140"/>
                  </a:cubicBezTo>
                  <a:cubicBezTo>
                    <a:pt x="252" y="2140"/>
                    <a:pt x="275" y="2137"/>
                    <a:pt x="299" y="2129"/>
                  </a:cubicBezTo>
                  <a:cubicBezTo>
                    <a:pt x="835" y="1950"/>
                    <a:pt x="1287" y="1486"/>
                    <a:pt x="1775" y="1200"/>
                  </a:cubicBezTo>
                  <a:cubicBezTo>
                    <a:pt x="2311" y="878"/>
                    <a:pt x="2859" y="581"/>
                    <a:pt x="3430" y="307"/>
                  </a:cubicBezTo>
                  <a:cubicBezTo>
                    <a:pt x="3602" y="221"/>
                    <a:pt x="3513" y="1"/>
                    <a:pt x="3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5" name="Google Shape;783;p24">
              <a:extLst>
                <a:ext uri="{FF2B5EF4-FFF2-40B4-BE49-F238E27FC236}">
                  <a16:creationId xmlns:a16="http://schemas.microsoft.com/office/drawing/2014/main" id="{321E46E2-5F82-4248-9791-326BF4A22FB2}"/>
                </a:ext>
              </a:extLst>
            </p:cNvPr>
            <p:cNvSpPr/>
            <p:nvPr/>
          </p:nvSpPr>
          <p:spPr>
            <a:xfrm>
              <a:off x="3563836" y="4075487"/>
              <a:ext cx="46801" cy="34109"/>
            </a:xfrm>
            <a:custGeom>
              <a:avLst/>
              <a:gdLst/>
              <a:ahLst/>
              <a:cxnLst/>
              <a:rect l="l" t="t" r="r" b="b"/>
              <a:pathLst>
                <a:path w="2312" h="1685" extrusionOk="0">
                  <a:moveTo>
                    <a:pt x="1887" y="0"/>
                  </a:moveTo>
                  <a:cubicBezTo>
                    <a:pt x="1855" y="0"/>
                    <a:pt x="1822" y="6"/>
                    <a:pt x="1787" y="18"/>
                  </a:cubicBezTo>
                  <a:cubicBezTo>
                    <a:pt x="1370" y="161"/>
                    <a:pt x="977" y="387"/>
                    <a:pt x="644" y="673"/>
                  </a:cubicBezTo>
                  <a:cubicBezTo>
                    <a:pt x="382" y="899"/>
                    <a:pt x="1" y="1209"/>
                    <a:pt x="108" y="1601"/>
                  </a:cubicBezTo>
                  <a:cubicBezTo>
                    <a:pt x="132" y="1661"/>
                    <a:pt x="203" y="1685"/>
                    <a:pt x="263" y="1685"/>
                  </a:cubicBezTo>
                  <a:cubicBezTo>
                    <a:pt x="584" y="1661"/>
                    <a:pt x="799" y="1268"/>
                    <a:pt x="1025" y="1078"/>
                  </a:cubicBezTo>
                  <a:cubicBezTo>
                    <a:pt x="1322" y="839"/>
                    <a:pt x="1644" y="661"/>
                    <a:pt x="2001" y="542"/>
                  </a:cubicBezTo>
                  <a:cubicBezTo>
                    <a:pt x="2312" y="435"/>
                    <a:pt x="2170" y="0"/>
                    <a:pt x="1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6" name="Google Shape;784;p24">
              <a:extLst>
                <a:ext uri="{FF2B5EF4-FFF2-40B4-BE49-F238E27FC236}">
                  <a16:creationId xmlns:a16="http://schemas.microsoft.com/office/drawing/2014/main" id="{3C18D785-373E-4DF3-986F-A45C784542EF}"/>
                </a:ext>
              </a:extLst>
            </p:cNvPr>
            <p:cNvSpPr/>
            <p:nvPr/>
          </p:nvSpPr>
          <p:spPr>
            <a:xfrm>
              <a:off x="3597985" y="4107612"/>
              <a:ext cx="42853" cy="42023"/>
            </a:xfrm>
            <a:custGeom>
              <a:avLst/>
              <a:gdLst/>
              <a:ahLst/>
              <a:cxnLst/>
              <a:rect l="l" t="t" r="r" b="b"/>
              <a:pathLst>
                <a:path w="2117" h="2076" extrusionOk="0">
                  <a:moveTo>
                    <a:pt x="1939" y="0"/>
                  </a:moveTo>
                  <a:cubicBezTo>
                    <a:pt x="1921" y="0"/>
                    <a:pt x="1903" y="5"/>
                    <a:pt x="1886" y="14"/>
                  </a:cubicBezTo>
                  <a:cubicBezTo>
                    <a:pt x="1505" y="229"/>
                    <a:pt x="1183" y="550"/>
                    <a:pt x="874" y="848"/>
                  </a:cubicBezTo>
                  <a:cubicBezTo>
                    <a:pt x="600" y="1110"/>
                    <a:pt x="147" y="1407"/>
                    <a:pt x="40" y="1788"/>
                  </a:cubicBezTo>
                  <a:cubicBezTo>
                    <a:pt x="0" y="1949"/>
                    <a:pt x="104" y="2076"/>
                    <a:pt x="252" y="2076"/>
                  </a:cubicBezTo>
                  <a:cubicBezTo>
                    <a:pt x="279" y="2076"/>
                    <a:pt x="308" y="2072"/>
                    <a:pt x="338" y="2062"/>
                  </a:cubicBezTo>
                  <a:cubicBezTo>
                    <a:pt x="707" y="1967"/>
                    <a:pt x="1005" y="1503"/>
                    <a:pt x="1255" y="1217"/>
                  </a:cubicBezTo>
                  <a:cubicBezTo>
                    <a:pt x="1552" y="907"/>
                    <a:pt x="1862" y="574"/>
                    <a:pt x="2076" y="205"/>
                  </a:cubicBezTo>
                  <a:cubicBezTo>
                    <a:pt x="2116" y="115"/>
                    <a:pt x="2031" y="0"/>
                    <a:pt x="1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7" name="Google Shape;785;p24">
              <a:extLst>
                <a:ext uri="{FF2B5EF4-FFF2-40B4-BE49-F238E27FC236}">
                  <a16:creationId xmlns:a16="http://schemas.microsoft.com/office/drawing/2014/main" id="{C81B1CF1-5818-43AB-ACA8-00CFE575DA42}"/>
                </a:ext>
              </a:extLst>
            </p:cNvPr>
            <p:cNvSpPr/>
            <p:nvPr/>
          </p:nvSpPr>
          <p:spPr>
            <a:xfrm>
              <a:off x="3902471" y="3912394"/>
              <a:ext cx="52307" cy="11903"/>
            </a:xfrm>
            <a:custGeom>
              <a:avLst/>
              <a:gdLst/>
              <a:ahLst/>
              <a:cxnLst/>
              <a:rect l="l" t="t" r="r" b="b"/>
              <a:pathLst>
                <a:path w="2584" h="588" extrusionOk="0">
                  <a:moveTo>
                    <a:pt x="1926" y="0"/>
                  </a:moveTo>
                  <a:cubicBezTo>
                    <a:pt x="1801" y="0"/>
                    <a:pt x="1673" y="10"/>
                    <a:pt x="1548" y="14"/>
                  </a:cubicBezTo>
                  <a:cubicBezTo>
                    <a:pt x="1107" y="38"/>
                    <a:pt x="655" y="38"/>
                    <a:pt x="226" y="145"/>
                  </a:cubicBezTo>
                  <a:cubicBezTo>
                    <a:pt x="12" y="193"/>
                    <a:pt x="0" y="503"/>
                    <a:pt x="226" y="538"/>
                  </a:cubicBezTo>
                  <a:cubicBezTo>
                    <a:pt x="444" y="577"/>
                    <a:pt x="665" y="588"/>
                    <a:pt x="886" y="588"/>
                  </a:cubicBezTo>
                  <a:cubicBezTo>
                    <a:pt x="1076" y="588"/>
                    <a:pt x="1265" y="579"/>
                    <a:pt x="1453" y="574"/>
                  </a:cubicBezTo>
                  <a:cubicBezTo>
                    <a:pt x="1541" y="574"/>
                    <a:pt x="1631" y="576"/>
                    <a:pt x="1721" y="576"/>
                  </a:cubicBezTo>
                  <a:cubicBezTo>
                    <a:pt x="2005" y="576"/>
                    <a:pt x="2286" y="555"/>
                    <a:pt x="2512" y="383"/>
                  </a:cubicBezTo>
                  <a:cubicBezTo>
                    <a:pt x="2584" y="324"/>
                    <a:pt x="2584" y="205"/>
                    <a:pt x="2512" y="145"/>
                  </a:cubicBezTo>
                  <a:cubicBezTo>
                    <a:pt x="2334" y="27"/>
                    <a:pt x="2133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8" name="Google Shape;786;p24">
              <a:extLst>
                <a:ext uri="{FF2B5EF4-FFF2-40B4-BE49-F238E27FC236}">
                  <a16:creationId xmlns:a16="http://schemas.microsoft.com/office/drawing/2014/main" id="{DC576DA4-C35A-4ED1-ADEF-86DBAC9A4A24}"/>
                </a:ext>
              </a:extLst>
            </p:cNvPr>
            <p:cNvSpPr/>
            <p:nvPr/>
          </p:nvSpPr>
          <p:spPr>
            <a:xfrm>
              <a:off x="3901378" y="3956563"/>
              <a:ext cx="64007" cy="14514"/>
            </a:xfrm>
            <a:custGeom>
              <a:avLst/>
              <a:gdLst/>
              <a:ahLst/>
              <a:cxnLst/>
              <a:rect l="l" t="t" r="r" b="b"/>
              <a:pathLst>
                <a:path w="3162" h="717" extrusionOk="0">
                  <a:moveTo>
                    <a:pt x="2103" y="1"/>
                  </a:moveTo>
                  <a:cubicBezTo>
                    <a:pt x="1993" y="1"/>
                    <a:pt x="1885" y="6"/>
                    <a:pt x="1781" y="11"/>
                  </a:cubicBezTo>
                  <a:cubicBezTo>
                    <a:pt x="1126" y="35"/>
                    <a:pt x="638" y="226"/>
                    <a:pt x="78" y="535"/>
                  </a:cubicBezTo>
                  <a:cubicBezTo>
                    <a:pt x="0" y="579"/>
                    <a:pt x="16" y="716"/>
                    <a:pt x="104" y="716"/>
                  </a:cubicBezTo>
                  <a:cubicBezTo>
                    <a:pt x="111" y="716"/>
                    <a:pt x="118" y="715"/>
                    <a:pt x="126" y="714"/>
                  </a:cubicBezTo>
                  <a:cubicBezTo>
                    <a:pt x="638" y="583"/>
                    <a:pt x="1257" y="535"/>
                    <a:pt x="1792" y="535"/>
                  </a:cubicBezTo>
                  <a:cubicBezTo>
                    <a:pt x="2084" y="535"/>
                    <a:pt x="2382" y="617"/>
                    <a:pt x="2673" y="617"/>
                  </a:cubicBezTo>
                  <a:cubicBezTo>
                    <a:pt x="2798" y="617"/>
                    <a:pt x="2921" y="602"/>
                    <a:pt x="3043" y="559"/>
                  </a:cubicBezTo>
                  <a:cubicBezTo>
                    <a:pt x="3126" y="523"/>
                    <a:pt x="3162" y="392"/>
                    <a:pt x="3102" y="321"/>
                  </a:cubicBezTo>
                  <a:cubicBezTo>
                    <a:pt x="2846" y="55"/>
                    <a:pt x="2469" y="1"/>
                    <a:pt x="2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9" name="Google Shape;787;p24">
              <a:extLst>
                <a:ext uri="{FF2B5EF4-FFF2-40B4-BE49-F238E27FC236}">
                  <a16:creationId xmlns:a16="http://schemas.microsoft.com/office/drawing/2014/main" id="{9A64E5DC-C79D-45E6-8787-85628D44DB6B}"/>
                </a:ext>
              </a:extLst>
            </p:cNvPr>
            <p:cNvSpPr/>
            <p:nvPr/>
          </p:nvSpPr>
          <p:spPr>
            <a:xfrm>
              <a:off x="3918139" y="4012270"/>
              <a:ext cx="46052" cy="18502"/>
            </a:xfrm>
            <a:custGeom>
              <a:avLst/>
              <a:gdLst/>
              <a:ahLst/>
              <a:cxnLst/>
              <a:rect l="l" t="t" r="r" b="b"/>
              <a:pathLst>
                <a:path w="2275" h="914" extrusionOk="0">
                  <a:moveTo>
                    <a:pt x="313" y="1"/>
                  </a:moveTo>
                  <a:cubicBezTo>
                    <a:pt x="39" y="1"/>
                    <a:pt x="0" y="468"/>
                    <a:pt x="310" y="545"/>
                  </a:cubicBezTo>
                  <a:cubicBezTo>
                    <a:pt x="655" y="629"/>
                    <a:pt x="988" y="712"/>
                    <a:pt x="1334" y="807"/>
                  </a:cubicBezTo>
                  <a:cubicBezTo>
                    <a:pt x="1517" y="847"/>
                    <a:pt x="1706" y="914"/>
                    <a:pt x="1894" y="914"/>
                  </a:cubicBezTo>
                  <a:cubicBezTo>
                    <a:pt x="1986" y="914"/>
                    <a:pt x="2077" y="898"/>
                    <a:pt x="2167" y="855"/>
                  </a:cubicBezTo>
                  <a:cubicBezTo>
                    <a:pt x="2250" y="819"/>
                    <a:pt x="2274" y="712"/>
                    <a:pt x="2215" y="641"/>
                  </a:cubicBezTo>
                  <a:cubicBezTo>
                    <a:pt x="2048" y="391"/>
                    <a:pt x="1738" y="367"/>
                    <a:pt x="1465" y="295"/>
                  </a:cubicBezTo>
                  <a:cubicBezTo>
                    <a:pt x="1107" y="200"/>
                    <a:pt x="738" y="105"/>
                    <a:pt x="381" y="10"/>
                  </a:cubicBezTo>
                  <a:cubicBezTo>
                    <a:pt x="357" y="4"/>
                    <a:pt x="33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0" name="Google Shape;788;p24">
              <a:extLst>
                <a:ext uri="{FF2B5EF4-FFF2-40B4-BE49-F238E27FC236}">
                  <a16:creationId xmlns:a16="http://schemas.microsoft.com/office/drawing/2014/main" id="{38519FD7-516D-49A8-AD4F-2041F12CFCBF}"/>
                </a:ext>
              </a:extLst>
            </p:cNvPr>
            <p:cNvSpPr/>
            <p:nvPr/>
          </p:nvSpPr>
          <p:spPr>
            <a:xfrm>
              <a:off x="3893625" y="4071013"/>
              <a:ext cx="58258" cy="28603"/>
            </a:xfrm>
            <a:custGeom>
              <a:avLst/>
              <a:gdLst/>
              <a:ahLst/>
              <a:cxnLst/>
              <a:rect l="l" t="t" r="r" b="b"/>
              <a:pathLst>
                <a:path w="2878" h="1413" extrusionOk="0">
                  <a:moveTo>
                    <a:pt x="396" y="0"/>
                  </a:moveTo>
                  <a:cubicBezTo>
                    <a:pt x="132" y="0"/>
                    <a:pt x="0" y="422"/>
                    <a:pt x="294" y="548"/>
                  </a:cubicBezTo>
                  <a:cubicBezTo>
                    <a:pt x="735" y="727"/>
                    <a:pt x="1175" y="918"/>
                    <a:pt x="1604" y="1096"/>
                  </a:cubicBezTo>
                  <a:cubicBezTo>
                    <a:pt x="1925" y="1235"/>
                    <a:pt x="2227" y="1413"/>
                    <a:pt x="2570" y="1413"/>
                  </a:cubicBezTo>
                  <a:cubicBezTo>
                    <a:pt x="2608" y="1413"/>
                    <a:pt x="2648" y="1411"/>
                    <a:pt x="2687" y="1406"/>
                  </a:cubicBezTo>
                  <a:cubicBezTo>
                    <a:pt x="2818" y="1394"/>
                    <a:pt x="2878" y="1239"/>
                    <a:pt x="2795" y="1144"/>
                  </a:cubicBezTo>
                  <a:cubicBezTo>
                    <a:pt x="2556" y="834"/>
                    <a:pt x="2175" y="727"/>
                    <a:pt x="1818" y="584"/>
                  </a:cubicBezTo>
                  <a:cubicBezTo>
                    <a:pt x="1378" y="394"/>
                    <a:pt x="949" y="215"/>
                    <a:pt x="509" y="25"/>
                  </a:cubicBezTo>
                  <a:cubicBezTo>
                    <a:pt x="469" y="8"/>
                    <a:pt x="431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1" name="Google Shape;789;p24">
              <a:extLst>
                <a:ext uri="{FF2B5EF4-FFF2-40B4-BE49-F238E27FC236}">
                  <a16:creationId xmlns:a16="http://schemas.microsoft.com/office/drawing/2014/main" id="{A23D81CC-2BBB-45CD-BFBA-D42B86E7146F}"/>
                </a:ext>
              </a:extLst>
            </p:cNvPr>
            <p:cNvSpPr/>
            <p:nvPr/>
          </p:nvSpPr>
          <p:spPr>
            <a:xfrm>
              <a:off x="3862755" y="4116255"/>
              <a:ext cx="39007" cy="24129"/>
            </a:xfrm>
            <a:custGeom>
              <a:avLst/>
              <a:gdLst/>
              <a:ahLst/>
              <a:cxnLst/>
              <a:rect l="l" t="t" r="r" b="b"/>
              <a:pathLst>
                <a:path w="1927" h="1192" extrusionOk="0">
                  <a:moveTo>
                    <a:pt x="176" y="0"/>
                  </a:moveTo>
                  <a:cubicBezTo>
                    <a:pt x="81" y="0"/>
                    <a:pt x="0" y="106"/>
                    <a:pt x="69" y="218"/>
                  </a:cubicBezTo>
                  <a:cubicBezTo>
                    <a:pt x="313" y="609"/>
                    <a:pt x="918" y="1192"/>
                    <a:pt x="1475" y="1192"/>
                  </a:cubicBezTo>
                  <a:cubicBezTo>
                    <a:pt x="1598" y="1192"/>
                    <a:pt x="1718" y="1164"/>
                    <a:pt x="1831" y="1100"/>
                  </a:cubicBezTo>
                  <a:cubicBezTo>
                    <a:pt x="1903" y="1064"/>
                    <a:pt x="1926" y="957"/>
                    <a:pt x="1855" y="897"/>
                  </a:cubicBezTo>
                  <a:cubicBezTo>
                    <a:pt x="1629" y="742"/>
                    <a:pt x="1355" y="719"/>
                    <a:pt x="1105" y="623"/>
                  </a:cubicBezTo>
                  <a:cubicBezTo>
                    <a:pt x="795" y="492"/>
                    <a:pt x="498" y="290"/>
                    <a:pt x="283" y="52"/>
                  </a:cubicBezTo>
                  <a:cubicBezTo>
                    <a:pt x="251" y="16"/>
                    <a:pt x="212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2" name="Google Shape;790;p24">
            <a:extLst>
              <a:ext uri="{FF2B5EF4-FFF2-40B4-BE49-F238E27FC236}">
                <a16:creationId xmlns:a16="http://schemas.microsoft.com/office/drawing/2014/main" id="{44C5DF4B-E454-4201-B8CF-8041931A7DFF}"/>
              </a:ext>
            </a:extLst>
          </p:cNvPr>
          <p:cNvGrpSpPr/>
          <p:nvPr/>
        </p:nvGrpSpPr>
        <p:grpSpPr>
          <a:xfrm>
            <a:off x="3733157" y="382694"/>
            <a:ext cx="1595893" cy="1520061"/>
            <a:chOff x="3733157" y="393580"/>
            <a:chExt cx="1595893" cy="1520061"/>
          </a:xfrm>
        </p:grpSpPr>
        <p:sp>
          <p:nvSpPr>
            <p:cNvPr id="63" name="Google Shape;791;p24">
              <a:extLst>
                <a:ext uri="{FF2B5EF4-FFF2-40B4-BE49-F238E27FC236}">
                  <a16:creationId xmlns:a16="http://schemas.microsoft.com/office/drawing/2014/main" id="{635EB9FB-BC2E-45A8-B3F5-36718D699A81}"/>
                </a:ext>
              </a:extLst>
            </p:cNvPr>
            <p:cNvSpPr/>
            <p:nvPr/>
          </p:nvSpPr>
          <p:spPr>
            <a:xfrm>
              <a:off x="3733157" y="393580"/>
              <a:ext cx="1595893" cy="1094370"/>
            </a:xfrm>
            <a:custGeom>
              <a:avLst/>
              <a:gdLst/>
              <a:ahLst/>
              <a:cxnLst/>
              <a:rect l="l" t="t" r="r" b="b"/>
              <a:pathLst>
                <a:path w="61104" h="54063" extrusionOk="0">
                  <a:moveTo>
                    <a:pt x="23335" y="0"/>
                  </a:moveTo>
                  <a:cubicBezTo>
                    <a:pt x="17529" y="0"/>
                    <a:pt x="12550" y="4750"/>
                    <a:pt x="10633" y="10047"/>
                  </a:cubicBezTo>
                  <a:cubicBezTo>
                    <a:pt x="10105" y="9888"/>
                    <a:pt x="9583" y="9815"/>
                    <a:pt x="9071" y="9815"/>
                  </a:cubicBezTo>
                  <a:cubicBezTo>
                    <a:pt x="5203" y="9815"/>
                    <a:pt x="1936" y="14026"/>
                    <a:pt x="1084" y="17560"/>
                  </a:cubicBezTo>
                  <a:cubicBezTo>
                    <a:pt x="1" y="22072"/>
                    <a:pt x="1894" y="26954"/>
                    <a:pt x="6061" y="28942"/>
                  </a:cubicBezTo>
                  <a:cubicBezTo>
                    <a:pt x="2882" y="32050"/>
                    <a:pt x="1132" y="37145"/>
                    <a:pt x="3477" y="41205"/>
                  </a:cubicBezTo>
                  <a:cubicBezTo>
                    <a:pt x="4939" y="43747"/>
                    <a:pt x="7881" y="45438"/>
                    <a:pt x="10780" y="45438"/>
                  </a:cubicBezTo>
                  <a:cubicBezTo>
                    <a:pt x="11683" y="45438"/>
                    <a:pt x="12582" y="45274"/>
                    <a:pt x="13431" y="44920"/>
                  </a:cubicBezTo>
                  <a:cubicBezTo>
                    <a:pt x="14074" y="47206"/>
                    <a:pt x="16907" y="48432"/>
                    <a:pt x="19181" y="48575"/>
                  </a:cubicBezTo>
                  <a:cubicBezTo>
                    <a:pt x="19382" y="48588"/>
                    <a:pt x="19583" y="48594"/>
                    <a:pt x="19782" y="48594"/>
                  </a:cubicBezTo>
                  <a:cubicBezTo>
                    <a:pt x="22231" y="48594"/>
                    <a:pt x="24554" y="47659"/>
                    <a:pt x="26349" y="46051"/>
                  </a:cubicBezTo>
                  <a:cubicBezTo>
                    <a:pt x="26909" y="48754"/>
                    <a:pt x="27956" y="51326"/>
                    <a:pt x="29480" y="53647"/>
                  </a:cubicBezTo>
                  <a:cubicBezTo>
                    <a:pt x="29668" y="53940"/>
                    <a:pt x="29950" y="54062"/>
                    <a:pt x="30228" y="54062"/>
                  </a:cubicBezTo>
                  <a:cubicBezTo>
                    <a:pt x="30392" y="54062"/>
                    <a:pt x="30554" y="54020"/>
                    <a:pt x="30695" y="53945"/>
                  </a:cubicBezTo>
                  <a:cubicBezTo>
                    <a:pt x="30705" y="53945"/>
                    <a:pt x="30715" y="53946"/>
                    <a:pt x="30725" y="53946"/>
                  </a:cubicBezTo>
                  <a:cubicBezTo>
                    <a:pt x="31035" y="53946"/>
                    <a:pt x="31317" y="53765"/>
                    <a:pt x="31397" y="53350"/>
                  </a:cubicBezTo>
                  <a:cubicBezTo>
                    <a:pt x="31909" y="50611"/>
                    <a:pt x="32909" y="48063"/>
                    <a:pt x="34386" y="45718"/>
                  </a:cubicBezTo>
                  <a:cubicBezTo>
                    <a:pt x="37827" y="47413"/>
                    <a:pt x="41610" y="49072"/>
                    <a:pt x="45424" y="49072"/>
                  </a:cubicBezTo>
                  <a:cubicBezTo>
                    <a:pt x="46941" y="49072"/>
                    <a:pt x="48463" y="48809"/>
                    <a:pt x="49971" y="48182"/>
                  </a:cubicBezTo>
                  <a:cubicBezTo>
                    <a:pt x="53698" y="46635"/>
                    <a:pt x="56210" y="42372"/>
                    <a:pt x="54912" y="38503"/>
                  </a:cubicBezTo>
                  <a:cubicBezTo>
                    <a:pt x="58008" y="38003"/>
                    <a:pt x="60425" y="35181"/>
                    <a:pt x="60746" y="32038"/>
                  </a:cubicBezTo>
                  <a:cubicBezTo>
                    <a:pt x="61103" y="28525"/>
                    <a:pt x="58913" y="25477"/>
                    <a:pt x="56103" y="23608"/>
                  </a:cubicBezTo>
                  <a:cubicBezTo>
                    <a:pt x="58377" y="22215"/>
                    <a:pt x="59651" y="19512"/>
                    <a:pt x="59448" y="16786"/>
                  </a:cubicBezTo>
                  <a:cubicBezTo>
                    <a:pt x="59151" y="13000"/>
                    <a:pt x="56472" y="9737"/>
                    <a:pt x="53352" y="7785"/>
                  </a:cubicBezTo>
                  <a:cubicBezTo>
                    <a:pt x="50818" y="6196"/>
                    <a:pt x="47999" y="5442"/>
                    <a:pt x="45206" y="5442"/>
                  </a:cubicBezTo>
                  <a:cubicBezTo>
                    <a:pt x="41216" y="5442"/>
                    <a:pt x="37279" y="6982"/>
                    <a:pt x="34302" y="9833"/>
                  </a:cubicBezTo>
                  <a:cubicBezTo>
                    <a:pt x="33945" y="4915"/>
                    <a:pt x="29623" y="689"/>
                    <a:pt x="24646" y="81"/>
                  </a:cubicBezTo>
                  <a:cubicBezTo>
                    <a:pt x="24205" y="27"/>
                    <a:pt x="23768" y="0"/>
                    <a:pt x="23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4" name="Google Shape;792;p24">
              <a:extLst>
                <a:ext uri="{FF2B5EF4-FFF2-40B4-BE49-F238E27FC236}">
                  <a16:creationId xmlns:a16="http://schemas.microsoft.com/office/drawing/2014/main" id="{01D6DF52-FE9A-4434-B165-442FF1D933F5}"/>
                </a:ext>
              </a:extLst>
            </p:cNvPr>
            <p:cNvSpPr/>
            <p:nvPr/>
          </p:nvSpPr>
          <p:spPr>
            <a:xfrm>
              <a:off x="4572000" y="1567393"/>
              <a:ext cx="48440" cy="346248"/>
            </a:xfrm>
            <a:custGeom>
              <a:avLst/>
              <a:gdLst/>
              <a:ahLst/>
              <a:cxnLst/>
              <a:rect l="l" t="t" r="r" b="b"/>
              <a:pathLst>
                <a:path w="2393" h="17105" extrusionOk="0">
                  <a:moveTo>
                    <a:pt x="1628" y="1"/>
                  </a:moveTo>
                  <a:cubicBezTo>
                    <a:pt x="1222" y="1"/>
                    <a:pt x="787" y="257"/>
                    <a:pt x="727" y="751"/>
                  </a:cubicBezTo>
                  <a:cubicBezTo>
                    <a:pt x="381" y="3478"/>
                    <a:pt x="238" y="6240"/>
                    <a:pt x="179" y="8990"/>
                  </a:cubicBezTo>
                  <a:cubicBezTo>
                    <a:pt x="119" y="11490"/>
                    <a:pt x="0" y="14169"/>
                    <a:pt x="536" y="16634"/>
                  </a:cubicBezTo>
                  <a:cubicBezTo>
                    <a:pt x="608" y="16962"/>
                    <a:pt x="856" y="17105"/>
                    <a:pt x="1122" y="17105"/>
                  </a:cubicBezTo>
                  <a:cubicBezTo>
                    <a:pt x="1472" y="17105"/>
                    <a:pt x="1853" y="16855"/>
                    <a:pt x="1893" y="16455"/>
                  </a:cubicBezTo>
                  <a:cubicBezTo>
                    <a:pt x="2143" y="13872"/>
                    <a:pt x="1858" y="11193"/>
                    <a:pt x="1905" y="8597"/>
                  </a:cubicBezTo>
                  <a:cubicBezTo>
                    <a:pt x="1953" y="5966"/>
                    <a:pt x="2167" y="3358"/>
                    <a:pt x="2358" y="751"/>
                  </a:cubicBezTo>
                  <a:cubicBezTo>
                    <a:pt x="2393" y="245"/>
                    <a:pt x="2024" y="1"/>
                    <a:pt x="1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5" name="Google Shape;793;p24">
              <a:extLst>
                <a:ext uri="{FF2B5EF4-FFF2-40B4-BE49-F238E27FC236}">
                  <a16:creationId xmlns:a16="http://schemas.microsoft.com/office/drawing/2014/main" id="{9C6FA460-E5DC-467E-AE39-4C64B599B3A1}"/>
                </a:ext>
              </a:extLst>
            </p:cNvPr>
            <p:cNvSpPr txBox="1"/>
            <p:nvPr/>
          </p:nvSpPr>
          <p:spPr>
            <a:xfrm>
              <a:off x="4135640" y="703950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 Medium"/>
                </a:rPr>
                <a:t>quây</a:t>
              </a:r>
              <a:endParaRPr sz="28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endParaRPr>
            </a:p>
          </p:txBody>
        </p:sp>
      </p:grpSp>
      <p:grpSp>
        <p:nvGrpSpPr>
          <p:cNvPr id="66" name="Google Shape;794;p24">
            <a:extLst>
              <a:ext uri="{FF2B5EF4-FFF2-40B4-BE49-F238E27FC236}">
                <a16:creationId xmlns:a16="http://schemas.microsoft.com/office/drawing/2014/main" id="{E2F00CCA-3867-4AE8-89C9-F3A7753F1D54}"/>
              </a:ext>
            </a:extLst>
          </p:cNvPr>
          <p:cNvGrpSpPr/>
          <p:nvPr/>
        </p:nvGrpSpPr>
        <p:grpSpPr>
          <a:xfrm>
            <a:off x="5154667" y="1023964"/>
            <a:ext cx="1861291" cy="1148357"/>
            <a:chOff x="5154666" y="1023964"/>
            <a:chExt cx="1506672" cy="1148357"/>
          </a:xfrm>
        </p:grpSpPr>
        <p:sp>
          <p:nvSpPr>
            <p:cNvPr id="67" name="Google Shape;795;p24">
              <a:extLst>
                <a:ext uri="{FF2B5EF4-FFF2-40B4-BE49-F238E27FC236}">
                  <a16:creationId xmlns:a16="http://schemas.microsoft.com/office/drawing/2014/main" id="{29798431-C431-4328-9775-D29279D539CD}"/>
                </a:ext>
              </a:extLst>
            </p:cNvPr>
            <p:cNvSpPr/>
            <p:nvPr/>
          </p:nvSpPr>
          <p:spPr>
            <a:xfrm>
              <a:off x="5399623" y="1023964"/>
              <a:ext cx="1261715" cy="1148357"/>
            </a:xfrm>
            <a:custGeom>
              <a:avLst/>
              <a:gdLst/>
              <a:ahLst/>
              <a:cxnLst/>
              <a:rect l="l" t="t" r="r" b="b"/>
              <a:pathLst>
                <a:path w="62330" h="56730" extrusionOk="0">
                  <a:moveTo>
                    <a:pt x="32382" y="1"/>
                  </a:moveTo>
                  <a:cubicBezTo>
                    <a:pt x="28807" y="1"/>
                    <a:pt x="25144" y="1404"/>
                    <a:pt x="22396" y="3604"/>
                  </a:cubicBezTo>
                  <a:cubicBezTo>
                    <a:pt x="21210" y="2293"/>
                    <a:pt x="19629" y="1760"/>
                    <a:pt x="17962" y="1760"/>
                  </a:cubicBezTo>
                  <a:cubicBezTo>
                    <a:pt x="15176" y="1760"/>
                    <a:pt x="12152" y="3248"/>
                    <a:pt x="10335" y="5080"/>
                  </a:cubicBezTo>
                  <a:cubicBezTo>
                    <a:pt x="7061" y="8366"/>
                    <a:pt x="6144" y="13522"/>
                    <a:pt x="8668" y="17379"/>
                  </a:cubicBezTo>
                  <a:cubicBezTo>
                    <a:pt x="4346" y="18380"/>
                    <a:pt x="203" y="21832"/>
                    <a:pt x="95" y="26523"/>
                  </a:cubicBezTo>
                  <a:cubicBezTo>
                    <a:pt x="0" y="30369"/>
                    <a:pt x="2846" y="34286"/>
                    <a:pt x="6680" y="34858"/>
                  </a:cubicBezTo>
                  <a:cubicBezTo>
                    <a:pt x="6037" y="37156"/>
                    <a:pt x="7811" y="39668"/>
                    <a:pt x="9692" y="40978"/>
                  </a:cubicBezTo>
                  <a:cubicBezTo>
                    <a:pt x="11355" y="42141"/>
                    <a:pt x="13316" y="42714"/>
                    <a:pt x="15290" y="42714"/>
                  </a:cubicBezTo>
                  <a:cubicBezTo>
                    <a:pt x="15902" y="42714"/>
                    <a:pt x="16515" y="42659"/>
                    <a:pt x="17121" y="42549"/>
                  </a:cubicBezTo>
                  <a:lnTo>
                    <a:pt x="17121" y="42549"/>
                  </a:lnTo>
                  <a:cubicBezTo>
                    <a:pt x="16193" y="45145"/>
                    <a:pt x="15752" y="47883"/>
                    <a:pt x="15847" y="50657"/>
                  </a:cubicBezTo>
                  <a:cubicBezTo>
                    <a:pt x="15871" y="51205"/>
                    <a:pt x="16312" y="51515"/>
                    <a:pt x="16740" y="51538"/>
                  </a:cubicBezTo>
                  <a:cubicBezTo>
                    <a:pt x="16855" y="51617"/>
                    <a:pt x="16987" y="51663"/>
                    <a:pt x="17122" y="51663"/>
                  </a:cubicBezTo>
                  <a:cubicBezTo>
                    <a:pt x="17294" y="51663"/>
                    <a:pt x="17473" y="51588"/>
                    <a:pt x="17633" y="51407"/>
                  </a:cubicBezTo>
                  <a:cubicBezTo>
                    <a:pt x="19503" y="49324"/>
                    <a:pt x="21681" y="47669"/>
                    <a:pt x="24170" y="46431"/>
                  </a:cubicBezTo>
                  <a:cubicBezTo>
                    <a:pt x="27051" y="50955"/>
                    <a:pt x="30528" y="55765"/>
                    <a:pt x="36195" y="56634"/>
                  </a:cubicBezTo>
                  <a:cubicBezTo>
                    <a:pt x="36618" y="56698"/>
                    <a:pt x="37045" y="56730"/>
                    <a:pt x="37471" y="56730"/>
                  </a:cubicBezTo>
                  <a:cubicBezTo>
                    <a:pt x="41078" y="56730"/>
                    <a:pt x="44649" y="54487"/>
                    <a:pt x="45458" y="50931"/>
                  </a:cubicBezTo>
                  <a:cubicBezTo>
                    <a:pt x="46232" y="51246"/>
                    <a:pt x="47051" y="51395"/>
                    <a:pt x="47873" y="51395"/>
                  </a:cubicBezTo>
                  <a:cubicBezTo>
                    <a:pt x="50125" y="51395"/>
                    <a:pt x="52397" y="50280"/>
                    <a:pt x="53793" y="48431"/>
                  </a:cubicBezTo>
                  <a:cubicBezTo>
                    <a:pt x="55924" y="45621"/>
                    <a:pt x="55638" y="41871"/>
                    <a:pt x="54209" y="38823"/>
                  </a:cubicBezTo>
                  <a:cubicBezTo>
                    <a:pt x="56876" y="38799"/>
                    <a:pt x="59365" y="37168"/>
                    <a:pt x="60603" y="34715"/>
                  </a:cubicBezTo>
                  <a:cubicBezTo>
                    <a:pt x="62329" y="31345"/>
                    <a:pt x="61722" y="27154"/>
                    <a:pt x="60079" y="23868"/>
                  </a:cubicBezTo>
                  <a:cubicBezTo>
                    <a:pt x="57357" y="18454"/>
                    <a:pt x="51866" y="15352"/>
                    <a:pt x="46144" y="15352"/>
                  </a:cubicBezTo>
                  <a:cubicBezTo>
                    <a:pt x="45009" y="15352"/>
                    <a:pt x="43865" y="15474"/>
                    <a:pt x="42732" y="15724"/>
                  </a:cubicBezTo>
                  <a:cubicBezTo>
                    <a:pt x="44982" y="11331"/>
                    <a:pt x="43482" y="5473"/>
                    <a:pt x="39553" y="2378"/>
                  </a:cubicBezTo>
                  <a:cubicBezTo>
                    <a:pt x="37452" y="719"/>
                    <a:pt x="34940" y="1"/>
                    <a:pt x="3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8" name="Google Shape;796;p24">
              <a:extLst>
                <a:ext uri="{FF2B5EF4-FFF2-40B4-BE49-F238E27FC236}">
                  <a16:creationId xmlns:a16="http://schemas.microsoft.com/office/drawing/2014/main" id="{EE626C7F-6EA7-4248-B237-40EF6646FCDB}"/>
                </a:ext>
              </a:extLst>
            </p:cNvPr>
            <p:cNvSpPr/>
            <p:nvPr/>
          </p:nvSpPr>
          <p:spPr>
            <a:xfrm>
              <a:off x="5154666" y="1928092"/>
              <a:ext cx="282160" cy="231655"/>
            </a:xfrm>
            <a:custGeom>
              <a:avLst/>
              <a:gdLst/>
              <a:ahLst/>
              <a:cxnLst/>
              <a:rect l="l" t="t" r="r" b="b"/>
              <a:pathLst>
                <a:path w="13939" h="11444" extrusionOk="0">
                  <a:moveTo>
                    <a:pt x="12911" y="0"/>
                  </a:moveTo>
                  <a:cubicBezTo>
                    <a:pt x="12785" y="0"/>
                    <a:pt x="12661" y="21"/>
                    <a:pt x="12554" y="65"/>
                  </a:cubicBezTo>
                  <a:cubicBezTo>
                    <a:pt x="10209" y="1029"/>
                    <a:pt x="8280" y="3577"/>
                    <a:pt x="6411" y="5197"/>
                  </a:cubicBezTo>
                  <a:cubicBezTo>
                    <a:pt x="4410" y="6923"/>
                    <a:pt x="2172" y="8471"/>
                    <a:pt x="446" y="10447"/>
                  </a:cubicBezTo>
                  <a:cubicBezTo>
                    <a:pt x="1" y="10941"/>
                    <a:pt x="639" y="11444"/>
                    <a:pt x="1195" y="11444"/>
                  </a:cubicBezTo>
                  <a:cubicBezTo>
                    <a:pt x="1309" y="11444"/>
                    <a:pt x="1420" y="11423"/>
                    <a:pt x="1517" y="11376"/>
                  </a:cubicBezTo>
                  <a:cubicBezTo>
                    <a:pt x="4077" y="10138"/>
                    <a:pt x="6220" y="8137"/>
                    <a:pt x="8327" y="6340"/>
                  </a:cubicBezTo>
                  <a:cubicBezTo>
                    <a:pt x="10161" y="4780"/>
                    <a:pt x="12816" y="3042"/>
                    <a:pt x="13721" y="839"/>
                  </a:cubicBezTo>
                  <a:cubicBezTo>
                    <a:pt x="13939" y="318"/>
                    <a:pt x="13403" y="0"/>
                    <a:pt x="129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9" name="Google Shape;797;p24">
              <a:extLst>
                <a:ext uri="{FF2B5EF4-FFF2-40B4-BE49-F238E27FC236}">
                  <a16:creationId xmlns:a16="http://schemas.microsoft.com/office/drawing/2014/main" id="{44430EB4-A743-4FFB-A466-5CBCDFDB8607}"/>
                </a:ext>
              </a:extLst>
            </p:cNvPr>
            <p:cNvSpPr txBox="1"/>
            <p:nvPr/>
          </p:nvSpPr>
          <p:spPr>
            <a:xfrm>
              <a:off x="5568072" y="1432695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 Medium"/>
                </a:rPr>
                <a:t>quậy</a:t>
              </a:r>
              <a:endParaRPr sz="28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endParaRPr>
            </a:p>
          </p:txBody>
        </p:sp>
      </p:grpSp>
      <p:grpSp>
        <p:nvGrpSpPr>
          <p:cNvPr id="70" name="Google Shape;798;p24">
            <a:extLst>
              <a:ext uri="{FF2B5EF4-FFF2-40B4-BE49-F238E27FC236}">
                <a16:creationId xmlns:a16="http://schemas.microsoft.com/office/drawing/2014/main" id="{4BAC582D-BC9B-4D63-BA6C-1EDFBC176EC5}"/>
              </a:ext>
            </a:extLst>
          </p:cNvPr>
          <p:cNvGrpSpPr/>
          <p:nvPr/>
        </p:nvGrpSpPr>
        <p:grpSpPr>
          <a:xfrm>
            <a:off x="3893892" y="3100775"/>
            <a:ext cx="1434186" cy="1511366"/>
            <a:chOff x="3851473" y="3029502"/>
            <a:chExt cx="1434186" cy="1511366"/>
          </a:xfrm>
        </p:grpSpPr>
        <p:sp>
          <p:nvSpPr>
            <p:cNvPr id="71" name="Google Shape;799;p24">
              <a:extLst>
                <a:ext uri="{FF2B5EF4-FFF2-40B4-BE49-F238E27FC236}">
                  <a16:creationId xmlns:a16="http://schemas.microsoft.com/office/drawing/2014/main" id="{550AD968-65DC-4671-AA8F-7A024F5F91E9}"/>
                </a:ext>
              </a:extLst>
            </p:cNvPr>
            <p:cNvSpPr/>
            <p:nvPr/>
          </p:nvSpPr>
          <p:spPr>
            <a:xfrm rot="389791">
              <a:off x="3851473" y="3681776"/>
              <a:ext cx="1434186" cy="859092"/>
            </a:xfrm>
            <a:custGeom>
              <a:avLst/>
              <a:gdLst/>
              <a:ahLst/>
              <a:cxnLst/>
              <a:rect l="l" t="t" r="r" b="b"/>
              <a:pathLst>
                <a:path w="53865" h="42440" extrusionOk="0">
                  <a:moveTo>
                    <a:pt x="10541" y="1"/>
                  </a:moveTo>
                  <a:cubicBezTo>
                    <a:pt x="8470" y="1"/>
                    <a:pt x="7310" y="625"/>
                    <a:pt x="7704" y="777"/>
                  </a:cubicBezTo>
                  <a:cubicBezTo>
                    <a:pt x="8418" y="1063"/>
                    <a:pt x="9109" y="1373"/>
                    <a:pt x="9788" y="1706"/>
                  </a:cubicBezTo>
                  <a:cubicBezTo>
                    <a:pt x="10871" y="2659"/>
                    <a:pt x="12002" y="3718"/>
                    <a:pt x="12538" y="4957"/>
                  </a:cubicBezTo>
                  <a:cubicBezTo>
                    <a:pt x="11967" y="5373"/>
                    <a:pt x="1" y="13327"/>
                    <a:pt x="1894" y="25138"/>
                  </a:cubicBezTo>
                  <a:cubicBezTo>
                    <a:pt x="2680" y="29983"/>
                    <a:pt x="5704" y="37210"/>
                    <a:pt x="10050" y="39866"/>
                  </a:cubicBezTo>
                  <a:cubicBezTo>
                    <a:pt x="13352" y="41873"/>
                    <a:pt x="17333" y="42440"/>
                    <a:pt x="21216" y="42440"/>
                  </a:cubicBezTo>
                  <a:cubicBezTo>
                    <a:pt x="22400" y="42440"/>
                    <a:pt x="23575" y="42387"/>
                    <a:pt x="24718" y="42306"/>
                  </a:cubicBezTo>
                  <a:cubicBezTo>
                    <a:pt x="34767" y="41592"/>
                    <a:pt x="44935" y="37056"/>
                    <a:pt x="50162" y="28090"/>
                  </a:cubicBezTo>
                  <a:cubicBezTo>
                    <a:pt x="52567" y="23959"/>
                    <a:pt x="53865" y="19161"/>
                    <a:pt x="53472" y="14374"/>
                  </a:cubicBezTo>
                  <a:cubicBezTo>
                    <a:pt x="53079" y="9612"/>
                    <a:pt x="50959" y="4564"/>
                    <a:pt x="46483" y="2349"/>
                  </a:cubicBezTo>
                  <a:cubicBezTo>
                    <a:pt x="43804" y="1016"/>
                    <a:pt x="40708" y="825"/>
                    <a:pt x="37779" y="599"/>
                  </a:cubicBezTo>
                  <a:cubicBezTo>
                    <a:pt x="35072" y="391"/>
                    <a:pt x="32357" y="199"/>
                    <a:pt x="29641" y="199"/>
                  </a:cubicBezTo>
                  <a:cubicBezTo>
                    <a:pt x="28929" y="199"/>
                    <a:pt x="28216" y="212"/>
                    <a:pt x="27504" y="242"/>
                  </a:cubicBezTo>
                  <a:cubicBezTo>
                    <a:pt x="24147" y="385"/>
                    <a:pt x="20741" y="956"/>
                    <a:pt x="17622" y="2159"/>
                  </a:cubicBezTo>
                  <a:cubicBezTo>
                    <a:pt x="14852" y="477"/>
                    <a:pt x="12349" y="1"/>
                    <a:pt x="105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2" name="Google Shape;800;p24">
              <a:extLst>
                <a:ext uri="{FF2B5EF4-FFF2-40B4-BE49-F238E27FC236}">
                  <a16:creationId xmlns:a16="http://schemas.microsoft.com/office/drawing/2014/main" id="{30558362-B40C-4E9D-8EA3-B9172A70ADDE}"/>
                </a:ext>
              </a:extLst>
            </p:cNvPr>
            <p:cNvSpPr/>
            <p:nvPr/>
          </p:nvSpPr>
          <p:spPr>
            <a:xfrm>
              <a:off x="4525714" y="3029502"/>
              <a:ext cx="43886" cy="578672"/>
            </a:xfrm>
            <a:custGeom>
              <a:avLst/>
              <a:gdLst/>
              <a:ahLst/>
              <a:cxnLst/>
              <a:rect l="l" t="t" r="r" b="b"/>
              <a:pathLst>
                <a:path w="2168" h="28587" extrusionOk="0">
                  <a:moveTo>
                    <a:pt x="1089" y="0"/>
                  </a:moveTo>
                  <a:cubicBezTo>
                    <a:pt x="986" y="0"/>
                    <a:pt x="882" y="30"/>
                    <a:pt x="834" y="89"/>
                  </a:cubicBezTo>
                  <a:cubicBezTo>
                    <a:pt x="179" y="970"/>
                    <a:pt x="251" y="1911"/>
                    <a:pt x="227" y="2887"/>
                  </a:cubicBezTo>
                  <a:cubicBezTo>
                    <a:pt x="203" y="4149"/>
                    <a:pt x="191" y="5411"/>
                    <a:pt x="191" y="6673"/>
                  </a:cubicBezTo>
                  <a:lnTo>
                    <a:pt x="179" y="13984"/>
                  </a:lnTo>
                  <a:cubicBezTo>
                    <a:pt x="179" y="16413"/>
                    <a:pt x="179" y="18854"/>
                    <a:pt x="179" y="21282"/>
                  </a:cubicBezTo>
                  <a:cubicBezTo>
                    <a:pt x="179" y="23676"/>
                    <a:pt x="1" y="26033"/>
                    <a:pt x="667" y="28390"/>
                  </a:cubicBezTo>
                  <a:cubicBezTo>
                    <a:pt x="709" y="28521"/>
                    <a:pt x="900" y="28587"/>
                    <a:pt x="1089" y="28587"/>
                  </a:cubicBezTo>
                  <a:cubicBezTo>
                    <a:pt x="1278" y="28587"/>
                    <a:pt x="1465" y="28521"/>
                    <a:pt x="1501" y="28390"/>
                  </a:cubicBezTo>
                  <a:cubicBezTo>
                    <a:pt x="2168" y="26033"/>
                    <a:pt x="2001" y="23676"/>
                    <a:pt x="2001" y="21282"/>
                  </a:cubicBezTo>
                  <a:cubicBezTo>
                    <a:pt x="2001" y="18854"/>
                    <a:pt x="2001" y="16413"/>
                    <a:pt x="1989" y="13984"/>
                  </a:cubicBezTo>
                  <a:lnTo>
                    <a:pt x="1989" y="6673"/>
                  </a:lnTo>
                  <a:cubicBezTo>
                    <a:pt x="1977" y="5411"/>
                    <a:pt x="1977" y="4149"/>
                    <a:pt x="1953" y="2887"/>
                  </a:cubicBezTo>
                  <a:cubicBezTo>
                    <a:pt x="1930" y="1911"/>
                    <a:pt x="1989" y="970"/>
                    <a:pt x="1334" y="89"/>
                  </a:cubicBezTo>
                  <a:cubicBezTo>
                    <a:pt x="1293" y="30"/>
                    <a:pt x="1191" y="0"/>
                    <a:pt x="10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3" name="Google Shape;801;p24">
              <a:extLst>
                <a:ext uri="{FF2B5EF4-FFF2-40B4-BE49-F238E27FC236}">
                  <a16:creationId xmlns:a16="http://schemas.microsoft.com/office/drawing/2014/main" id="{8BD07E62-6695-44DC-88FD-355C849AB863}"/>
                </a:ext>
              </a:extLst>
            </p:cNvPr>
            <p:cNvSpPr txBox="1"/>
            <p:nvPr/>
          </p:nvSpPr>
          <p:spPr>
            <a:xfrm>
              <a:off x="3974970" y="3926643"/>
              <a:ext cx="1223846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 Medium"/>
                </a:rPr>
                <a:t>khuây</a:t>
              </a:r>
              <a:endParaRPr sz="28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endParaRPr>
            </a:p>
          </p:txBody>
        </p:sp>
      </p:grpSp>
      <p:grpSp>
        <p:nvGrpSpPr>
          <p:cNvPr id="74" name="Google Shape;802;p24">
            <a:extLst>
              <a:ext uri="{FF2B5EF4-FFF2-40B4-BE49-F238E27FC236}">
                <a16:creationId xmlns:a16="http://schemas.microsoft.com/office/drawing/2014/main" id="{69B3ECB6-C27F-49E7-9966-3FFD376158D9}"/>
              </a:ext>
            </a:extLst>
          </p:cNvPr>
          <p:cNvGrpSpPr/>
          <p:nvPr/>
        </p:nvGrpSpPr>
        <p:grpSpPr>
          <a:xfrm>
            <a:off x="2350637" y="2898958"/>
            <a:ext cx="1707767" cy="930223"/>
            <a:chOff x="2350637" y="2898958"/>
            <a:chExt cx="1707767" cy="930223"/>
          </a:xfrm>
        </p:grpSpPr>
        <p:sp>
          <p:nvSpPr>
            <p:cNvPr id="75" name="Google Shape;803;p24">
              <a:extLst>
                <a:ext uri="{FF2B5EF4-FFF2-40B4-BE49-F238E27FC236}">
                  <a16:creationId xmlns:a16="http://schemas.microsoft.com/office/drawing/2014/main" id="{EC5CF073-50C1-4CDC-A62F-DA1BB6B6ACDD}"/>
                </a:ext>
              </a:extLst>
            </p:cNvPr>
            <p:cNvSpPr/>
            <p:nvPr/>
          </p:nvSpPr>
          <p:spPr>
            <a:xfrm>
              <a:off x="2350637" y="2970049"/>
              <a:ext cx="1371536" cy="859132"/>
            </a:xfrm>
            <a:custGeom>
              <a:avLst/>
              <a:gdLst/>
              <a:ahLst/>
              <a:cxnLst/>
              <a:rect l="l" t="t" r="r" b="b"/>
              <a:pathLst>
                <a:path w="53876" h="42442" extrusionOk="0">
                  <a:moveTo>
                    <a:pt x="32682" y="1"/>
                  </a:moveTo>
                  <a:cubicBezTo>
                    <a:pt x="31491" y="1"/>
                    <a:pt x="30309" y="55"/>
                    <a:pt x="29158" y="139"/>
                  </a:cubicBezTo>
                  <a:cubicBezTo>
                    <a:pt x="19110" y="853"/>
                    <a:pt x="8930" y="5378"/>
                    <a:pt x="3703" y="14355"/>
                  </a:cubicBezTo>
                  <a:cubicBezTo>
                    <a:pt x="1310" y="18486"/>
                    <a:pt x="0" y="23273"/>
                    <a:pt x="393" y="28059"/>
                  </a:cubicBezTo>
                  <a:cubicBezTo>
                    <a:pt x="786" y="32822"/>
                    <a:pt x="2917" y="37870"/>
                    <a:pt x="7394" y="40096"/>
                  </a:cubicBezTo>
                  <a:cubicBezTo>
                    <a:pt x="10073" y="41430"/>
                    <a:pt x="13168" y="41620"/>
                    <a:pt x="16097" y="41846"/>
                  </a:cubicBezTo>
                  <a:cubicBezTo>
                    <a:pt x="18805" y="42054"/>
                    <a:pt x="21519" y="42247"/>
                    <a:pt x="24230" y="42247"/>
                  </a:cubicBezTo>
                  <a:cubicBezTo>
                    <a:pt x="24940" y="42247"/>
                    <a:pt x="25651" y="42233"/>
                    <a:pt x="26360" y="42204"/>
                  </a:cubicBezTo>
                  <a:cubicBezTo>
                    <a:pt x="29730" y="42061"/>
                    <a:pt x="33123" y="41489"/>
                    <a:pt x="36255" y="40275"/>
                  </a:cubicBezTo>
                  <a:cubicBezTo>
                    <a:pt x="39025" y="41963"/>
                    <a:pt x="41527" y="42442"/>
                    <a:pt x="43333" y="42442"/>
                  </a:cubicBezTo>
                  <a:cubicBezTo>
                    <a:pt x="45399" y="42442"/>
                    <a:pt x="46554" y="41815"/>
                    <a:pt x="46161" y="41656"/>
                  </a:cubicBezTo>
                  <a:cubicBezTo>
                    <a:pt x="45458" y="41382"/>
                    <a:pt x="44768" y="41073"/>
                    <a:pt x="44077" y="40739"/>
                  </a:cubicBezTo>
                  <a:cubicBezTo>
                    <a:pt x="43005" y="39787"/>
                    <a:pt x="41874" y="38727"/>
                    <a:pt x="41339" y="37489"/>
                  </a:cubicBezTo>
                  <a:cubicBezTo>
                    <a:pt x="41898" y="37072"/>
                    <a:pt x="53876" y="29119"/>
                    <a:pt x="51971" y="17308"/>
                  </a:cubicBezTo>
                  <a:cubicBezTo>
                    <a:pt x="51197" y="12462"/>
                    <a:pt x="48173" y="5235"/>
                    <a:pt x="43815" y="2580"/>
                  </a:cubicBezTo>
                  <a:cubicBezTo>
                    <a:pt x="40527" y="576"/>
                    <a:pt x="36557" y="1"/>
                    <a:pt x="32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6" name="Google Shape;804;p24">
              <a:extLst>
                <a:ext uri="{FF2B5EF4-FFF2-40B4-BE49-F238E27FC236}">
                  <a16:creationId xmlns:a16="http://schemas.microsoft.com/office/drawing/2014/main" id="{6DB3F49D-33DD-4F87-A5BF-E02507C49EF3}"/>
                </a:ext>
              </a:extLst>
            </p:cNvPr>
            <p:cNvSpPr/>
            <p:nvPr/>
          </p:nvSpPr>
          <p:spPr>
            <a:xfrm>
              <a:off x="3793855" y="2898958"/>
              <a:ext cx="264549" cy="238052"/>
            </a:xfrm>
            <a:custGeom>
              <a:avLst/>
              <a:gdLst/>
              <a:ahLst/>
              <a:cxnLst/>
              <a:rect l="l" t="t" r="r" b="b"/>
              <a:pathLst>
                <a:path w="13069" h="11760" extrusionOk="0">
                  <a:moveTo>
                    <a:pt x="12748" y="1"/>
                  </a:moveTo>
                  <a:cubicBezTo>
                    <a:pt x="12700" y="1"/>
                    <a:pt x="12676" y="48"/>
                    <a:pt x="12688" y="84"/>
                  </a:cubicBezTo>
                  <a:cubicBezTo>
                    <a:pt x="11724" y="120"/>
                    <a:pt x="11402" y="572"/>
                    <a:pt x="10604" y="1275"/>
                  </a:cubicBezTo>
                  <a:cubicBezTo>
                    <a:pt x="9438" y="2311"/>
                    <a:pt x="8271" y="3358"/>
                    <a:pt x="7104" y="4394"/>
                  </a:cubicBezTo>
                  <a:cubicBezTo>
                    <a:pt x="4842" y="6394"/>
                    <a:pt x="2544" y="8383"/>
                    <a:pt x="484" y="10585"/>
                  </a:cubicBezTo>
                  <a:cubicBezTo>
                    <a:pt x="1" y="11096"/>
                    <a:pt x="495" y="11760"/>
                    <a:pt x="1026" y="11760"/>
                  </a:cubicBezTo>
                  <a:cubicBezTo>
                    <a:pt x="1188" y="11760"/>
                    <a:pt x="1354" y="11698"/>
                    <a:pt x="1496" y="11550"/>
                  </a:cubicBezTo>
                  <a:cubicBezTo>
                    <a:pt x="3568" y="9347"/>
                    <a:pt x="5890" y="7395"/>
                    <a:pt x="8116" y="5347"/>
                  </a:cubicBezTo>
                  <a:cubicBezTo>
                    <a:pt x="9259" y="4287"/>
                    <a:pt x="10426" y="3239"/>
                    <a:pt x="11569" y="2180"/>
                  </a:cubicBezTo>
                  <a:cubicBezTo>
                    <a:pt x="12343" y="1453"/>
                    <a:pt x="12878" y="1203"/>
                    <a:pt x="12914" y="156"/>
                  </a:cubicBezTo>
                  <a:cubicBezTo>
                    <a:pt x="12914" y="132"/>
                    <a:pt x="12902" y="120"/>
                    <a:pt x="12890" y="108"/>
                  </a:cubicBezTo>
                  <a:cubicBezTo>
                    <a:pt x="12938" y="96"/>
                    <a:pt x="12974" y="96"/>
                    <a:pt x="13009" y="96"/>
                  </a:cubicBezTo>
                  <a:cubicBezTo>
                    <a:pt x="13069" y="84"/>
                    <a:pt x="13069" y="25"/>
                    <a:pt x="13009" y="25"/>
                  </a:cubicBezTo>
                  <a:cubicBezTo>
                    <a:pt x="12926" y="13"/>
                    <a:pt x="12831" y="13"/>
                    <a:pt x="127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7" name="Google Shape;805;p24">
              <a:extLst>
                <a:ext uri="{FF2B5EF4-FFF2-40B4-BE49-F238E27FC236}">
                  <a16:creationId xmlns:a16="http://schemas.microsoft.com/office/drawing/2014/main" id="{028D0121-5F63-47A3-A879-6249C9AD9601}"/>
                </a:ext>
              </a:extLst>
            </p:cNvPr>
            <p:cNvSpPr txBox="1"/>
            <p:nvPr/>
          </p:nvSpPr>
          <p:spPr>
            <a:xfrm>
              <a:off x="2446408" y="3215556"/>
              <a:ext cx="1175689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 Medium"/>
                </a:rPr>
                <a:t>k</a:t>
              </a:r>
              <a:r>
                <a:rPr lang="en" sz="280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 Medium"/>
                </a:rPr>
                <a:t>huấy</a:t>
              </a:r>
              <a:endParaRPr sz="28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endParaRPr>
            </a:p>
          </p:txBody>
        </p:sp>
      </p:grpSp>
      <p:grpSp>
        <p:nvGrpSpPr>
          <p:cNvPr id="78" name="Google Shape;806;p24">
            <a:extLst>
              <a:ext uri="{FF2B5EF4-FFF2-40B4-BE49-F238E27FC236}">
                <a16:creationId xmlns:a16="http://schemas.microsoft.com/office/drawing/2014/main" id="{885D673A-CF91-4B84-A01E-4DAA276D3E27}"/>
              </a:ext>
            </a:extLst>
          </p:cNvPr>
          <p:cNvGrpSpPr/>
          <p:nvPr/>
        </p:nvGrpSpPr>
        <p:grpSpPr>
          <a:xfrm>
            <a:off x="1664731" y="1570957"/>
            <a:ext cx="2184508" cy="1086273"/>
            <a:chOff x="1676400" y="1678409"/>
            <a:chExt cx="2184508" cy="1086273"/>
          </a:xfrm>
        </p:grpSpPr>
        <p:grpSp>
          <p:nvGrpSpPr>
            <p:cNvPr id="79" name="Google Shape;807;p24">
              <a:extLst>
                <a:ext uri="{FF2B5EF4-FFF2-40B4-BE49-F238E27FC236}">
                  <a16:creationId xmlns:a16="http://schemas.microsoft.com/office/drawing/2014/main" id="{5A1615CC-AEC9-42F1-993B-74F0A03442D4}"/>
                </a:ext>
              </a:extLst>
            </p:cNvPr>
            <p:cNvGrpSpPr/>
            <p:nvPr/>
          </p:nvGrpSpPr>
          <p:grpSpPr>
            <a:xfrm>
              <a:off x="1676400" y="1678409"/>
              <a:ext cx="1856052" cy="1086273"/>
              <a:chOff x="1828800" y="1742409"/>
              <a:chExt cx="1856052" cy="1086273"/>
            </a:xfrm>
          </p:grpSpPr>
          <p:sp>
            <p:nvSpPr>
              <p:cNvPr id="82" name="Google Shape;808;p24">
                <a:extLst>
                  <a:ext uri="{FF2B5EF4-FFF2-40B4-BE49-F238E27FC236}">
                    <a16:creationId xmlns:a16="http://schemas.microsoft.com/office/drawing/2014/main" id="{26B78453-D64F-4B48-BDDD-AA7478810E87}"/>
                  </a:ext>
                </a:extLst>
              </p:cNvPr>
              <p:cNvSpPr/>
              <p:nvPr/>
            </p:nvSpPr>
            <p:spPr>
              <a:xfrm>
                <a:off x="1981200" y="2266101"/>
                <a:ext cx="69897" cy="156272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7720" extrusionOk="0">
                    <a:moveTo>
                      <a:pt x="3070" y="0"/>
                    </a:moveTo>
                    <a:cubicBezTo>
                      <a:pt x="3063" y="0"/>
                      <a:pt x="3055" y="1"/>
                      <a:pt x="3048" y="1"/>
                    </a:cubicBezTo>
                    <a:cubicBezTo>
                      <a:pt x="1524" y="61"/>
                      <a:pt x="524" y="1739"/>
                      <a:pt x="286" y="3109"/>
                    </a:cubicBezTo>
                    <a:cubicBezTo>
                      <a:pt x="0" y="4668"/>
                      <a:pt x="798" y="6478"/>
                      <a:pt x="1834" y="7621"/>
                    </a:cubicBezTo>
                    <a:cubicBezTo>
                      <a:pt x="1898" y="7691"/>
                      <a:pt x="1971" y="7720"/>
                      <a:pt x="2043" y="7720"/>
                    </a:cubicBezTo>
                    <a:cubicBezTo>
                      <a:pt x="2279" y="7720"/>
                      <a:pt x="2496" y="7406"/>
                      <a:pt x="2286" y="7169"/>
                    </a:cubicBezTo>
                    <a:cubicBezTo>
                      <a:pt x="1536" y="6347"/>
                      <a:pt x="834" y="4942"/>
                      <a:pt x="845" y="3835"/>
                    </a:cubicBezTo>
                    <a:cubicBezTo>
                      <a:pt x="857" y="2668"/>
                      <a:pt x="1643" y="692"/>
                      <a:pt x="3048" y="632"/>
                    </a:cubicBezTo>
                    <a:cubicBezTo>
                      <a:pt x="3446" y="620"/>
                      <a:pt x="3453" y="0"/>
                      <a:pt x="30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83" name="Google Shape;809;p24">
                <a:extLst>
                  <a:ext uri="{FF2B5EF4-FFF2-40B4-BE49-F238E27FC236}">
                    <a16:creationId xmlns:a16="http://schemas.microsoft.com/office/drawing/2014/main" id="{05F09493-ADAB-4E48-B218-DCF25721A096}"/>
                  </a:ext>
                </a:extLst>
              </p:cNvPr>
              <p:cNvSpPr/>
              <p:nvPr/>
            </p:nvSpPr>
            <p:spPr>
              <a:xfrm>
                <a:off x="3520436" y="2085234"/>
                <a:ext cx="88986" cy="259003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12795" extrusionOk="0">
                    <a:moveTo>
                      <a:pt x="1244" y="1"/>
                    </a:moveTo>
                    <a:cubicBezTo>
                      <a:pt x="1152" y="1"/>
                      <a:pt x="1093" y="136"/>
                      <a:pt x="1192" y="196"/>
                    </a:cubicBezTo>
                    <a:cubicBezTo>
                      <a:pt x="3240" y="1470"/>
                      <a:pt x="4228" y="3982"/>
                      <a:pt x="3967" y="6328"/>
                    </a:cubicBezTo>
                    <a:cubicBezTo>
                      <a:pt x="3681" y="8876"/>
                      <a:pt x="2062" y="11078"/>
                      <a:pt x="85" y="12626"/>
                    </a:cubicBezTo>
                    <a:cubicBezTo>
                      <a:pt x="1" y="12692"/>
                      <a:pt x="79" y="12794"/>
                      <a:pt x="168" y="12794"/>
                    </a:cubicBezTo>
                    <a:cubicBezTo>
                      <a:pt x="192" y="12794"/>
                      <a:pt x="217" y="12787"/>
                      <a:pt x="240" y="12769"/>
                    </a:cubicBezTo>
                    <a:cubicBezTo>
                      <a:pt x="2300" y="11162"/>
                      <a:pt x="3955" y="8840"/>
                      <a:pt x="4193" y="6173"/>
                    </a:cubicBezTo>
                    <a:cubicBezTo>
                      <a:pt x="4395" y="3792"/>
                      <a:pt x="3371" y="1291"/>
                      <a:pt x="1300" y="17"/>
                    </a:cubicBezTo>
                    <a:cubicBezTo>
                      <a:pt x="1280" y="6"/>
                      <a:pt x="1261" y="1"/>
                      <a:pt x="12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84" name="Google Shape;810;p24">
                <a:extLst>
                  <a:ext uri="{FF2B5EF4-FFF2-40B4-BE49-F238E27FC236}">
                    <a16:creationId xmlns:a16="http://schemas.microsoft.com/office/drawing/2014/main" id="{B4EC69B1-EC70-4686-8F51-F7073173AEF0}"/>
                  </a:ext>
                </a:extLst>
              </p:cNvPr>
              <p:cNvSpPr/>
              <p:nvPr/>
            </p:nvSpPr>
            <p:spPr>
              <a:xfrm>
                <a:off x="3541569" y="2228186"/>
                <a:ext cx="39534" cy="66274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3274" extrusionOk="0">
                    <a:moveTo>
                      <a:pt x="1848" y="1"/>
                    </a:moveTo>
                    <a:cubicBezTo>
                      <a:pt x="1794" y="1"/>
                      <a:pt x="1738" y="34"/>
                      <a:pt x="1732" y="99"/>
                    </a:cubicBezTo>
                    <a:cubicBezTo>
                      <a:pt x="1589" y="1290"/>
                      <a:pt x="815" y="2218"/>
                      <a:pt x="65" y="3087"/>
                    </a:cubicBezTo>
                    <a:cubicBezTo>
                      <a:pt x="1" y="3170"/>
                      <a:pt x="71" y="3274"/>
                      <a:pt x="150" y="3274"/>
                    </a:cubicBezTo>
                    <a:cubicBezTo>
                      <a:pt x="173" y="3274"/>
                      <a:pt x="198" y="3264"/>
                      <a:pt x="220" y="3242"/>
                    </a:cubicBezTo>
                    <a:cubicBezTo>
                      <a:pt x="1018" y="2314"/>
                      <a:pt x="1803" y="1349"/>
                      <a:pt x="1946" y="99"/>
                    </a:cubicBezTo>
                    <a:cubicBezTo>
                      <a:pt x="1952" y="34"/>
                      <a:pt x="1902" y="1"/>
                      <a:pt x="18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85" name="Google Shape;811;p24">
                <a:extLst>
                  <a:ext uri="{FF2B5EF4-FFF2-40B4-BE49-F238E27FC236}">
                    <a16:creationId xmlns:a16="http://schemas.microsoft.com/office/drawing/2014/main" id="{E007FB28-EEE7-4BE2-AED0-825C539C4D1B}"/>
                  </a:ext>
                </a:extLst>
              </p:cNvPr>
              <p:cNvSpPr/>
              <p:nvPr/>
            </p:nvSpPr>
            <p:spPr>
              <a:xfrm>
                <a:off x="3210606" y="1798703"/>
                <a:ext cx="117062" cy="260703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12879" extrusionOk="0">
                    <a:moveTo>
                      <a:pt x="150" y="0"/>
                    </a:moveTo>
                    <a:cubicBezTo>
                      <a:pt x="64" y="0"/>
                      <a:pt x="1" y="146"/>
                      <a:pt x="92" y="206"/>
                    </a:cubicBezTo>
                    <a:cubicBezTo>
                      <a:pt x="1961" y="1409"/>
                      <a:pt x="3449" y="3123"/>
                      <a:pt x="4330" y="5159"/>
                    </a:cubicBezTo>
                    <a:cubicBezTo>
                      <a:pt x="4830" y="6290"/>
                      <a:pt x="5092" y="7493"/>
                      <a:pt x="5295" y="8707"/>
                    </a:cubicBezTo>
                    <a:cubicBezTo>
                      <a:pt x="5521" y="10041"/>
                      <a:pt x="5664" y="11446"/>
                      <a:pt x="5092" y="12720"/>
                    </a:cubicBezTo>
                    <a:cubicBezTo>
                      <a:pt x="5051" y="12802"/>
                      <a:pt x="5129" y="12879"/>
                      <a:pt x="5198" y="12879"/>
                    </a:cubicBezTo>
                    <a:cubicBezTo>
                      <a:pt x="5228" y="12879"/>
                      <a:pt x="5256" y="12864"/>
                      <a:pt x="5271" y="12827"/>
                    </a:cubicBezTo>
                    <a:cubicBezTo>
                      <a:pt x="5783" y="11708"/>
                      <a:pt x="5759" y="10505"/>
                      <a:pt x="5604" y="9303"/>
                    </a:cubicBezTo>
                    <a:cubicBezTo>
                      <a:pt x="5414" y="7922"/>
                      <a:pt x="5128" y="6528"/>
                      <a:pt x="4592" y="5231"/>
                    </a:cubicBezTo>
                    <a:cubicBezTo>
                      <a:pt x="3699" y="3088"/>
                      <a:pt x="2151" y="1278"/>
                      <a:pt x="199" y="16"/>
                    </a:cubicBezTo>
                    <a:cubicBezTo>
                      <a:pt x="182" y="5"/>
                      <a:pt x="166" y="0"/>
                      <a:pt x="1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86" name="Google Shape;812;p24">
                <a:extLst>
                  <a:ext uri="{FF2B5EF4-FFF2-40B4-BE49-F238E27FC236}">
                    <a16:creationId xmlns:a16="http://schemas.microsoft.com/office/drawing/2014/main" id="{1F36754F-DF8E-4EF9-A06B-C1014BCB616C}"/>
                  </a:ext>
                </a:extLst>
              </p:cNvPr>
              <p:cNvSpPr/>
              <p:nvPr/>
            </p:nvSpPr>
            <p:spPr>
              <a:xfrm>
                <a:off x="3297061" y="1864147"/>
                <a:ext cx="33501" cy="7467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3689" extrusionOk="0">
                    <a:moveTo>
                      <a:pt x="149" y="1"/>
                    </a:moveTo>
                    <a:cubicBezTo>
                      <a:pt x="72" y="1"/>
                      <a:pt x="0" y="76"/>
                      <a:pt x="59" y="152"/>
                    </a:cubicBezTo>
                    <a:cubicBezTo>
                      <a:pt x="809" y="1164"/>
                      <a:pt x="1274" y="2331"/>
                      <a:pt x="1428" y="3581"/>
                    </a:cubicBezTo>
                    <a:cubicBezTo>
                      <a:pt x="1440" y="3653"/>
                      <a:pt x="1500" y="3688"/>
                      <a:pt x="1553" y="3688"/>
                    </a:cubicBezTo>
                    <a:cubicBezTo>
                      <a:pt x="1607" y="3688"/>
                      <a:pt x="1655" y="3653"/>
                      <a:pt x="1643" y="3581"/>
                    </a:cubicBezTo>
                    <a:cubicBezTo>
                      <a:pt x="1488" y="2295"/>
                      <a:pt x="1012" y="1093"/>
                      <a:pt x="238" y="45"/>
                    </a:cubicBezTo>
                    <a:cubicBezTo>
                      <a:pt x="213" y="14"/>
                      <a:pt x="181" y="1"/>
                      <a:pt x="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87" name="Google Shape;813;p24">
                <a:extLst>
                  <a:ext uri="{FF2B5EF4-FFF2-40B4-BE49-F238E27FC236}">
                    <a16:creationId xmlns:a16="http://schemas.microsoft.com/office/drawing/2014/main" id="{C1A8CBAA-F1F8-460F-9FE8-8E28913D22C9}"/>
                  </a:ext>
                </a:extLst>
              </p:cNvPr>
              <p:cNvSpPr/>
              <p:nvPr/>
            </p:nvSpPr>
            <p:spPr>
              <a:xfrm>
                <a:off x="2476007" y="1861138"/>
                <a:ext cx="48663" cy="148216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7322" extrusionOk="0">
                    <a:moveTo>
                      <a:pt x="2266" y="0"/>
                    </a:moveTo>
                    <a:cubicBezTo>
                      <a:pt x="2254" y="0"/>
                      <a:pt x="2241" y="2"/>
                      <a:pt x="2227" y="7"/>
                    </a:cubicBezTo>
                    <a:cubicBezTo>
                      <a:pt x="1060" y="436"/>
                      <a:pt x="477" y="2103"/>
                      <a:pt x="263" y="3222"/>
                    </a:cubicBezTo>
                    <a:cubicBezTo>
                      <a:pt x="1" y="4591"/>
                      <a:pt x="191" y="6008"/>
                      <a:pt x="798" y="7270"/>
                    </a:cubicBezTo>
                    <a:cubicBezTo>
                      <a:pt x="817" y="7307"/>
                      <a:pt x="846" y="7322"/>
                      <a:pt x="877" y="7322"/>
                    </a:cubicBezTo>
                    <a:cubicBezTo>
                      <a:pt x="945" y="7322"/>
                      <a:pt x="1018" y="7245"/>
                      <a:pt x="977" y="7163"/>
                    </a:cubicBezTo>
                    <a:cubicBezTo>
                      <a:pt x="429" y="6008"/>
                      <a:pt x="239" y="4710"/>
                      <a:pt x="441" y="3436"/>
                    </a:cubicBezTo>
                    <a:cubicBezTo>
                      <a:pt x="620" y="2365"/>
                      <a:pt x="1156" y="626"/>
                      <a:pt x="2287" y="210"/>
                    </a:cubicBezTo>
                    <a:cubicBezTo>
                      <a:pt x="2404" y="167"/>
                      <a:pt x="2368" y="0"/>
                      <a:pt x="2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88" name="Google Shape;814;p24">
                <a:extLst>
                  <a:ext uri="{FF2B5EF4-FFF2-40B4-BE49-F238E27FC236}">
                    <a16:creationId xmlns:a16="http://schemas.microsoft.com/office/drawing/2014/main" id="{6464EAD7-686B-42EE-A8F1-2B5928FA7A02}"/>
                  </a:ext>
                </a:extLst>
              </p:cNvPr>
              <p:cNvSpPr/>
              <p:nvPr/>
            </p:nvSpPr>
            <p:spPr>
              <a:xfrm>
                <a:off x="2465201" y="1920699"/>
                <a:ext cx="12915" cy="56942"/>
              </a:xfrm>
              <a:custGeom>
                <a:avLst/>
                <a:gdLst/>
                <a:ahLst/>
                <a:cxnLst/>
                <a:rect l="l" t="t" r="r" b="b"/>
                <a:pathLst>
                  <a:path w="638" h="2813" extrusionOk="0">
                    <a:moveTo>
                      <a:pt x="236" y="0"/>
                    </a:moveTo>
                    <a:cubicBezTo>
                      <a:pt x="183" y="0"/>
                      <a:pt x="126" y="36"/>
                      <a:pt x="120" y="107"/>
                    </a:cubicBezTo>
                    <a:cubicBezTo>
                      <a:pt x="1" y="1012"/>
                      <a:pt x="108" y="1881"/>
                      <a:pt x="406" y="2739"/>
                    </a:cubicBezTo>
                    <a:cubicBezTo>
                      <a:pt x="424" y="2790"/>
                      <a:pt x="467" y="2812"/>
                      <a:pt x="509" y="2812"/>
                    </a:cubicBezTo>
                    <a:cubicBezTo>
                      <a:pt x="574" y="2812"/>
                      <a:pt x="637" y="2759"/>
                      <a:pt x="608" y="2679"/>
                    </a:cubicBezTo>
                    <a:cubicBezTo>
                      <a:pt x="311" y="1846"/>
                      <a:pt x="227" y="988"/>
                      <a:pt x="334" y="107"/>
                    </a:cubicBezTo>
                    <a:cubicBezTo>
                      <a:pt x="340" y="36"/>
                      <a:pt x="290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89" name="Google Shape;815;p24">
                <a:extLst>
                  <a:ext uri="{FF2B5EF4-FFF2-40B4-BE49-F238E27FC236}">
                    <a16:creationId xmlns:a16="http://schemas.microsoft.com/office/drawing/2014/main" id="{F5834944-4D3E-429F-A9C3-0727C485E3F1}"/>
                  </a:ext>
                </a:extLst>
              </p:cNvPr>
              <p:cNvSpPr/>
              <p:nvPr/>
            </p:nvSpPr>
            <p:spPr>
              <a:xfrm rot="20555960">
                <a:off x="2438016" y="2541258"/>
                <a:ext cx="273780" cy="154673"/>
              </a:xfrm>
              <a:custGeom>
                <a:avLst/>
                <a:gdLst/>
                <a:ahLst/>
                <a:cxnLst/>
                <a:rect l="l" t="t" r="r" b="b"/>
                <a:pathLst>
                  <a:path w="13525" h="7641" extrusionOk="0">
                    <a:moveTo>
                      <a:pt x="130" y="0"/>
                    </a:moveTo>
                    <a:cubicBezTo>
                      <a:pt x="67" y="0"/>
                      <a:pt x="1" y="53"/>
                      <a:pt x="22" y="133"/>
                    </a:cubicBezTo>
                    <a:cubicBezTo>
                      <a:pt x="642" y="2610"/>
                      <a:pt x="2547" y="4491"/>
                      <a:pt x="4725" y="5705"/>
                    </a:cubicBezTo>
                    <a:cubicBezTo>
                      <a:pt x="7053" y="7006"/>
                      <a:pt x="9727" y="7640"/>
                      <a:pt x="12391" y="7640"/>
                    </a:cubicBezTo>
                    <a:cubicBezTo>
                      <a:pt x="12725" y="7640"/>
                      <a:pt x="13060" y="7630"/>
                      <a:pt x="13393" y="7610"/>
                    </a:cubicBezTo>
                    <a:cubicBezTo>
                      <a:pt x="13524" y="7598"/>
                      <a:pt x="13524" y="7396"/>
                      <a:pt x="13393" y="7396"/>
                    </a:cubicBezTo>
                    <a:cubicBezTo>
                      <a:pt x="13054" y="7417"/>
                      <a:pt x="12714" y="7427"/>
                      <a:pt x="12374" y="7427"/>
                    </a:cubicBezTo>
                    <a:cubicBezTo>
                      <a:pt x="9804" y="7427"/>
                      <a:pt x="7235" y="6828"/>
                      <a:pt x="4964" y="5598"/>
                    </a:cubicBezTo>
                    <a:cubicBezTo>
                      <a:pt x="2785" y="4407"/>
                      <a:pt x="856" y="2550"/>
                      <a:pt x="225" y="74"/>
                    </a:cubicBezTo>
                    <a:cubicBezTo>
                      <a:pt x="211" y="22"/>
                      <a:pt x="171" y="0"/>
                      <a:pt x="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0" name="Google Shape;816;p24">
                <a:extLst>
                  <a:ext uri="{FF2B5EF4-FFF2-40B4-BE49-F238E27FC236}">
                    <a16:creationId xmlns:a16="http://schemas.microsoft.com/office/drawing/2014/main" id="{89E90920-A498-4EC7-808B-05E83022A910}"/>
                  </a:ext>
                </a:extLst>
              </p:cNvPr>
              <p:cNvSpPr/>
              <p:nvPr/>
            </p:nvSpPr>
            <p:spPr>
              <a:xfrm>
                <a:off x="3051420" y="2617771"/>
                <a:ext cx="130281" cy="63440"/>
              </a:xfrm>
              <a:custGeom>
                <a:avLst/>
                <a:gdLst/>
                <a:ahLst/>
                <a:cxnLst/>
                <a:rect l="l" t="t" r="r" b="b"/>
                <a:pathLst>
                  <a:path w="6436" h="3134" extrusionOk="0">
                    <a:moveTo>
                      <a:pt x="6298" y="0"/>
                    </a:moveTo>
                    <a:cubicBezTo>
                      <a:pt x="6280" y="0"/>
                      <a:pt x="6260" y="7"/>
                      <a:pt x="6241" y="22"/>
                    </a:cubicBezTo>
                    <a:cubicBezTo>
                      <a:pt x="4407" y="1391"/>
                      <a:pt x="2336" y="2379"/>
                      <a:pt x="121" y="2927"/>
                    </a:cubicBezTo>
                    <a:cubicBezTo>
                      <a:pt x="0" y="2949"/>
                      <a:pt x="32" y="3134"/>
                      <a:pt x="150" y="3134"/>
                    </a:cubicBezTo>
                    <a:cubicBezTo>
                      <a:pt x="159" y="3134"/>
                      <a:pt x="170" y="3132"/>
                      <a:pt x="181" y="3130"/>
                    </a:cubicBezTo>
                    <a:cubicBezTo>
                      <a:pt x="2407" y="2582"/>
                      <a:pt x="4503" y="1582"/>
                      <a:pt x="6348" y="201"/>
                    </a:cubicBezTo>
                    <a:cubicBezTo>
                      <a:pt x="6436" y="132"/>
                      <a:pt x="6380" y="0"/>
                      <a:pt x="6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1" name="Google Shape;817;p24">
                <a:extLst>
                  <a:ext uri="{FF2B5EF4-FFF2-40B4-BE49-F238E27FC236}">
                    <a16:creationId xmlns:a16="http://schemas.microsoft.com/office/drawing/2014/main" id="{640760B4-A6E6-4061-9255-5A18CA116C7E}"/>
                  </a:ext>
                </a:extLst>
              </p:cNvPr>
              <p:cNvSpPr/>
              <p:nvPr/>
            </p:nvSpPr>
            <p:spPr>
              <a:xfrm>
                <a:off x="3233014" y="2594938"/>
                <a:ext cx="178296" cy="34534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1706" extrusionOk="0">
                    <a:moveTo>
                      <a:pt x="8644" y="1"/>
                    </a:moveTo>
                    <a:cubicBezTo>
                      <a:pt x="8619" y="1"/>
                      <a:pt x="8593" y="10"/>
                      <a:pt x="8569" y="31"/>
                    </a:cubicBezTo>
                    <a:cubicBezTo>
                      <a:pt x="7333" y="1065"/>
                      <a:pt x="5724" y="1499"/>
                      <a:pt x="4097" y="1499"/>
                    </a:cubicBezTo>
                    <a:cubicBezTo>
                      <a:pt x="2746" y="1499"/>
                      <a:pt x="1383" y="1200"/>
                      <a:pt x="211" y="698"/>
                    </a:cubicBezTo>
                    <a:cubicBezTo>
                      <a:pt x="195" y="690"/>
                      <a:pt x="179" y="686"/>
                      <a:pt x="165" y="686"/>
                    </a:cubicBezTo>
                    <a:cubicBezTo>
                      <a:pt x="67" y="686"/>
                      <a:pt x="0" y="835"/>
                      <a:pt x="104" y="876"/>
                    </a:cubicBezTo>
                    <a:cubicBezTo>
                      <a:pt x="1313" y="1398"/>
                      <a:pt x="2710" y="1706"/>
                      <a:pt x="4094" y="1706"/>
                    </a:cubicBezTo>
                    <a:cubicBezTo>
                      <a:pt x="5775" y="1706"/>
                      <a:pt x="7437" y="1251"/>
                      <a:pt x="8724" y="174"/>
                    </a:cubicBezTo>
                    <a:cubicBezTo>
                      <a:pt x="8807" y="109"/>
                      <a:pt x="8732" y="1"/>
                      <a:pt x="8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2" name="Google Shape;818;p24">
                <a:extLst>
                  <a:ext uri="{FF2B5EF4-FFF2-40B4-BE49-F238E27FC236}">
                    <a16:creationId xmlns:a16="http://schemas.microsoft.com/office/drawing/2014/main" id="{6A04BE0A-75D0-43C8-98F9-420843618F47}"/>
                  </a:ext>
                </a:extLst>
              </p:cNvPr>
              <p:cNvSpPr/>
              <p:nvPr/>
            </p:nvSpPr>
            <p:spPr>
              <a:xfrm>
                <a:off x="1828800" y="1742409"/>
                <a:ext cx="1856052" cy="1086273"/>
              </a:xfrm>
              <a:custGeom>
                <a:avLst/>
                <a:gdLst/>
                <a:ahLst/>
                <a:cxnLst/>
                <a:rect l="l" t="t" r="r" b="b"/>
                <a:pathLst>
                  <a:path w="61747" h="53663" extrusionOk="0">
                    <a:moveTo>
                      <a:pt x="16848" y="9429"/>
                    </a:moveTo>
                    <a:cubicBezTo>
                      <a:pt x="16813" y="10119"/>
                      <a:pt x="16836" y="10810"/>
                      <a:pt x="16896" y="11500"/>
                    </a:cubicBezTo>
                    <a:cubicBezTo>
                      <a:pt x="16813" y="11429"/>
                      <a:pt x="16717" y="11369"/>
                      <a:pt x="16622" y="11298"/>
                    </a:cubicBezTo>
                    <a:cubicBezTo>
                      <a:pt x="16670" y="10679"/>
                      <a:pt x="16729" y="10048"/>
                      <a:pt x="16848" y="9429"/>
                    </a:cubicBezTo>
                    <a:close/>
                    <a:moveTo>
                      <a:pt x="5585" y="18108"/>
                    </a:moveTo>
                    <a:cubicBezTo>
                      <a:pt x="5621" y="18584"/>
                      <a:pt x="5692" y="19061"/>
                      <a:pt x="5787" y="19537"/>
                    </a:cubicBezTo>
                    <a:cubicBezTo>
                      <a:pt x="5668" y="19858"/>
                      <a:pt x="5561" y="20180"/>
                      <a:pt x="5478" y="20513"/>
                    </a:cubicBezTo>
                    <a:cubicBezTo>
                      <a:pt x="5430" y="20013"/>
                      <a:pt x="5454" y="19489"/>
                      <a:pt x="5490" y="19001"/>
                    </a:cubicBezTo>
                    <a:cubicBezTo>
                      <a:pt x="5502" y="18703"/>
                      <a:pt x="5537" y="18406"/>
                      <a:pt x="5585" y="18108"/>
                    </a:cubicBezTo>
                    <a:close/>
                    <a:moveTo>
                      <a:pt x="5978" y="20299"/>
                    </a:moveTo>
                    <a:cubicBezTo>
                      <a:pt x="6097" y="20668"/>
                      <a:pt x="6240" y="21049"/>
                      <a:pt x="6395" y="21418"/>
                    </a:cubicBezTo>
                    <a:cubicBezTo>
                      <a:pt x="6252" y="21787"/>
                      <a:pt x="6121" y="22156"/>
                      <a:pt x="5978" y="22537"/>
                    </a:cubicBezTo>
                    <a:cubicBezTo>
                      <a:pt x="5835" y="22323"/>
                      <a:pt x="5740" y="22002"/>
                      <a:pt x="5656" y="21680"/>
                    </a:cubicBezTo>
                    <a:cubicBezTo>
                      <a:pt x="5740" y="21204"/>
                      <a:pt x="5847" y="20751"/>
                      <a:pt x="5978" y="20299"/>
                    </a:cubicBezTo>
                    <a:close/>
                    <a:moveTo>
                      <a:pt x="6645" y="21954"/>
                    </a:moveTo>
                    <a:cubicBezTo>
                      <a:pt x="6764" y="22204"/>
                      <a:pt x="6895" y="22454"/>
                      <a:pt x="7038" y="22692"/>
                    </a:cubicBezTo>
                    <a:cubicBezTo>
                      <a:pt x="6823" y="22656"/>
                      <a:pt x="6609" y="22656"/>
                      <a:pt x="6383" y="22656"/>
                    </a:cubicBezTo>
                    <a:cubicBezTo>
                      <a:pt x="6466" y="22418"/>
                      <a:pt x="6561" y="22192"/>
                      <a:pt x="6645" y="21954"/>
                    </a:cubicBezTo>
                    <a:close/>
                    <a:moveTo>
                      <a:pt x="60116" y="22871"/>
                    </a:moveTo>
                    <a:cubicBezTo>
                      <a:pt x="60151" y="23037"/>
                      <a:pt x="60199" y="23204"/>
                      <a:pt x="60235" y="23359"/>
                    </a:cubicBezTo>
                    <a:cubicBezTo>
                      <a:pt x="60176" y="23394"/>
                      <a:pt x="60128" y="23453"/>
                      <a:pt x="60116" y="23535"/>
                    </a:cubicBezTo>
                    <a:lnTo>
                      <a:pt x="60116" y="23535"/>
                    </a:lnTo>
                    <a:cubicBezTo>
                      <a:pt x="60118" y="23312"/>
                      <a:pt x="60126" y="23096"/>
                      <a:pt x="60116" y="22871"/>
                    </a:cubicBezTo>
                    <a:close/>
                    <a:moveTo>
                      <a:pt x="60461" y="24728"/>
                    </a:moveTo>
                    <a:cubicBezTo>
                      <a:pt x="60556" y="25550"/>
                      <a:pt x="60556" y="26395"/>
                      <a:pt x="60449" y="27240"/>
                    </a:cubicBezTo>
                    <a:cubicBezTo>
                      <a:pt x="60306" y="28288"/>
                      <a:pt x="59961" y="29467"/>
                      <a:pt x="59413" y="30574"/>
                    </a:cubicBezTo>
                    <a:cubicBezTo>
                      <a:pt x="59877" y="28645"/>
                      <a:pt x="60282" y="26704"/>
                      <a:pt x="60461" y="24728"/>
                    </a:cubicBezTo>
                    <a:close/>
                    <a:moveTo>
                      <a:pt x="1465" y="28717"/>
                    </a:moveTo>
                    <a:cubicBezTo>
                      <a:pt x="1501" y="29264"/>
                      <a:pt x="1608" y="29800"/>
                      <a:pt x="1763" y="30324"/>
                    </a:cubicBezTo>
                    <a:cubicBezTo>
                      <a:pt x="1894" y="30776"/>
                      <a:pt x="2061" y="31217"/>
                      <a:pt x="2263" y="31646"/>
                    </a:cubicBezTo>
                    <a:cubicBezTo>
                      <a:pt x="1966" y="31788"/>
                      <a:pt x="1668" y="31919"/>
                      <a:pt x="1370" y="32038"/>
                    </a:cubicBezTo>
                    <a:cubicBezTo>
                      <a:pt x="1215" y="30943"/>
                      <a:pt x="1239" y="29836"/>
                      <a:pt x="1465" y="28717"/>
                    </a:cubicBezTo>
                    <a:close/>
                    <a:moveTo>
                      <a:pt x="60080" y="24252"/>
                    </a:moveTo>
                    <a:cubicBezTo>
                      <a:pt x="59889" y="26824"/>
                      <a:pt x="59294" y="29336"/>
                      <a:pt x="58651" y="31836"/>
                    </a:cubicBezTo>
                    <a:cubicBezTo>
                      <a:pt x="58342" y="32277"/>
                      <a:pt x="57996" y="32681"/>
                      <a:pt x="57615" y="33027"/>
                    </a:cubicBezTo>
                    <a:cubicBezTo>
                      <a:pt x="58068" y="31598"/>
                      <a:pt x="58496" y="30157"/>
                      <a:pt x="58913" y="28717"/>
                    </a:cubicBezTo>
                    <a:cubicBezTo>
                      <a:pt x="58961" y="28562"/>
                      <a:pt x="58818" y="28455"/>
                      <a:pt x="58699" y="28455"/>
                    </a:cubicBezTo>
                    <a:cubicBezTo>
                      <a:pt x="58961" y="28038"/>
                      <a:pt x="59199" y="27597"/>
                      <a:pt x="59389" y="27109"/>
                    </a:cubicBezTo>
                    <a:cubicBezTo>
                      <a:pt x="59758" y="26204"/>
                      <a:pt x="59985" y="25228"/>
                      <a:pt x="60080" y="24252"/>
                    </a:cubicBezTo>
                    <a:close/>
                    <a:moveTo>
                      <a:pt x="54734" y="32074"/>
                    </a:moveTo>
                    <a:lnTo>
                      <a:pt x="54734" y="32074"/>
                    </a:lnTo>
                    <a:cubicBezTo>
                      <a:pt x="54543" y="32539"/>
                      <a:pt x="54341" y="32991"/>
                      <a:pt x="54139" y="33443"/>
                    </a:cubicBezTo>
                    <a:cubicBezTo>
                      <a:pt x="53912" y="33193"/>
                      <a:pt x="53662" y="32979"/>
                      <a:pt x="53365" y="32789"/>
                    </a:cubicBezTo>
                    <a:cubicBezTo>
                      <a:pt x="53841" y="32574"/>
                      <a:pt x="54293" y="32336"/>
                      <a:pt x="54734" y="32074"/>
                    </a:cubicBezTo>
                    <a:close/>
                    <a:moveTo>
                      <a:pt x="2442" y="32027"/>
                    </a:moveTo>
                    <a:cubicBezTo>
                      <a:pt x="2608" y="32348"/>
                      <a:pt x="2799" y="32669"/>
                      <a:pt x="3001" y="32979"/>
                    </a:cubicBezTo>
                    <a:cubicBezTo>
                      <a:pt x="2597" y="33241"/>
                      <a:pt x="2168" y="33467"/>
                      <a:pt x="1739" y="33670"/>
                    </a:cubicBezTo>
                    <a:cubicBezTo>
                      <a:pt x="1608" y="33277"/>
                      <a:pt x="1513" y="32872"/>
                      <a:pt x="1442" y="32467"/>
                    </a:cubicBezTo>
                    <a:cubicBezTo>
                      <a:pt x="1787" y="32324"/>
                      <a:pt x="2120" y="32181"/>
                      <a:pt x="2442" y="32027"/>
                    </a:cubicBezTo>
                    <a:close/>
                    <a:moveTo>
                      <a:pt x="58425" y="28848"/>
                    </a:moveTo>
                    <a:lnTo>
                      <a:pt x="58425" y="28848"/>
                    </a:lnTo>
                    <a:cubicBezTo>
                      <a:pt x="57984" y="30407"/>
                      <a:pt x="57520" y="31955"/>
                      <a:pt x="57020" y="33491"/>
                    </a:cubicBezTo>
                    <a:cubicBezTo>
                      <a:pt x="56591" y="33789"/>
                      <a:pt x="56115" y="34003"/>
                      <a:pt x="55615" y="34134"/>
                    </a:cubicBezTo>
                    <a:cubicBezTo>
                      <a:pt x="56079" y="32860"/>
                      <a:pt x="56603" y="31610"/>
                      <a:pt x="57199" y="30384"/>
                    </a:cubicBezTo>
                    <a:cubicBezTo>
                      <a:pt x="57211" y="30336"/>
                      <a:pt x="57211" y="30288"/>
                      <a:pt x="57211" y="30253"/>
                    </a:cubicBezTo>
                    <a:cubicBezTo>
                      <a:pt x="57663" y="29824"/>
                      <a:pt x="58068" y="29360"/>
                      <a:pt x="58425" y="28848"/>
                    </a:cubicBezTo>
                    <a:close/>
                    <a:moveTo>
                      <a:pt x="56496" y="30884"/>
                    </a:moveTo>
                    <a:lnTo>
                      <a:pt x="56496" y="30884"/>
                    </a:lnTo>
                    <a:cubicBezTo>
                      <a:pt x="55996" y="31979"/>
                      <a:pt x="55532" y="33086"/>
                      <a:pt x="55127" y="34229"/>
                    </a:cubicBezTo>
                    <a:cubicBezTo>
                      <a:pt x="54996" y="34241"/>
                      <a:pt x="54853" y="34253"/>
                      <a:pt x="54710" y="34265"/>
                    </a:cubicBezTo>
                    <a:cubicBezTo>
                      <a:pt x="54627" y="34098"/>
                      <a:pt x="54532" y="33955"/>
                      <a:pt x="54436" y="33812"/>
                    </a:cubicBezTo>
                    <a:cubicBezTo>
                      <a:pt x="54758" y="33110"/>
                      <a:pt x="55067" y="32408"/>
                      <a:pt x="55353" y="31705"/>
                    </a:cubicBezTo>
                    <a:cubicBezTo>
                      <a:pt x="55746" y="31443"/>
                      <a:pt x="56127" y="31169"/>
                      <a:pt x="56496" y="30884"/>
                    </a:cubicBezTo>
                    <a:close/>
                    <a:moveTo>
                      <a:pt x="3239" y="33336"/>
                    </a:moveTo>
                    <a:cubicBezTo>
                      <a:pt x="3394" y="33574"/>
                      <a:pt x="3573" y="33801"/>
                      <a:pt x="3763" y="34027"/>
                    </a:cubicBezTo>
                    <a:cubicBezTo>
                      <a:pt x="3275" y="34384"/>
                      <a:pt x="2763" y="34694"/>
                      <a:pt x="2216" y="34967"/>
                    </a:cubicBezTo>
                    <a:cubicBezTo>
                      <a:pt x="2085" y="34670"/>
                      <a:pt x="1977" y="34372"/>
                      <a:pt x="1870" y="34074"/>
                    </a:cubicBezTo>
                    <a:cubicBezTo>
                      <a:pt x="2347" y="33860"/>
                      <a:pt x="2799" y="33610"/>
                      <a:pt x="3239" y="33336"/>
                    </a:cubicBezTo>
                    <a:close/>
                    <a:moveTo>
                      <a:pt x="4037" y="34348"/>
                    </a:moveTo>
                    <a:cubicBezTo>
                      <a:pt x="4275" y="34622"/>
                      <a:pt x="4525" y="34884"/>
                      <a:pt x="4787" y="35146"/>
                    </a:cubicBezTo>
                    <a:cubicBezTo>
                      <a:pt x="4204" y="35622"/>
                      <a:pt x="3549" y="35956"/>
                      <a:pt x="2835" y="36158"/>
                    </a:cubicBezTo>
                    <a:cubicBezTo>
                      <a:pt x="2680" y="35884"/>
                      <a:pt x="2525" y="35622"/>
                      <a:pt x="2394" y="35348"/>
                    </a:cubicBezTo>
                    <a:cubicBezTo>
                      <a:pt x="2966" y="35063"/>
                      <a:pt x="3513" y="34729"/>
                      <a:pt x="4037" y="34348"/>
                    </a:cubicBezTo>
                    <a:close/>
                    <a:moveTo>
                      <a:pt x="5097" y="35432"/>
                    </a:moveTo>
                    <a:cubicBezTo>
                      <a:pt x="5311" y="35622"/>
                      <a:pt x="5525" y="35813"/>
                      <a:pt x="5752" y="35991"/>
                    </a:cubicBezTo>
                    <a:cubicBezTo>
                      <a:pt x="5037" y="36491"/>
                      <a:pt x="4275" y="36860"/>
                      <a:pt x="3454" y="37111"/>
                    </a:cubicBezTo>
                    <a:cubicBezTo>
                      <a:pt x="3311" y="36920"/>
                      <a:pt x="3180" y="36730"/>
                      <a:pt x="3061" y="36527"/>
                    </a:cubicBezTo>
                    <a:cubicBezTo>
                      <a:pt x="3811" y="36313"/>
                      <a:pt x="4490" y="35944"/>
                      <a:pt x="5097" y="35432"/>
                    </a:cubicBezTo>
                    <a:close/>
                    <a:moveTo>
                      <a:pt x="6085" y="36265"/>
                    </a:moveTo>
                    <a:cubicBezTo>
                      <a:pt x="6395" y="36503"/>
                      <a:pt x="6716" y="36730"/>
                      <a:pt x="7038" y="36944"/>
                    </a:cubicBezTo>
                    <a:cubicBezTo>
                      <a:pt x="6216" y="37503"/>
                      <a:pt x="5323" y="37944"/>
                      <a:pt x="4371" y="38277"/>
                    </a:cubicBezTo>
                    <a:cubicBezTo>
                      <a:pt x="4144" y="38015"/>
                      <a:pt x="3918" y="37753"/>
                      <a:pt x="3716" y="37480"/>
                    </a:cubicBezTo>
                    <a:cubicBezTo>
                      <a:pt x="4573" y="37194"/>
                      <a:pt x="5359" y="36801"/>
                      <a:pt x="6085" y="36265"/>
                    </a:cubicBezTo>
                    <a:close/>
                    <a:moveTo>
                      <a:pt x="7430" y="37194"/>
                    </a:moveTo>
                    <a:cubicBezTo>
                      <a:pt x="7800" y="37432"/>
                      <a:pt x="8181" y="37646"/>
                      <a:pt x="8562" y="37849"/>
                    </a:cubicBezTo>
                    <a:cubicBezTo>
                      <a:pt x="7645" y="38539"/>
                      <a:pt x="6645" y="39075"/>
                      <a:pt x="5537" y="39444"/>
                    </a:cubicBezTo>
                    <a:cubicBezTo>
                      <a:pt x="5240" y="39182"/>
                      <a:pt x="4954" y="38896"/>
                      <a:pt x="4680" y="38611"/>
                    </a:cubicBezTo>
                    <a:cubicBezTo>
                      <a:pt x="5656" y="38265"/>
                      <a:pt x="6573" y="37789"/>
                      <a:pt x="7430" y="37194"/>
                    </a:cubicBezTo>
                    <a:close/>
                    <a:moveTo>
                      <a:pt x="8978" y="38063"/>
                    </a:moveTo>
                    <a:cubicBezTo>
                      <a:pt x="9383" y="38265"/>
                      <a:pt x="9800" y="38456"/>
                      <a:pt x="10217" y="38635"/>
                    </a:cubicBezTo>
                    <a:cubicBezTo>
                      <a:pt x="9181" y="39337"/>
                      <a:pt x="8121" y="40004"/>
                      <a:pt x="7014" y="40599"/>
                    </a:cubicBezTo>
                    <a:cubicBezTo>
                      <a:pt x="6633" y="40337"/>
                      <a:pt x="6264" y="40051"/>
                      <a:pt x="5906" y="39766"/>
                    </a:cubicBezTo>
                    <a:cubicBezTo>
                      <a:pt x="7026" y="39361"/>
                      <a:pt x="8050" y="38789"/>
                      <a:pt x="8978" y="38063"/>
                    </a:cubicBezTo>
                    <a:close/>
                    <a:moveTo>
                      <a:pt x="10681" y="38813"/>
                    </a:moveTo>
                    <a:cubicBezTo>
                      <a:pt x="11229" y="39027"/>
                      <a:pt x="11764" y="39206"/>
                      <a:pt x="12312" y="39361"/>
                    </a:cubicBezTo>
                    <a:cubicBezTo>
                      <a:pt x="11812" y="39718"/>
                      <a:pt x="11312" y="40063"/>
                      <a:pt x="10812" y="40409"/>
                    </a:cubicBezTo>
                    <a:cubicBezTo>
                      <a:pt x="10336" y="40742"/>
                      <a:pt x="9859" y="41135"/>
                      <a:pt x="9335" y="41397"/>
                    </a:cubicBezTo>
                    <a:lnTo>
                      <a:pt x="9288" y="41397"/>
                    </a:lnTo>
                    <a:cubicBezTo>
                      <a:pt x="9205" y="41397"/>
                      <a:pt x="9145" y="41444"/>
                      <a:pt x="9109" y="41504"/>
                    </a:cubicBezTo>
                    <a:cubicBezTo>
                      <a:pt x="9002" y="41552"/>
                      <a:pt x="8883" y="41587"/>
                      <a:pt x="8764" y="41623"/>
                    </a:cubicBezTo>
                    <a:cubicBezTo>
                      <a:pt x="8300" y="41385"/>
                      <a:pt x="7847" y="41135"/>
                      <a:pt x="7407" y="40861"/>
                    </a:cubicBezTo>
                    <a:cubicBezTo>
                      <a:pt x="8538" y="40242"/>
                      <a:pt x="9633" y="39563"/>
                      <a:pt x="10681" y="38813"/>
                    </a:cubicBezTo>
                    <a:close/>
                    <a:moveTo>
                      <a:pt x="12848" y="39516"/>
                    </a:moveTo>
                    <a:cubicBezTo>
                      <a:pt x="12919" y="39527"/>
                      <a:pt x="13003" y="39551"/>
                      <a:pt x="13086" y="39575"/>
                    </a:cubicBezTo>
                    <a:cubicBezTo>
                      <a:pt x="13134" y="39837"/>
                      <a:pt x="13193" y="40099"/>
                      <a:pt x="13265" y="40361"/>
                    </a:cubicBezTo>
                    <a:cubicBezTo>
                      <a:pt x="13253" y="40361"/>
                      <a:pt x="13241" y="40361"/>
                      <a:pt x="13229" y="40373"/>
                    </a:cubicBezTo>
                    <a:cubicBezTo>
                      <a:pt x="12419" y="41123"/>
                      <a:pt x="11562" y="41790"/>
                      <a:pt x="10633" y="42385"/>
                    </a:cubicBezTo>
                    <a:cubicBezTo>
                      <a:pt x="10193" y="42242"/>
                      <a:pt x="9752" y="42075"/>
                      <a:pt x="9324" y="41885"/>
                    </a:cubicBezTo>
                    <a:cubicBezTo>
                      <a:pt x="9836" y="41659"/>
                      <a:pt x="10288" y="41290"/>
                      <a:pt x="10752" y="40968"/>
                    </a:cubicBezTo>
                    <a:cubicBezTo>
                      <a:pt x="11455" y="40480"/>
                      <a:pt x="12145" y="39992"/>
                      <a:pt x="12848" y="39516"/>
                    </a:cubicBezTo>
                    <a:close/>
                    <a:moveTo>
                      <a:pt x="13396" y="40790"/>
                    </a:moveTo>
                    <a:cubicBezTo>
                      <a:pt x="13443" y="40932"/>
                      <a:pt x="13491" y="41063"/>
                      <a:pt x="13538" y="41194"/>
                    </a:cubicBezTo>
                    <a:cubicBezTo>
                      <a:pt x="13526" y="41206"/>
                      <a:pt x="13515" y="41206"/>
                      <a:pt x="13515" y="41218"/>
                    </a:cubicBezTo>
                    <a:cubicBezTo>
                      <a:pt x="12681" y="41933"/>
                      <a:pt x="11812" y="42587"/>
                      <a:pt x="10895" y="43183"/>
                    </a:cubicBezTo>
                    <a:cubicBezTo>
                      <a:pt x="10859" y="43052"/>
                      <a:pt x="10836" y="42921"/>
                      <a:pt x="10800" y="42778"/>
                    </a:cubicBezTo>
                    <a:cubicBezTo>
                      <a:pt x="11717" y="42194"/>
                      <a:pt x="12586" y="41528"/>
                      <a:pt x="13396" y="40790"/>
                    </a:cubicBezTo>
                    <a:close/>
                    <a:moveTo>
                      <a:pt x="13705" y="41599"/>
                    </a:moveTo>
                    <a:cubicBezTo>
                      <a:pt x="13896" y="42052"/>
                      <a:pt x="14122" y="42492"/>
                      <a:pt x="14384" y="42897"/>
                    </a:cubicBezTo>
                    <a:lnTo>
                      <a:pt x="11538" y="44933"/>
                    </a:lnTo>
                    <a:cubicBezTo>
                      <a:pt x="11348" y="44504"/>
                      <a:pt x="11181" y="44064"/>
                      <a:pt x="11026" y="43599"/>
                    </a:cubicBezTo>
                    <a:cubicBezTo>
                      <a:pt x="11967" y="43004"/>
                      <a:pt x="12860" y="42337"/>
                      <a:pt x="13705" y="41599"/>
                    </a:cubicBezTo>
                    <a:close/>
                    <a:moveTo>
                      <a:pt x="54817" y="38456"/>
                    </a:moveTo>
                    <a:lnTo>
                      <a:pt x="54817" y="38456"/>
                    </a:lnTo>
                    <a:cubicBezTo>
                      <a:pt x="54841" y="40968"/>
                      <a:pt x="53901" y="43397"/>
                      <a:pt x="52091" y="45171"/>
                    </a:cubicBezTo>
                    <a:cubicBezTo>
                      <a:pt x="52734" y="44016"/>
                      <a:pt x="53186" y="42766"/>
                      <a:pt x="53424" y="41444"/>
                    </a:cubicBezTo>
                    <a:cubicBezTo>
                      <a:pt x="53448" y="41290"/>
                      <a:pt x="53341" y="41194"/>
                      <a:pt x="53222" y="41182"/>
                    </a:cubicBezTo>
                    <a:cubicBezTo>
                      <a:pt x="53901" y="40361"/>
                      <a:pt x="54460" y="39444"/>
                      <a:pt x="54817" y="38456"/>
                    </a:cubicBezTo>
                    <a:close/>
                    <a:moveTo>
                      <a:pt x="14610" y="43254"/>
                    </a:moveTo>
                    <a:cubicBezTo>
                      <a:pt x="14884" y="43647"/>
                      <a:pt x="15170" y="44016"/>
                      <a:pt x="15491" y="44361"/>
                    </a:cubicBezTo>
                    <a:cubicBezTo>
                      <a:pt x="14527" y="45159"/>
                      <a:pt x="13562" y="45957"/>
                      <a:pt x="12598" y="46755"/>
                    </a:cubicBezTo>
                    <a:cubicBezTo>
                      <a:pt x="12276" y="46302"/>
                      <a:pt x="11991" y="45826"/>
                      <a:pt x="11729" y="45314"/>
                    </a:cubicBezTo>
                    <a:cubicBezTo>
                      <a:pt x="12693" y="44623"/>
                      <a:pt x="13646" y="43945"/>
                      <a:pt x="14610" y="43254"/>
                    </a:cubicBezTo>
                    <a:close/>
                    <a:moveTo>
                      <a:pt x="52984" y="41456"/>
                    </a:moveTo>
                    <a:lnTo>
                      <a:pt x="52984" y="41456"/>
                    </a:lnTo>
                    <a:cubicBezTo>
                      <a:pt x="52698" y="43004"/>
                      <a:pt x="52115" y="44433"/>
                      <a:pt x="51245" y="45743"/>
                    </a:cubicBezTo>
                    <a:cubicBezTo>
                      <a:pt x="51198" y="45814"/>
                      <a:pt x="51198" y="45873"/>
                      <a:pt x="51222" y="45921"/>
                    </a:cubicBezTo>
                    <a:cubicBezTo>
                      <a:pt x="51031" y="46064"/>
                      <a:pt x="50841" y="46207"/>
                      <a:pt x="50650" y="46338"/>
                    </a:cubicBezTo>
                    <a:cubicBezTo>
                      <a:pt x="50186" y="46635"/>
                      <a:pt x="49686" y="46886"/>
                      <a:pt x="49162" y="47100"/>
                    </a:cubicBezTo>
                    <a:cubicBezTo>
                      <a:pt x="50019" y="45897"/>
                      <a:pt x="50698" y="44611"/>
                      <a:pt x="51186" y="43218"/>
                    </a:cubicBezTo>
                    <a:cubicBezTo>
                      <a:pt x="51198" y="43171"/>
                      <a:pt x="51210" y="43147"/>
                      <a:pt x="51198" y="43111"/>
                    </a:cubicBezTo>
                    <a:cubicBezTo>
                      <a:pt x="51829" y="42635"/>
                      <a:pt x="52436" y="42075"/>
                      <a:pt x="52984" y="41456"/>
                    </a:cubicBezTo>
                    <a:close/>
                    <a:moveTo>
                      <a:pt x="39446" y="44981"/>
                    </a:moveTo>
                    <a:cubicBezTo>
                      <a:pt x="39815" y="45100"/>
                      <a:pt x="40185" y="45207"/>
                      <a:pt x="40554" y="45302"/>
                    </a:cubicBezTo>
                    <a:cubicBezTo>
                      <a:pt x="40292" y="46064"/>
                      <a:pt x="39946" y="46790"/>
                      <a:pt x="39530" y="47481"/>
                    </a:cubicBezTo>
                    <a:cubicBezTo>
                      <a:pt x="39232" y="47409"/>
                      <a:pt x="38934" y="47326"/>
                      <a:pt x="38637" y="47243"/>
                    </a:cubicBezTo>
                    <a:cubicBezTo>
                      <a:pt x="38946" y="46505"/>
                      <a:pt x="39220" y="45743"/>
                      <a:pt x="39446" y="44981"/>
                    </a:cubicBezTo>
                    <a:close/>
                    <a:moveTo>
                      <a:pt x="36308" y="1045"/>
                    </a:moveTo>
                    <a:cubicBezTo>
                      <a:pt x="37049" y="1045"/>
                      <a:pt x="37783" y="1128"/>
                      <a:pt x="38482" y="1297"/>
                    </a:cubicBezTo>
                    <a:cubicBezTo>
                      <a:pt x="44328" y="2713"/>
                      <a:pt x="45864" y="10750"/>
                      <a:pt x="44709" y="15834"/>
                    </a:cubicBezTo>
                    <a:cubicBezTo>
                      <a:pt x="44629" y="16190"/>
                      <a:pt x="44935" y="16434"/>
                      <a:pt x="45244" y="16434"/>
                    </a:cubicBezTo>
                    <a:cubicBezTo>
                      <a:pt x="45348" y="16434"/>
                      <a:pt x="45452" y="16406"/>
                      <a:pt x="45542" y="16346"/>
                    </a:cubicBezTo>
                    <a:cubicBezTo>
                      <a:pt x="47038" y="15324"/>
                      <a:pt x="48803" y="14828"/>
                      <a:pt x="50555" y="14828"/>
                    </a:cubicBezTo>
                    <a:cubicBezTo>
                      <a:pt x="53741" y="14828"/>
                      <a:pt x="56884" y="16469"/>
                      <a:pt x="58282" y="19573"/>
                    </a:cubicBezTo>
                    <a:cubicBezTo>
                      <a:pt x="59282" y="21799"/>
                      <a:pt x="59342" y="24418"/>
                      <a:pt x="58437" y="26681"/>
                    </a:cubicBezTo>
                    <a:cubicBezTo>
                      <a:pt x="57282" y="29550"/>
                      <a:pt x="54567" y="31205"/>
                      <a:pt x="51829" y="32324"/>
                    </a:cubicBezTo>
                    <a:cubicBezTo>
                      <a:pt x="51341" y="32527"/>
                      <a:pt x="51436" y="33229"/>
                      <a:pt x="51936" y="33324"/>
                    </a:cubicBezTo>
                    <a:cubicBezTo>
                      <a:pt x="55436" y="34051"/>
                      <a:pt x="54032" y="38349"/>
                      <a:pt x="52591" y="40266"/>
                    </a:cubicBezTo>
                    <a:cubicBezTo>
                      <a:pt x="51484" y="41730"/>
                      <a:pt x="49972" y="42849"/>
                      <a:pt x="48305" y="43588"/>
                    </a:cubicBezTo>
                    <a:cubicBezTo>
                      <a:pt x="47805" y="43814"/>
                      <a:pt x="47293" y="44004"/>
                      <a:pt x="46769" y="44147"/>
                    </a:cubicBezTo>
                    <a:cubicBezTo>
                      <a:pt x="46750" y="44141"/>
                      <a:pt x="46732" y="44138"/>
                      <a:pt x="46714" y="44138"/>
                    </a:cubicBezTo>
                    <a:cubicBezTo>
                      <a:pt x="46661" y="44138"/>
                      <a:pt x="46610" y="44162"/>
                      <a:pt x="46566" y="44207"/>
                    </a:cubicBezTo>
                    <a:cubicBezTo>
                      <a:pt x="45570" y="44476"/>
                      <a:pt x="44548" y="44612"/>
                      <a:pt x="43527" y="44612"/>
                    </a:cubicBezTo>
                    <a:cubicBezTo>
                      <a:pt x="41707" y="44612"/>
                      <a:pt x="39892" y="44179"/>
                      <a:pt x="38244" y="43302"/>
                    </a:cubicBezTo>
                    <a:lnTo>
                      <a:pt x="38244" y="43302"/>
                    </a:lnTo>
                    <a:cubicBezTo>
                      <a:pt x="38256" y="43349"/>
                      <a:pt x="38256" y="43397"/>
                      <a:pt x="38268" y="43457"/>
                    </a:cubicBezTo>
                    <a:cubicBezTo>
                      <a:pt x="38184" y="43468"/>
                      <a:pt x="38101" y="43504"/>
                      <a:pt x="38030" y="43576"/>
                    </a:cubicBezTo>
                    <a:cubicBezTo>
                      <a:pt x="35136" y="46647"/>
                      <a:pt x="30795" y="47720"/>
                      <a:pt x="26653" y="47720"/>
                    </a:cubicBezTo>
                    <a:cubicBezTo>
                      <a:pt x="26074" y="47720"/>
                      <a:pt x="25499" y="47699"/>
                      <a:pt x="24933" y="47659"/>
                    </a:cubicBezTo>
                    <a:cubicBezTo>
                      <a:pt x="19718" y="47290"/>
                      <a:pt x="14634" y="44445"/>
                      <a:pt x="13824" y="38885"/>
                    </a:cubicBezTo>
                    <a:cubicBezTo>
                      <a:pt x="13812" y="38825"/>
                      <a:pt x="13800" y="38777"/>
                      <a:pt x="13777" y="38742"/>
                    </a:cubicBezTo>
                    <a:cubicBezTo>
                      <a:pt x="13800" y="38718"/>
                      <a:pt x="13824" y="38694"/>
                      <a:pt x="13848" y="38670"/>
                    </a:cubicBezTo>
                    <a:cubicBezTo>
                      <a:pt x="13788" y="38658"/>
                      <a:pt x="13717" y="38635"/>
                      <a:pt x="13657" y="38623"/>
                    </a:cubicBezTo>
                    <a:cubicBezTo>
                      <a:pt x="13598" y="38587"/>
                      <a:pt x="13526" y="38575"/>
                      <a:pt x="13455" y="38575"/>
                    </a:cubicBezTo>
                    <a:cubicBezTo>
                      <a:pt x="9824" y="37753"/>
                      <a:pt x="6418" y="35777"/>
                      <a:pt x="4180" y="32753"/>
                    </a:cubicBezTo>
                    <a:cubicBezTo>
                      <a:pt x="3894" y="32360"/>
                      <a:pt x="3632" y="31943"/>
                      <a:pt x="3394" y="31503"/>
                    </a:cubicBezTo>
                    <a:cubicBezTo>
                      <a:pt x="3565" y="31385"/>
                      <a:pt x="3449" y="31135"/>
                      <a:pt x="3278" y="31135"/>
                    </a:cubicBezTo>
                    <a:cubicBezTo>
                      <a:pt x="3258" y="31135"/>
                      <a:pt x="3237" y="31138"/>
                      <a:pt x="3216" y="31146"/>
                    </a:cubicBezTo>
                    <a:cubicBezTo>
                      <a:pt x="2561" y="29776"/>
                      <a:pt x="2287" y="28252"/>
                      <a:pt x="2704" y="26740"/>
                    </a:cubicBezTo>
                    <a:cubicBezTo>
                      <a:pt x="3195" y="24960"/>
                      <a:pt x="4713" y="23697"/>
                      <a:pt x="6392" y="23697"/>
                    </a:cubicBezTo>
                    <a:cubicBezTo>
                      <a:pt x="6993" y="23697"/>
                      <a:pt x="7614" y="23858"/>
                      <a:pt x="8216" y="24216"/>
                    </a:cubicBezTo>
                    <a:cubicBezTo>
                      <a:pt x="8289" y="24260"/>
                      <a:pt x="8363" y="24279"/>
                      <a:pt x="8435" y="24279"/>
                    </a:cubicBezTo>
                    <a:cubicBezTo>
                      <a:pt x="8812" y="24279"/>
                      <a:pt x="9129" y="23750"/>
                      <a:pt x="8859" y="23430"/>
                    </a:cubicBezTo>
                    <a:cubicBezTo>
                      <a:pt x="6466" y="20573"/>
                      <a:pt x="5621" y="16406"/>
                      <a:pt x="8085" y="13310"/>
                    </a:cubicBezTo>
                    <a:cubicBezTo>
                      <a:pt x="9269" y="11822"/>
                      <a:pt x="11010" y="11042"/>
                      <a:pt x="12731" y="11042"/>
                    </a:cubicBezTo>
                    <a:cubicBezTo>
                      <a:pt x="14438" y="11042"/>
                      <a:pt x="16126" y="11810"/>
                      <a:pt x="17229" y="13417"/>
                    </a:cubicBezTo>
                    <a:cubicBezTo>
                      <a:pt x="17326" y="13559"/>
                      <a:pt x="17477" y="13620"/>
                      <a:pt x="17630" y="13620"/>
                    </a:cubicBezTo>
                    <a:cubicBezTo>
                      <a:pt x="17928" y="13620"/>
                      <a:pt x="18237" y="13386"/>
                      <a:pt x="18182" y="13048"/>
                    </a:cubicBezTo>
                    <a:cubicBezTo>
                      <a:pt x="17706" y="10369"/>
                      <a:pt x="17313" y="7035"/>
                      <a:pt x="20039" y="5416"/>
                    </a:cubicBezTo>
                    <a:cubicBezTo>
                      <a:pt x="20755" y="4990"/>
                      <a:pt x="21500" y="4796"/>
                      <a:pt x="22222" y="4796"/>
                    </a:cubicBezTo>
                    <a:cubicBezTo>
                      <a:pt x="24143" y="4796"/>
                      <a:pt x="25897" y="6172"/>
                      <a:pt x="26469" y="8214"/>
                    </a:cubicBezTo>
                    <a:cubicBezTo>
                      <a:pt x="26528" y="8435"/>
                      <a:pt x="26734" y="8539"/>
                      <a:pt x="26943" y="8539"/>
                    </a:cubicBezTo>
                    <a:cubicBezTo>
                      <a:pt x="27197" y="8539"/>
                      <a:pt x="27456" y="8387"/>
                      <a:pt x="27469" y="8107"/>
                    </a:cubicBezTo>
                    <a:cubicBezTo>
                      <a:pt x="27701" y="3649"/>
                      <a:pt x="32139" y="1045"/>
                      <a:pt x="36308" y="1045"/>
                    </a:cubicBezTo>
                    <a:close/>
                    <a:moveTo>
                      <a:pt x="50626" y="43516"/>
                    </a:moveTo>
                    <a:lnTo>
                      <a:pt x="50626" y="43516"/>
                    </a:lnTo>
                    <a:cubicBezTo>
                      <a:pt x="50091" y="44897"/>
                      <a:pt x="49364" y="46171"/>
                      <a:pt x="48459" y="47350"/>
                    </a:cubicBezTo>
                    <a:cubicBezTo>
                      <a:pt x="48448" y="47350"/>
                      <a:pt x="48448" y="47362"/>
                      <a:pt x="48448" y="47362"/>
                    </a:cubicBezTo>
                    <a:cubicBezTo>
                      <a:pt x="47983" y="47517"/>
                      <a:pt x="47495" y="47636"/>
                      <a:pt x="47007" y="47743"/>
                    </a:cubicBezTo>
                    <a:cubicBezTo>
                      <a:pt x="47185" y="47493"/>
                      <a:pt x="47340" y="47243"/>
                      <a:pt x="47459" y="47076"/>
                    </a:cubicBezTo>
                    <a:cubicBezTo>
                      <a:pt x="48019" y="46290"/>
                      <a:pt x="48436" y="45433"/>
                      <a:pt x="48769" y="44528"/>
                    </a:cubicBezTo>
                    <a:cubicBezTo>
                      <a:pt x="49412" y="44254"/>
                      <a:pt x="50031" y="43909"/>
                      <a:pt x="50626" y="43516"/>
                    </a:cubicBezTo>
                    <a:close/>
                    <a:moveTo>
                      <a:pt x="40970" y="45397"/>
                    </a:moveTo>
                    <a:cubicBezTo>
                      <a:pt x="41387" y="45481"/>
                      <a:pt x="41804" y="45552"/>
                      <a:pt x="42221" y="45588"/>
                    </a:cubicBezTo>
                    <a:cubicBezTo>
                      <a:pt x="41899" y="46374"/>
                      <a:pt x="41482" y="47112"/>
                      <a:pt x="40958" y="47778"/>
                    </a:cubicBezTo>
                    <a:cubicBezTo>
                      <a:pt x="40625" y="47719"/>
                      <a:pt x="40292" y="47659"/>
                      <a:pt x="39958" y="47588"/>
                    </a:cubicBezTo>
                    <a:cubicBezTo>
                      <a:pt x="40375" y="46897"/>
                      <a:pt x="40708" y="46159"/>
                      <a:pt x="40970" y="45397"/>
                    </a:cubicBezTo>
                    <a:close/>
                    <a:moveTo>
                      <a:pt x="42661" y="45623"/>
                    </a:moveTo>
                    <a:cubicBezTo>
                      <a:pt x="42975" y="45641"/>
                      <a:pt x="43282" y="45652"/>
                      <a:pt x="43593" y="45652"/>
                    </a:cubicBezTo>
                    <a:cubicBezTo>
                      <a:pt x="43706" y="45652"/>
                      <a:pt x="43820" y="45650"/>
                      <a:pt x="43935" y="45647"/>
                    </a:cubicBezTo>
                    <a:lnTo>
                      <a:pt x="43935" y="45647"/>
                    </a:lnTo>
                    <a:cubicBezTo>
                      <a:pt x="43625" y="46505"/>
                      <a:pt x="43161" y="47278"/>
                      <a:pt x="42530" y="47969"/>
                    </a:cubicBezTo>
                    <a:cubicBezTo>
                      <a:pt x="42161" y="47933"/>
                      <a:pt x="41792" y="47898"/>
                      <a:pt x="41435" y="47850"/>
                    </a:cubicBezTo>
                    <a:cubicBezTo>
                      <a:pt x="41935" y="47159"/>
                      <a:pt x="42352" y="46421"/>
                      <a:pt x="42661" y="45623"/>
                    </a:cubicBezTo>
                    <a:close/>
                    <a:moveTo>
                      <a:pt x="48221" y="44754"/>
                    </a:moveTo>
                    <a:lnTo>
                      <a:pt x="48221" y="44754"/>
                    </a:lnTo>
                    <a:cubicBezTo>
                      <a:pt x="47995" y="45338"/>
                      <a:pt x="47709" y="45897"/>
                      <a:pt x="47376" y="46433"/>
                    </a:cubicBezTo>
                    <a:cubicBezTo>
                      <a:pt x="47162" y="46778"/>
                      <a:pt x="46912" y="47112"/>
                      <a:pt x="46650" y="47421"/>
                    </a:cubicBezTo>
                    <a:cubicBezTo>
                      <a:pt x="46543" y="47552"/>
                      <a:pt x="46435" y="47683"/>
                      <a:pt x="46316" y="47802"/>
                    </a:cubicBezTo>
                    <a:cubicBezTo>
                      <a:pt x="46304" y="47826"/>
                      <a:pt x="46281" y="47838"/>
                      <a:pt x="46269" y="47862"/>
                    </a:cubicBezTo>
                    <a:cubicBezTo>
                      <a:pt x="45781" y="47933"/>
                      <a:pt x="45292" y="47981"/>
                      <a:pt x="44792" y="48005"/>
                    </a:cubicBezTo>
                    <a:cubicBezTo>
                      <a:pt x="45411" y="47136"/>
                      <a:pt x="45959" y="46243"/>
                      <a:pt x="46471" y="45314"/>
                    </a:cubicBezTo>
                    <a:cubicBezTo>
                      <a:pt x="47066" y="45171"/>
                      <a:pt x="47650" y="44981"/>
                      <a:pt x="48221" y="44754"/>
                    </a:cubicBezTo>
                    <a:close/>
                    <a:moveTo>
                      <a:pt x="45923" y="45421"/>
                    </a:moveTo>
                    <a:lnTo>
                      <a:pt x="45923" y="45421"/>
                    </a:lnTo>
                    <a:cubicBezTo>
                      <a:pt x="45423" y="46326"/>
                      <a:pt x="44864" y="47183"/>
                      <a:pt x="44257" y="48017"/>
                    </a:cubicBezTo>
                    <a:cubicBezTo>
                      <a:pt x="44141" y="48020"/>
                      <a:pt x="44025" y="48022"/>
                      <a:pt x="43909" y="48022"/>
                    </a:cubicBezTo>
                    <a:cubicBezTo>
                      <a:pt x="43627" y="48022"/>
                      <a:pt x="43344" y="48013"/>
                      <a:pt x="43066" y="48005"/>
                    </a:cubicBezTo>
                    <a:cubicBezTo>
                      <a:pt x="43661" y="47290"/>
                      <a:pt x="44102" y="46493"/>
                      <a:pt x="44387" y="45623"/>
                    </a:cubicBezTo>
                    <a:cubicBezTo>
                      <a:pt x="44899" y="45588"/>
                      <a:pt x="45411" y="45516"/>
                      <a:pt x="45923" y="45421"/>
                    </a:cubicBezTo>
                    <a:close/>
                    <a:moveTo>
                      <a:pt x="38446" y="47683"/>
                    </a:moveTo>
                    <a:cubicBezTo>
                      <a:pt x="38446" y="47767"/>
                      <a:pt x="38446" y="47838"/>
                      <a:pt x="38458" y="47909"/>
                    </a:cubicBezTo>
                    <a:cubicBezTo>
                      <a:pt x="38470" y="47921"/>
                      <a:pt x="38482" y="47921"/>
                      <a:pt x="38506" y="47933"/>
                    </a:cubicBezTo>
                    <a:cubicBezTo>
                      <a:pt x="38411" y="48017"/>
                      <a:pt x="38303" y="48112"/>
                      <a:pt x="38208" y="48195"/>
                    </a:cubicBezTo>
                    <a:cubicBezTo>
                      <a:pt x="38291" y="48029"/>
                      <a:pt x="38363" y="47862"/>
                      <a:pt x="38446" y="47683"/>
                    </a:cubicBezTo>
                    <a:close/>
                    <a:moveTo>
                      <a:pt x="15777" y="44671"/>
                    </a:moveTo>
                    <a:cubicBezTo>
                      <a:pt x="16098" y="44992"/>
                      <a:pt x="16444" y="45290"/>
                      <a:pt x="16801" y="45576"/>
                    </a:cubicBezTo>
                    <a:cubicBezTo>
                      <a:pt x="15848" y="46505"/>
                      <a:pt x="14860" y="47397"/>
                      <a:pt x="13860" y="48267"/>
                    </a:cubicBezTo>
                    <a:cubicBezTo>
                      <a:pt x="13503" y="47898"/>
                      <a:pt x="13169" y="47505"/>
                      <a:pt x="12860" y="47100"/>
                    </a:cubicBezTo>
                    <a:cubicBezTo>
                      <a:pt x="13824" y="46290"/>
                      <a:pt x="14800" y="45481"/>
                      <a:pt x="15777" y="44671"/>
                    </a:cubicBezTo>
                    <a:close/>
                    <a:moveTo>
                      <a:pt x="38351" y="44469"/>
                    </a:moveTo>
                    <a:cubicBezTo>
                      <a:pt x="38375" y="44933"/>
                      <a:pt x="38375" y="45409"/>
                      <a:pt x="38363" y="45885"/>
                    </a:cubicBezTo>
                    <a:lnTo>
                      <a:pt x="38375" y="45981"/>
                    </a:lnTo>
                    <a:cubicBezTo>
                      <a:pt x="38470" y="45540"/>
                      <a:pt x="38506" y="45076"/>
                      <a:pt x="38482" y="44588"/>
                    </a:cubicBezTo>
                    <a:lnTo>
                      <a:pt x="38482" y="44588"/>
                    </a:lnTo>
                    <a:cubicBezTo>
                      <a:pt x="38672" y="44671"/>
                      <a:pt x="38863" y="44754"/>
                      <a:pt x="39053" y="44826"/>
                    </a:cubicBezTo>
                    <a:cubicBezTo>
                      <a:pt x="38625" y="46243"/>
                      <a:pt x="38077" y="47588"/>
                      <a:pt x="37387" y="48886"/>
                    </a:cubicBezTo>
                    <a:cubicBezTo>
                      <a:pt x="36637" y="49481"/>
                      <a:pt x="35839" y="50005"/>
                      <a:pt x="35005" y="50457"/>
                    </a:cubicBezTo>
                    <a:cubicBezTo>
                      <a:pt x="36053" y="48802"/>
                      <a:pt x="36970" y="47064"/>
                      <a:pt x="37744" y="45266"/>
                    </a:cubicBezTo>
                    <a:cubicBezTo>
                      <a:pt x="37791" y="45171"/>
                      <a:pt x="37768" y="45100"/>
                      <a:pt x="37720" y="45040"/>
                    </a:cubicBezTo>
                    <a:cubicBezTo>
                      <a:pt x="37934" y="44861"/>
                      <a:pt x="38149" y="44671"/>
                      <a:pt x="38351" y="44469"/>
                    </a:cubicBezTo>
                    <a:close/>
                    <a:moveTo>
                      <a:pt x="17146" y="45838"/>
                    </a:moveTo>
                    <a:cubicBezTo>
                      <a:pt x="17944" y="46421"/>
                      <a:pt x="18825" y="46921"/>
                      <a:pt x="19765" y="47314"/>
                    </a:cubicBezTo>
                    <a:cubicBezTo>
                      <a:pt x="19658" y="47433"/>
                      <a:pt x="19563" y="47576"/>
                      <a:pt x="19480" y="47683"/>
                    </a:cubicBezTo>
                    <a:lnTo>
                      <a:pt x="18575" y="48767"/>
                    </a:lnTo>
                    <a:cubicBezTo>
                      <a:pt x="18051" y="49386"/>
                      <a:pt x="17527" y="50017"/>
                      <a:pt x="17003" y="50648"/>
                    </a:cubicBezTo>
                    <a:cubicBezTo>
                      <a:pt x="16563" y="50398"/>
                      <a:pt x="16134" y="50124"/>
                      <a:pt x="15729" y="49838"/>
                    </a:cubicBezTo>
                    <a:cubicBezTo>
                      <a:pt x="16574" y="48993"/>
                      <a:pt x="17360" y="48100"/>
                      <a:pt x="18075" y="47136"/>
                    </a:cubicBezTo>
                    <a:cubicBezTo>
                      <a:pt x="18193" y="46984"/>
                      <a:pt x="18042" y="46832"/>
                      <a:pt x="17886" y="46832"/>
                    </a:cubicBezTo>
                    <a:cubicBezTo>
                      <a:pt x="17821" y="46832"/>
                      <a:pt x="17754" y="46858"/>
                      <a:pt x="17706" y="46921"/>
                    </a:cubicBezTo>
                    <a:cubicBezTo>
                      <a:pt x="17003" y="47874"/>
                      <a:pt x="16217" y="48755"/>
                      <a:pt x="15372" y="49588"/>
                    </a:cubicBezTo>
                    <a:cubicBezTo>
                      <a:pt x="14955" y="49267"/>
                      <a:pt x="14550" y="48921"/>
                      <a:pt x="14158" y="48564"/>
                    </a:cubicBezTo>
                    <a:cubicBezTo>
                      <a:pt x="15181" y="47683"/>
                      <a:pt x="16182" y="46778"/>
                      <a:pt x="17146" y="45838"/>
                    </a:cubicBezTo>
                    <a:close/>
                    <a:moveTo>
                      <a:pt x="20230" y="47493"/>
                    </a:moveTo>
                    <a:cubicBezTo>
                      <a:pt x="20730" y="47683"/>
                      <a:pt x="21254" y="47850"/>
                      <a:pt x="21778" y="47993"/>
                    </a:cubicBezTo>
                    <a:cubicBezTo>
                      <a:pt x="21611" y="48195"/>
                      <a:pt x="21361" y="48374"/>
                      <a:pt x="21218" y="48564"/>
                    </a:cubicBezTo>
                    <a:cubicBezTo>
                      <a:pt x="20932" y="48933"/>
                      <a:pt x="20754" y="49362"/>
                      <a:pt x="20444" y="49719"/>
                    </a:cubicBezTo>
                    <a:cubicBezTo>
                      <a:pt x="20063" y="50195"/>
                      <a:pt x="19408" y="50946"/>
                      <a:pt x="18801" y="51243"/>
                    </a:cubicBezTo>
                    <a:cubicBezTo>
                      <a:pt x="18770" y="51230"/>
                      <a:pt x="18735" y="51222"/>
                      <a:pt x="18699" y="51222"/>
                    </a:cubicBezTo>
                    <a:cubicBezTo>
                      <a:pt x="18637" y="51222"/>
                      <a:pt x="18572" y="51247"/>
                      <a:pt x="18527" y="51315"/>
                    </a:cubicBezTo>
                    <a:cubicBezTo>
                      <a:pt x="18515" y="51338"/>
                      <a:pt x="18503" y="51350"/>
                      <a:pt x="18491" y="51362"/>
                    </a:cubicBezTo>
                    <a:cubicBezTo>
                      <a:pt x="18491" y="51362"/>
                      <a:pt x="18491" y="51374"/>
                      <a:pt x="18491" y="51386"/>
                    </a:cubicBezTo>
                    <a:cubicBezTo>
                      <a:pt x="18110" y="51219"/>
                      <a:pt x="17741" y="51041"/>
                      <a:pt x="17384" y="50862"/>
                    </a:cubicBezTo>
                    <a:cubicBezTo>
                      <a:pt x="17825" y="50326"/>
                      <a:pt x="18253" y="49803"/>
                      <a:pt x="18694" y="49279"/>
                    </a:cubicBezTo>
                    <a:cubicBezTo>
                      <a:pt x="18932" y="48993"/>
                      <a:pt x="19170" y="48707"/>
                      <a:pt x="19420" y="48421"/>
                    </a:cubicBezTo>
                    <a:cubicBezTo>
                      <a:pt x="19611" y="48183"/>
                      <a:pt x="19884" y="47719"/>
                      <a:pt x="20146" y="47517"/>
                    </a:cubicBezTo>
                    <a:cubicBezTo>
                      <a:pt x="20158" y="47517"/>
                      <a:pt x="20170" y="47517"/>
                      <a:pt x="20194" y="47505"/>
                    </a:cubicBezTo>
                    <a:lnTo>
                      <a:pt x="20218" y="47505"/>
                    </a:lnTo>
                    <a:cubicBezTo>
                      <a:pt x="20218" y="47505"/>
                      <a:pt x="20218" y="47493"/>
                      <a:pt x="20230" y="47493"/>
                    </a:cubicBezTo>
                    <a:close/>
                    <a:moveTo>
                      <a:pt x="37196" y="45469"/>
                    </a:moveTo>
                    <a:lnTo>
                      <a:pt x="37196" y="45469"/>
                    </a:lnTo>
                    <a:cubicBezTo>
                      <a:pt x="36351" y="47338"/>
                      <a:pt x="35374" y="49136"/>
                      <a:pt x="34255" y="50850"/>
                    </a:cubicBezTo>
                    <a:cubicBezTo>
                      <a:pt x="33612" y="51172"/>
                      <a:pt x="32957" y="51446"/>
                      <a:pt x="32279" y="51684"/>
                    </a:cubicBezTo>
                    <a:cubicBezTo>
                      <a:pt x="32588" y="51207"/>
                      <a:pt x="32850" y="50672"/>
                      <a:pt x="33100" y="50207"/>
                    </a:cubicBezTo>
                    <a:cubicBezTo>
                      <a:pt x="33624" y="49183"/>
                      <a:pt x="34065" y="48136"/>
                      <a:pt x="34505" y="47088"/>
                    </a:cubicBezTo>
                    <a:cubicBezTo>
                      <a:pt x="34517" y="47064"/>
                      <a:pt x="34517" y="47052"/>
                      <a:pt x="34517" y="47040"/>
                    </a:cubicBezTo>
                    <a:cubicBezTo>
                      <a:pt x="35470" y="46624"/>
                      <a:pt x="36363" y="46100"/>
                      <a:pt x="37196" y="45469"/>
                    </a:cubicBezTo>
                    <a:close/>
                    <a:moveTo>
                      <a:pt x="22206" y="48100"/>
                    </a:moveTo>
                    <a:cubicBezTo>
                      <a:pt x="22813" y="48243"/>
                      <a:pt x="23432" y="48350"/>
                      <a:pt x="24052" y="48421"/>
                    </a:cubicBezTo>
                    <a:cubicBezTo>
                      <a:pt x="23135" y="49755"/>
                      <a:pt x="22135" y="51041"/>
                      <a:pt x="21075" y="52255"/>
                    </a:cubicBezTo>
                    <a:cubicBezTo>
                      <a:pt x="20373" y="52077"/>
                      <a:pt x="19694" y="51862"/>
                      <a:pt x="19027" y="51600"/>
                    </a:cubicBezTo>
                    <a:cubicBezTo>
                      <a:pt x="19706" y="51243"/>
                      <a:pt x="20384" y="50469"/>
                      <a:pt x="20825" y="49934"/>
                    </a:cubicBezTo>
                    <a:cubicBezTo>
                      <a:pt x="21146" y="49529"/>
                      <a:pt x="21361" y="49017"/>
                      <a:pt x="21706" y="48648"/>
                    </a:cubicBezTo>
                    <a:cubicBezTo>
                      <a:pt x="21908" y="48433"/>
                      <a:pt x="22075" y="48314"/>
                      <a:pt x="22206" y="48100"/>
                    </a:cubicBezTo>
                    <a:close/>
                    <a:moveTo>
                      <a:pt x="33969" y="47278"/>
                    </a:moveTo>
                    <a:lnTo>
                      <a:pt x="33969" y="47278"/>
                    </a:lnTo>
                    <a:cubicBezTo>
                      <a:pt x="33636" y="48076"/>
                      <a:pt x="33291" y="48874"/>
                      <a:pt x="32898" y="49648"/>
                    </a:cubicBezTo>
                    <a:cubicBezTo>
                      <a:pt x="32541" y="50362"/>
                      <a:pt x="32136" y="51279"/>
                      <a:pt x="31576" y="51922"/>
                    </a:cubicBezTo>
                    <a:cubicBezTo>
                      <a:pt x="30826" y="52148"/>
                      <a:pt x="30064" y="52339"/>
                      <a:pt x="29290" y="52481"/>
                    </a:cubicBezTo>
                    <a:cubicBezTo>
                      <a:pt x="30445" y="51112"/>
                      <a:pt x="31386" y="49576"/>
                      <a:pt x="32076" y="47909"/>
                    </a:cubicBezTo>
                    <a:cubicBezTo>
                      <a:pt x="32731" y="47731"/>
                      <a:pt x="33362" y="47528"/>
                      <a:pt x="33969" y="47278"/>
                    </a:cubicBezTo>
                    <a:close/>
                    <a:moveTo>
                      <a:pt x="24540" y="48469"/>
                    </a:moveTo>
                    <a:cubicBezTo>
                      <a:pt x="25099" y="48529"/>
                      <a:pt x="25659" y="48552"/>
                      <a:pt x="26230" y="48576"/>
                    </a:cubicBezTo>
                    <a:cubicBezTo>
                      <a:pt x="25433" y="50029"/>
                      <a:pt x="24397" y="51708"/>
                      <a:pt x="23004" y="52577"/>
                    </a:cubicBezTo>
                    <a:cubicBezTo>
                      <a:pt x="22980" y="52589"/>
                      <a:pt x="22968" y="52612"/>
                      <a:pt x="22944" y="52624"/>
                    </a:cubicBezTo>
                    <a:cubicBezTo>
                      <a:pt x="22480" y="52565"/>
                      <a:pt x="22004" y="52470"/>
                      <a:pt x="21539" y="52374"/>
                    </a:cubicBezTo>
                    <a:cubicBezTo>
                      <a:pt x="22611" y="51124"/>
                      <a:pt x="23611" y="49826"/>
                      <a:pt x="24540" y="48469"/>
                    </a:cubicBezTo>
                    <a:close/>
                    <a:moveTo>
                      <a:pt x="31576" y="48029"/>
                    </a:moveTo>
                    <a:lnTo>
                      <a:pt x="31576" y="48029"/>
                    </a:lnTo>
                    <a:cubicBezTo>
                      <a:pt x="30838" y="49707"/>
                      <a:pt x="29850" y="51231"/>
                      <a:pt x="28624" y="52589"/>
                    </a:cubicBezTo>
                    <a:cubicBezTo>
                      <a:pt x="27969" y="52684"/>
                      <a:pt x="27302" y="52755"/>
                      <a:pt x="26635" y="52791"/>
                    </a:cubicBezTo>
                    <a:cubicBezTo>
                      <a:pt x="26992" y="52410"/>
                      <a:pt x="27302" y="51969"/>
                      <a:pt x="27612" y="51541"/>
                    </a:cubicBezTo>
                    <a:cubicBezTo>
                      <a:pt x="28350" y="50505"/>
                      <a:pt x="29064" y="49445"/>
                      <a:pt x="29743" y="48374"/>
                    </a:cubicBezTo>
                    <a:cubicBezTo>
                      <a:pt x="30362" y="48290"/>
                      <a:pt x="30969" y="48171"/>
                      <a:pt x="31576" y="48029"/>
                    </a:cubicBezTo>
                    <a:close/>
                    <a:moveTo>
                      <a:pt x="29195" y="48445"/>
                    </a:moveTo>
                    <a:cubicBezTo>
                      <a:pt x="28707" y="49207"/>
                      <a:pt x="28207" y="49957"/>
                      <a:pt x="27695" y="50696"/>
                    </a:cubicBezTo>
                    <a:cubicBezTo>
                      <a:pt x="27183" y="51410"/>
                      <a:pt x="26695" y="52231"/>
                      <a:pt x="26016" y="52803"/>
                    </a:cubicBezTo>
                    <a:cubicBezTo>
                      <a:pt x="25848" y="52808"/>
                      <a:pt x="25681" y="52810"/>
                      <a:pt x="25513" y="52810"/>
                    </a:cubicBezTo>
                    <a:cubicBezTo>
                      <a:pt x="24860" y="52810"/>
                      <a:pt x="24208" y="52774"/>
                      <a:pt x="23563" y="52708"/>
                    </a:cubicBezTo>
                    <a:cubicBezTo>
                      <a:pt x="24897" y="51708"/>
                      <a:pt x="25933" y="50017"/>
                      <a:pt x="26719" y="48576"/>
                    </a:cubicBezTo>
                    <a:cubicBezTo>
                      <a:pt x="27540" y="48576"/>
                      <a:pt x="28374" y="48529"/>
                      <a:pt x="29195" y="48445"/>
                    </a:cubicBezTo>
                    <a:close/>
                    <a:moveTo>
                      <a:pt x="36331" y="0"/>
                    </a:moveTo>
                    <a:cubicBezTo>
                      <a:pt x="32232" y="0"/>
                      <a:pt x="27878" y="2295"/>
                      <a:pt x="26731" y="6238"/>
                    </a:cubicBezTo>
                    <a:cubicBezTo>
                      <a:pt x="25727" y="4708"/>
                      <a:pt x="24031" y="3745"/>
                      <a:pt x="22214" y="3745"/>
                    </a:cubicBezTo>
                    <a:cubicBezTo>
                      <a:pt x="21811" y="3745"/>
                      <a:pt x="21401" y="3793"/>
                      <a:pt x="20992" y="3892"/>
                    </a:cubicBezTo>
                    <a:cubicBezTo>
                      <a:pt x="20956" y="3880"/>
                      <a:pt x="20917" y="3871"/>
                      <a:pt x="20876" y="3871"/>
                    </a:cubicBezTo>
                    <a:cubicBezTo>
                      <a:pt x="20834" y="3871"/>
                      <a:pt x="20789" y="3880"/>
                      <a:pt x="20742" y="3904"/>
                    </a:cubicBezTo>
                    <a:cubicBezTo>
                      <a:pt x="20646" y="3952"/>
                      <a:pt x="20539" y="4011"/>
                      <a:pt x="20444" y="4059"/>
                    </a:cubicBezTo>
                    <a:cubicBezTo>
                      <a:pt x="20373" y="4083"/>
                      <a:pt x="20301" y="4106"/>
                      <a:pt x="20230" y="4142"/>
                    </a:cubicBezTo>
                    <a:cubicBezTo>
                      <a:pt x="19158" y="4571"/>
                      <a:pt x="18408" y="5238"/>
                      <a:pt x="17884" y="6023"/>
                    </a:cubicBezTo>
                    <a:cubicBezTo>
                      <a:pt x="17598" y="6321"/>
                      <a:pt x="17336" y="6631"/>
                      <a:pt x="17110" y="6952"/>
                    </a:cubicBezTo>
                    <a:cubicBezTo>
                      <a:pt x="16313" y="8095"/>
                      <a:pt x="16086" y="9488"/>
                      <a:pt x="15967" y="10857"/>
                    </a:cubicBezTo>
                    <a:cubicBezTo>
                      <a:pt x="14963" y="10286"/>
                      <a:pt x="13829" y="9999"/>
                      <a:pt x="12688" y="9999"/>
                    </a:cubicBezTo>
                    <a:cubicBezTo>
                      <a:pt x="11287" y="9999"/>
                      <a:pt x="9875" y="10431"/>
                      <a:pt x="8681" y="11298"/>
                    </a:cubicBezTo>
                    <a:cubicBezTo>
                      <a:pt x="8647" y="11288"/>
                      <a:pt x="8612" y="11282"/>
                      <a:pt x="8577" y="11282"/>
                    </a:cubicBezTo>
                    <a:cubicBezTo>
                      <a:pt x="8489" y="11282"/>
                      <a:pt x="8400" y="11316"/>
                      <a:pt x="8323" y="11393"/>
                    </a:cubicBezTo>
                    <a:cubicBezTo>
                      <a:pt x="6561" y="13155"/>
                      <a:pt x="5359" y="15358"/>
                      <a:pt x="4930" y="17822"/>
                    </a:cubicBezTo>
                    <a:cubicBezTo>
                      <a:pt x="4716" y="19049"/>
                      <a:pt x="4430" y="21513"/>
                      <a:pt x="5275" y="22775"/>
                    </a:cubicBezTo>
                    <a:cubicBezTo>
                      <a:pt x="4442" y="22978"/>
                      <a:pt x="3656" y="23406"/>
                      <a:pt x="3025" y="24049"/>
                    </a:cubicBezTo>
                    <a:cubicBezTo>
                      <a:pt x="2906" y="24168"/>
                      <a:pt x="2811" y="24288"/>
                      <a:pt x="2704" y="24407"/>
                    </a:cubicBezTo>
                    <a:cubicBezTo>
                      <a:pt x="2620" y="24418"/>
                      <a:pt x="2537" y="24454"/>
                      <a:pt x="2477" y="24549"/>
                    </a:cubicBezTo>
                    <a:cubicBezTo>
                      <a:pt x="180" y="28050"/>
                      <a:pt x="1" y="32574"/>
                      <a:pt x="1954" y="36289"/>
                    </a:cubicBezTo>
                    <a:cubicBezTo>
                      <a:pt x="3644" y="39480"/>
                      <a:pt x="6597" y="41694"/>
                      <a:pt x="9943" y="42885"/>
                    </a:cubicBezTo>
                    <a:cubicBezTo>
                      <a:pt x="11348" y="48969"/>
                      <a:pt x="16991" y="52696"/>
                      <a:pt x="22932" y="53482"/>
                    </a:cubicBezTo>
                    <a:cubicBezTo>
                      <a:pt x="23844" y="53602"/>
                      <a:pt x="24764" y="53663"/>
                      <a:pt x="25684" y="53663"/>
                    </a:cubicBezTo>
                    <a:cubicBezTo>
                      <a:pt x="30747" y="53663"/>
                      <a:pt x="35805" y="51836"/>
                      <a:pt x="39423" y="48219"/>
                    </a:cubicBezTo>
                    <a:cubicBezTo>
                      <a:pt x="39434" y="48207"/>
                      <a:pt x="39434" y="48195"/>
                      <a:pt x="39446" y="48183"/>
                    </a:cubicBezTo>
                    <a:cubicBezTo>
                      <a:pt x="39458" y="48183"/>
                      <a:pt x="39458" y="48195"/>
                      <a:pt x="39470" y="48195"/>
                    </a:cubicBezTo>
                    <a:cubicBezTo>
                      <a:pt x="40884" y="48534"/>
                      <a:pt x="42408" y="48723"/>
                      <a:pt x="43928" y="48723"/>
                    </a:cubicBezTo>
                    <a:cubicBezTo>
                      <a:pt x="46683" y="48723"/>
                      <a:pt x="49427" y="48100"/>
                      <a:pt x="51484" y="46612"/>
                    </a:cubicBezTo>
                    <a:cubicBezTo>
                      <a:pt x="54841" y="44159"/>
                      <a:pt x="56163" y="39980"/>
                      <a:pt x="55198" y="36039"/>
                    </a:cubicBezTo>
                    <a:cubicBezTo>
                      <a:pt x="55186" y="35706"/>
                      <a:pt x="55115" y="35384"/>
                      <a:pt x="55032" y="35063"/>
                    </a:cubicBezTo>
                    <a:lnTo>
                      <a:pt x="55032" y="35063"/>
                    </a:lnTo>
                    <a:cubicBezTo>
                      <a:pt x="55062" y="35076"/>
                      <a:pt x="55094" y="35083"/>
                      <a:pt x="55125" y="35083"/>
                    </a:cubicBezTo>
                    <a:cubicBezTo>
                      <a:pt x="55206" y="35083"/>
                      <a:pt x="55283" y="35038"/>
                      <a:pt x="55317" y="34944"/>
                    </a:cubicBezTo>
                    <a:cubicBezTo>
                      <a:pt x="55329" y="34932"/>
                      <a:pt x="55329" y="34920"/>
                      <a:pt x="55329" y="34908"/>
                    </a:cubicBezTo>
                    <a:cubicBezTo>
                      <a:pt x="58306" y="34467"/>
                      <a:pt x="60330" y="31074"/>
                      <a:pt x="60949" y="28371"/>
                    </a:cubicBezTo>
                    <a:cubicBezTo>
                      <a:pt x="61747" y="24907"/>
                      <a:pt x="60735" y="21430"/>
                      <a:pt x="58901" y="18489"/>
                    </a:cubicBezTo>
                    <a:cubicBezTo>
                      <a:pt x="57195" y="15400"/>
                      <a:pt x="53896" y="13789"/>
                      <a:pt x="50556" y="13789"/>
                    </a:cubicBezTo>
                    <a:cubicBezTo>
                      <a:pt x="48978" y="13789"/>
                      <a:pt x="47392" y="14148"/>
                      <a:pt x="45959" y="14882"/>
                    </a:cubicBezTo>
                    <a:cubicBezTo>
                      <a:pt x="46781" y="9250"/>
                      <a:pt x="44709" y="1689"/>
                      <a:pt x="38649" y="261"/>
                    </a:cubicBezTo>
                    <a:cubicBezTo>
                      <a:pt x="37902" y="86"/>
                      <a:pt x="37121" y="0"/>
                      <a:pt x="363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80" name="Google Shape;819;p24">
              <a:extLst>
                <a:ext uri="{FF2B5EF4-FFF2-40B4-BE49-F238E27FC236}">
                  <a16:creationId xmlns:a16="http://schemas.microsoft.com/office/drawing/2014/main" id="{635ECAE2-B0F4-4014-B69C-D9EE2E1EC2AA}"/>
                </a:ext>
              </a:extLst>
            </p:cNvPr>
            <p:cNvSpPr/>
            <p:nvPr/>
          </p:nvSpPr>
          <p:spPr>
            <a:xfrm rot="470281">
              <a:off x="3622289" y="2299608"/>
              <a:ext cx="238619" cy="35445"/>
            </a:xfrm>
            <a:custGeom>
              <a:avLst/>
              <a:gdLst/>
              <a:ahLst/>
              <a:cxnLst/>
              <a:rect l="l" t="t" r="r" b="b"/>
              <a:pathLst>
                <a:path w="11788" h="1751" extrusionOk="0">
                  <a:moveTo>
                    <a:pt x="4947" y="0"/>
                  </a:moveTo>
                  <a:cubicBezTo>
                    <a:pt x="4107" y="0"/>
                    <a:pt x="3453" y="9"/>
                    <a:pt x="3203" y="12"/>
                  </a:cubicBezTo>
                  <a:cubicBezTo>
                    <a:pt x="2727" y="12"/>
                    <a:pt x="2251" y="36"/>
                    <a:pt x="1774" y="96"/>
                  </a:cubicBezTo>
                  <a:cubicBezTo>
                    <a:pt x="1215" y="167"/>
                    <a:pt x="834" y="405"/>
                    <a:pt x="298" y="584"/>
                  </a:cubicBezTo>
                  <a:cubicBezTo>
                    <a:pt x="0" y="691"/>
                    <a:pt x="0" y="1060"/>
                    <a:pt x="298" y="1155"/>
                  </a:cubicBezTo>
                  <a:cubicBezTo>
                    <a:pt x="786" y="1322"/>
                    <a:pt x="1155" y="1548"/>
                    <a:pt x="1667" y="1632"/>
                  </a:cubicBezTo>
                  <a:cubicBezTo>
                    <a:pt x="2179" y="1715"/>
                    <a:pt x="2691" y="1727"/>
                    <a:pt x="3203" y="1739"/>
                  </a:cubicBezTo>
                  <a:cubicBezTo>
                    <a:pt x="3447" y="1742"/>
                    <a:pt x="4086" y="1751"/>
                    <a:pt x="4911" y="1751"/>
                  </a:cubicBezTo>
                  <a:cubicBezTo>
                    <a:pt x="7236" y="1751"/>
                    <a:pt x="11032" y="1680"/>
                    <a:pt x="11585" y="1215"/>
                  </a:cubicBezTo>
                  <a:cubicBezTo>
                    <a:pt x="11788" y="1048"/>
                    <a:pt x="11788" y="691"/>
                    <a:pt x="11585" y="524"/>
                  </a:cubicBezTo>
                  <a:cubicBezTo>
                    <a:pt x="11034" y="69"/>
                    <a:pt x="7275" y="0"/>
                    <a:pt x="4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1" name="Google Shape;820;p24">
              <a:extLst>
                <a:ext uri="{FF2B5EF4-FFF2-40B4-BE49-F238E27FC236}">
                  <a16:creationId xmlns:a16="http://schemas.microsoft.com/office/drawing/2014/main" id="{38F30BDC-54A6-453C-AAFA-B6C2B77F785D}"/>
                </a:ext>
              </a:extLst>
            </p:cNvPr>
            <p:cNvSpPr txBox="1"/>
            <p:nvPr/>
          </p:nvSpPr>
          <p:spPr>
            <a:xfrm>
              <a:off x="1880812" y="1968942"/>
              <a:ext cx="1466362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 Medium"/>
                </a:rPr>
                <a:t>n</a:t>
              </a:r>
              <a:r>
                <a:rPr lang="en" sz="2800">
                  <a:solidFill>
                    <a:schemeClr val="accent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 Medium"/>
                </a:rPr>
                <a:t>goe nguẩy</a:t>
              </a:r>
              <a:endParaRPr sz="2800">
                <a:solidFill>
                  <a:schemeClr val="accen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endParaRPr>
            </a:p>
          </p:txBody>
        </p:sp>
      </p:grpSp>
      <p:grpSp>
        <p:nvGrpSpPr>
          <p:cNvPr id="93" name="Google Shape;821;p24">
            <a:extLst>
              <a:ext uri="{FF2B5EF4-FFF2-40B4-BE49-F238E27FC236}">
                <a16:creationId xmlns:a16="http://schemas.microsoft.com/office/drawing/2014/main" id="{800AB83F-2230-462C-BB4E-CACB07B537B8}"/>
              </a:ext>
            </a:extLst>
          </p:cNvPr>
          <p:cNvGrpSpPr/>
          <p:nvPr/>
        </p:nvGrpSpPr>
        <p:grpSpPr>
          <a:xfrm>
            <a:off x="5254157" y="2565181"/>
            <a:ext cx="1864757" cy="1186980"/>
            <a:chOff x="5254157" y="2565181"/>
            <a:chExt cx="1532109" cy="1186980"/>
          </a:xfrm>
        </p:grpSpPr>
        <p:grpSp>
          <p:nvGrpSpPr>
            <p:cNvPr id="94" name="Google Shape;822;p24">
              <a:extLst>
                <a:ext uri="{FF2B5EF4-FFF2-40B4-BE49-F238E27FC236}">
                  <a16:creationId xmlns:a16="http://schemas.microsoft.com/office/drawing/2014/main" id="{2B4BC5E4-05CE-4CBF-8ACB-7E75B4E946A7}"/>
                </a:ext>
              </a:extLst>
            </p:cNvPr>
            <p:cNvGrpSpPr/>
            <p:nvPr/>
          </p:nvGrpSpPr>
          <p:grpSpPr>
            <a:xfrm>
              <a:off x="5472244" y="2565181"/>
              <a:ext cx="1314022" cy="1186980"/>
              <a:chOff x="5319844" y="2565181"/>
              <a:chExt cx="1314022" cy="1186980"/>
            </a:xfrm>
          </p:grpSpPr>
          <p:sp>
            <p:nvSpPr>
              <p:cNvPr id="97" name="Google Shape;823;p24">
                <a:extLst>
                  <a:ext uri="{FF2B5EF4-FFF2-40B4-BE49-F238E27FC236}">
                    <a16:creationId xmlns:a16="http://schemas.microsoft.com/office/drawing/2014/main" id="{5D75B90B-70AB-4896-B007-931D51919562}"/>
                  </a:ext>
                </a:extLst>
              </p:cNvPr>
              <p:cNvSpPr/>
              <p:nvPr/>
            </p:nvSpPr>
            <p:spPr>
              <a:xfrm>
                <a:off x="5319844" y="2565181"/>
                <a:ext cx="1314022" cy="1186980"/>
              </a:xfrm>
              <a:custGeom>
                <a:avLst/>
                <a:gdLst/>
                <a:ahLst/>
                <a:cxnLst/>
                <a:rect l="l" t="t" r="r" b="b"/>
                <a:pathLst>
                  <a:path w="64914" h="58638" extrusionOk="0">
                    <a:moveTo>
                      <a:pt x="2834" y="20706"/>
                    </a:moveTo>
                    <a:lnTo>
                      <a:pt x="2834" y="20706"/>
                    </a:lnTo>
                    <a:cubicBezTo>
                      <a:pt x="2787" y="23980"/>
                      <a:pt x="4216" y="27325"/>
                      <a:pt x="6311" y="29742"/>
                    </a:cubicBezTo>
                    <a:cubicBezTo>
                      <a:pt x="5763" y="30040"/>
                      <a:pt x="5263" y="30397"/>
                      <a:pt x="4823" y="30814"/>
                    </a:cubicBezTo>
                    <a:cubicBezTo>
                      <a:pt x="4799" y="30790"/>
                      <a:pt x="4775" y="30766"/>
                      <a:pt x="4739" y="30743"/>
                    </a:cubicBezTo>
                    <a:cubicBezTo>
                      <a:pt x="2584" y="29159"/>
                      <a:pt x="2287" y="25468"/>
                      <a:pt x="2465" y="23027"/>
                    </a:cubicBezTo>
                    <a:cubicBezTo>
                      <a:pt x="2513" y="22241"/>
                      <a:pt x="2644" y="21456"/>
                      <a:pt x="2834" y="20706"/>
                    </a:cubicBezTo>
                    <a:close/>
                    <a:moveTo>
                      <a:pt x="2834" y="34183"/>
                    </a:moveTo>
                    <a:cubicBezTo>
                      <a:pt x="2596" y="35136"/>
                      <a:pt x="2584" y="36136"/>
                      <a:pt x="2823" y="37124"/>
                    </a:cubicBezTo>
                    <a:cubicBezTo>
                      <a:pt x="3430" y="39625"/>
                      <a:pt x="5680" y="41577"/>
                      <a:pt x="8359" y="42030"/>
                    </a:cubicBezTo>
                    <a:cubicBezTo>
                      <a:pt x="7835" y="42684"/>
                      <a:pt x="7287" y="43327"/>
                      <a:pt x="6716" y="43947"/>
                    </a:cubicBezTo>
                    <a:cubicBezTo>
                      <a:pt x="4478" y="43292"/>
                      <a:pt x="3108" y="40625"/>
                      <a:pt x="2644" y="38482"/>
                    </a:cubicBezTo>
                    <a:cubicBezTo>
                      <a:pt x="2323" y="37029"/>
                      <a:pt x="2394" y="35553"/>
                      <a:pt x="2834" y="34183"/>
                    </a:cubicBezTo>
                    <a:close/>
                    <a:moveTo>
                      <a:pt x="31224" y="947"/>
                    </a:moveTo>
                    <a:cubicBezTo>
                      <a:pt x="36697" y="947"/>
                      <a:pt x="42046" y="4388"/>
                      <a:pt x="44375" y="9597"/>
                    </a:cubicBezTo>
                    <a:lnTo>
                      <a:pt x="44602" y="10097"/>
                    </a:lnTo>
                    <a:lnTo>
                      <a:pt x="45066" y="9799"/>
                    </a:lnTo>
                    <a:cubicBezTo>
                      <a:pt x="46879" y="8608"/>
                      <a:pt x="49112" y="7980"/>
                      <a:pt x="51393" y="7980"/>
                    </a:cubicBezTo>
                    <a:cubicBezTo>
                      <a:pt x="52392" y="7980"/>
                      <a:pt x="53402" y="8100"/>
                      <a:pt x="54389" y="8347"/>
                    </a:cubicBezTo>
                    <a:cubicBezTo>
                      <a:pt x="57448" y="9109"/>
                      <a:pt x="59913" y="10931"/>
                      <a:pt x="61306" y="13479"/>
                    </a:cubicBezTo>
                    <a:cubicBezTo>
                      <a:pt x="64056" y="18479"/>
                      <a:pt x="62020" y="25361"/>
                      <a:pt x="56865" y="28516"/>
                    </a:cubicBezTo>
                    <a:lnTo>
                      <a:pt x="56115" y="28969"/>
                    </a:lnTo>
                    <a:lnTo>
                      <a:pt x="56913" y="29338"/>
                    </a:lnTo>
                    <a:cubicBezTo>
                      <a:pt x="58377" y="30028"/>
                      <a:pt x="59603" y="31266"/>
                      <a:pt x="60354" y="32802"/>
                    </a:cubicBezTo>
                    <a:cubicBezTo>
                      <a:pt x="61520" y="35219"/>
                      <a:pt x="61330" y="38351"/>
                      <a:pt x="59830" y="41387"/>
                    </a:cubicBezTo>
                    <a:cubicBezTo>
                      <a:pt x="57903" y="45304"/>
                      <a:pt x="53690" y="48806"/>
                      <a:pt x="49430" y="48806"/>
                    </a:cubicBezTo>
                    <a:cubicBezTo>
                      <a:pt x="48848" y="48806"/>
                      <a:pt x="48264" y="48741"/>
                      <a:pt x="47685" y="48602"/>
                    </a:cubicBezTo>
                    <a:lnTo>
                      <a:pt x="47054" y="48459"/>
                    </a:lnTo>
                    <a:lnTo>
                      <a:pt x="47102" y="49102"/>
                    </a:lnTo>
                    <a:cubicBezTo>
                      <a:pt x="47209" y="50340"/>
                      <a:pt x="46733" y="51650"/>
                      <a:pt x="45852" y="52614"/>
                    </a:cubicBezTo>
                    <a:cubicBezTo>
                      <a:pt x="44421" y="54169"/>
                      <a:pt x="42219" y="54585"/>
                      <a:pt x="40273" y="54585"/>
                    </a:cubicBezTo>
                    <a:cubicBezTo>
                      <a:pt x="39790" y="54585"/>
                      <a:pt x="39322" y="54560"/>
                      <a:pt x="38887" y="54519"/>
                    </a:cubicBezTo>
                    <a:cubicBezTo>
                      <a:pt x="35505" y="54210"/>
                      <a:pt x="31386" y="52626"/>
                      <a:pt x="30016" y="49126"/>
                    </a:cubicBezTo>
                    <a:lnTo>
                      <a:pt x="29778" y="48507"/>
                    </a:lnTo>
                    <a:lnTo>
                      <a:pt x="29278" y="48935"/>
                    </a:lnTo>
                    <a:cubicBezTo>
                      <a:pt x="27691" y="50289"/>
                      <a:pt x="25713" y="51001"/>
                      <a:pt x="23658" y="51001"/>
                    </a:cubicBezTo>
                    <a:cubicBezTo>
                      <a:pt x="22984" y="51001"/>
                      <a:pt x="22302" y="50925"/>
                      <a:pt x="21623" y="50769"/>
                    </a:cubicBezTo>
                    <a:cubicBezTo>
                      <a:pt x="18836" y="50126"/>
                      <a:pt x="16586" y="48280"/>
                      <a:pt x="15467" y="45697"/>
                    </a:cubicBezTo>
                    <a:lnTo>
                      <a:pt x="15205" y="45101"/>
                    </a:lnTo>
                    <a:lnTo>
                      <a:pt x="14729" y="45542"/>
                    </a:lnTo>
                    <a:cubicBezTo>
                      <a:pt x="11109" y="48816"/>
                      <a:pt x="6406" y="50685"/>
                      <a:pt x="1513" y="50805"/>
                    </a:cubicBezTo>
                    <a:cubicBezTo>
                      <a:pt x="1299" y="50805"/>
                      <a:pt x="1156" y="50721"/>
                      <a:pt x="1096" y="50531"/>
                    </a:cubicBezTo>
                    <a:cubicBezTo>
                      <a:pt x="1037" y="50328"/>
                      <a:pt x="1084" y="50043"/>
                      <a:pt x="1310" y="49888"/>
                    </a:cubicBezTo>
                    <a:cubicBezTo>
                      <a:pt x="4489" y="47697"/>
                      <a:pt x="7287" y="45030"/>
                      <a:pt x="9621" y="41934"/>
                    </a:cubicBezTo>
                    <a:lnTo>
                      <a:pt x="10157" y="41220"/>
                    </a:lnTo>
                    <a:lnTo>
                      <a:pt x="9264" y="41184"/>
                    </a:lnTo>
                    <a:cubicBezTo>
                      <a:pt x="6633" y="41065"/>
                      <a:pt x="4311" y="39279"/>
                      <a:pt x="3739" y="36910"/>
                    </a:cubicBezTo>
                    <a:cubicBezTo>
                      <a:pt x="3013" y="33910"/>
                      <a:pt x="4966" y="31326"/>
                      <a:pt x="7276" y="30314"/>
                    </a:cubicBezTo>
                    <a:lnTo>
                      <a:pt x="7883" y="30052"/>
                    </a:lnTo>
                    <a:lnTo>
                      <a:pt x="7418" y="29564"/>
                    </a:lnTo>
                    <a:cubicBezTo>
                      <a:pt x="4013" y="25992"/>
                      <a:pt x="2192" y="19848"/>
                      <a:pt x="5525" y="15479"/>
                    </a:cubicBezTo>
                    <a:cubicBezTo>
                      <a:pt x="7247" y="13228"/>
                      <a:pt x="10049" y="11975"/>
                      <a:pt x="12751" y="11975"/>
                    </a:cubicBezTo>
                    <a:cubicBezTo>
                      <a:pt x="14179" y="11975"/>
                      <a:pt x="15579" y="12325"/>
                      <a:pt x="16777" y="13062"/>
                    </a:cubicBezTo>
                    <a:lnTo>
                      <a:pt x="17360" y="13419"/>
                    </a:lnTo>
                    <a:lnTo>
                      <a:pt x="17491" y="12752"/>
                    </a:lnTo>
                    <a:cubicBezTo>
                      <a:pt x="18658" y="6656"/>
                      <a:pt x="23599" y="1846"/>
                      <a:pt x="29516" y="1060"/>
                    </a:cubicBezTo>
                    <a:cubicBezTo>
                      <a:pt x="30085" y="984"/>
                      <a:pt x="30655" y="947"/>
                      <a:pt x="31224" y="947"/>
                    </a:cubicBezTo>
                    <a:close/>
                    <a:moveTo>
                      <a:pt x="58258" y="29028"/>
                    </a:moveTo>
                    <a:cubicBezTo>
                      <a:pt x="60997" y="29552"/>
                      <a:pt x="62592" y="32838"/>
                      <a:pt x="63247" y="35279"/>
                    </a:cubicBezTo>
                    <a:cubicBezTo>
                      <a:pt x="63985" y="37993"/>
                      <a:pt x="63830" y="40958"/>
                      <a:pt x="62747" y="43554"/>
                    </a:cubicBezTo>
                    <a:cubicBezTo>
                      <a:pt x="60827" y="48178"/>
                      <a:pt x="56131" y="51314"/>
                      <a:pt x="51173" y="51314"/>
                    </a:cubicBezTo>
                    <a:cubicBezTo>
                      <a:pt x="50718" y="51314"/>
                      <a:pt x="50262" y="51287"/>
                      <a:pt x="49805" y="51233"/>
                    </a:cubicBezTo>
                    <a:cubicBezTo>
                      <a:pt x="49832" y="51080"/>
                      <a:pt x="49702" y="50980"/>
                      <a:pt x="49572" y="50980"/>
                    </a:cubicBezTo>
                    <a:cubicBezTo>
                      <a:pt x="49479" y="50980"/>
                      <a:pt x="49387" y="51031"/>
                      <a:pt x="49352" y="51150"/>
                    </a:cubicBezTo>
                    <a:cubicBezTo>
                      <a:pt x="48745" y="53138"/>
                      <a:pt x="47709" y="55067"/>
                      <a:pt x="45959" y="56269"/>
                    </a:cubicBezTo>
                    <a:cubicBezTo>
                      <a:pt x="44113" y="57532"/>
                      <a:pt x="41613" y="58103"/>
                      <a:pt x="39399" y="58163"/>
                    </a:cubicBezTo>
                    <a:cubicBezTo>
                      <a:pt x="39269" y="58167"/>
                      <a:pt x="39140" y="58169"/>
                      <a:pt x="39012" y="58169"/>
                    </a:cubicBezTo>
                    <a:cubicBezTo>
                      <a:pt x="34935" y="58169"/>
                      <a:pt x="31027" y="56164"/>
                      <a:pt x="29112" y="52459"/>
                    </a:cubicBezTo>
                    <a:cubicBezTo>
                      <a:pt x="29088" y="52412"/>
                      <a:pt x="29052" y="52376"/>
                      <a:pt x="29004" y="52364"/>
                    </a:cubicBezTo>
                    <a:cubicBezTo>
                      <a:pt x="28967" y="52312"/>
                      <a:pt x="28905" y="52273"/>
                      <a:pt x="28838" y="52273"/>
                    </a:cubicBezTo>
                    <a:cubicBezTo>
                      <a:pt x="28799" y="52273"/>
                      <a:pt x="28758" y="52286"/>
                      <a:pt x="28719" y="52317"/>
                    </a:cubicBezTo>
                    <a:cubicBezTo>
                      <a:pt x="26688" y="53762"/>
                      <a:pt x="24278" y="54591"/>
                      <a:pt x="21793" y="54591"/>
                    </a:cubicBezTo>
                    <a:cubicBezTo>
                      <a:pt x="21495" y="54591"/>
                      <a:pt x="21196" y="54579"/>
                      <a:pt x="20896" y="54555"/>
                    </a:cubicBezTo>
                    <a:cubicBezTo>
                      <a:pt x="19479" y="54436"/>
                      <a:pt x="18074" y="54043"/>
                      <a:pt x="16789" y="53424"/>
                    </a:cubicBezTo>
                    <a:cubicBezTo>
                      <a:pt x="15515" y="52805"/>
                      <a:pt x="14622" y="51864"/>
                      <a:pt x="13502" y="51055"/>
                    </a:cubicBezTo>
                    <a:cubicBezTo>
                      <a:pt x="13317" y="50922"/>
                      <a:pt x="13167" y="50868"/>
                      <a:pt x="13027" y="50868"/>
                    </a:cubicBezTo>
                    <a:cubicBezTo>
                      <a:pt x="12789" y="50868"/>
                      <a:pt x="12579" y="51022"/>
                      <a:pt x="12264" y="51209"/>
                    </a:cubicBezTo>
                    <a:cubicBezTo>
                      <a:pt x="11097" y="51912"/>
                      <a:pt x="9835" y="52412"/>
                      <a:pt x="8502" y="52686"/>
                    </a:cubicBezTo>
                    <a:cubicBezTo>
                      <a:pt x="7757" y="52837"/>
                      <a:pt x="6835" y="52943"/>
                      <a:pt x="5877" y="52943"/>
                    </a:cubicBezTo>
                    <a:cubicBezTo>
                      <a:pt x="4265" y="52943"/>
                      <a:pt x="2553" y="52642"/>
                      <a:pt x="1418" y="51745"/>
                    </a:cubicBezTo>
                    <a:lnTo>
                      <a:pt x="1537" y="51745"/>
                    </a:lnTo>
                    <a:cubicBezTo>
                      <a:pt x="6454" y="51626"/>
                      <a:pt x="11169" y="49816"/>
                      <a:pt x="14884" y="46649"/>
                    </a:cubicBezTo>
                    <a:cubicBezTo>
                      <a:pt x="16193" y="49197"/>
                      <a:pt x="18539" y="51019"/>
                      <a:pt x="21408" y="51686"/>
                    </a:cubicBezTo>
                    <a:cubicBezTo>
                      <a:pt x="22165" y="51860"/>
                      <a:pt x="22923" y="51945"/>
                      <a:pt x="23672" y="51945"/>
                    </a:cubicBezTo>
                    <a:cubicBezTo>
                      <a:pt x="25738" y="51945"/>
                      <a:pt x="27728" y="51292"/>
                      <a:pt x="29397" y="50043"/>
                    </a:cubicBezTo>
                    <a:cubicBezTo>
                      <a:pt x="31124" y="53543"/>
                      <a:pt x="35327" y="55138"/>
                      <a:pt x="38803" y="55460"/>
                    </a:cubicBezTo>
                    <a:cubicBezTo>
                      <a:pt x="39268" y="55496"/>
                      <a:pt x="39756" y="55531"/>
                      <a:pt x="40268" y="55531"/>
                    </a:cubicBezTo>
                    <a:cubicBezTo>
                      <a:pt x="42423" y="55531"/>
                      <a:pt x="44887" y="55055"/>
                      <a:pt x="46542" y="53257"/>
                    </a:cubicBezTo>
                    <a:cubicBezTo>
                      <a:pt x="47459" y="52257"/>
                      <a:pt x="47995" y="50935"/>
                      <a:pt x="48054" y="49638"/>
                    </a:cubicBezTo>
                    <a:cubicBezTo>
                      <a:pt x="48505" y="49712"/>
                      <a:pt x="48957" y="49747"/>
                      <a:pt x="49408" y="49747"/>
                    </a:cubicBezTo>
                    <a:cubicBezTo>
                      <a:pt x="54048" y="49747"/>
                      <a:pt x="58603" y="46003"/>
                      <a:pt x="60675" y="41803"/>
                    </a:cubicBezTo>
                    <a:cubicBezTo>
                      <a:pt x="62306" y="38493"/>
                      <a:pt x="62497" y="35065"/>
                      <a:pt x="61199" y="32386"/>
                    </a:cubicBezTo>
                    <a:cubicBezTo>
                      <a:pt x="60520" y="31004"/>
                      <a:pt x="59496" y="29838"/>
                      <a:pt x="58258" y="29028"/>
                    </a:cubicBezTo>
                    <a:close/>
                    <a:moveTo>
                      <a:pt x="31206" y="1"/>
                    </a:moveTo>
                    <a:cubicBezTo>
                      <a:pt x="30603" y="1"/>
                      <a:pt x="29999" y="40"/>
                      <a:pt x="29397" y="120"/>
                    </a:cubicBezTo>
                    <a:cubicBezTo>
                      <a:pt x="23289" y="941"/>
                      <a:pt x="18158" y="5751"/>
                      <a:pt x="16705" y="11943"/>
                    </a:cubicBezTo>
                    <a:cubicBezTo>
                      <a:pt x="15494" y="11331"/>
                      <a:pt x="14138" y="11039"/>
                      <a:pt x="12761" y="11039"/>
                    </a:cubicBezTo>
                    <a:cubicBezTo>
                      <a:pt x="9875" y="11039"/>
                      <a:pt x="6900" y="12324"/>
                      <a:pt x="4990" y="14645"/>
                    </a:cubicBezTo>
                    <a:cubicBezTo>
                      <a:pt x="4882" y="14645"/>
                      <a:pt x="4787" y="14693"/>
                      <a:pt x="4692" y="14812"/>
                    </a:cubicBezTo>
                    <a:cubicBezTo>
                      <a:pt x="2763" y="17277"/>
                      <a:pt x="1644" y="20253"/>
                      <a:pt x="1501" y="23384"/>
                    </a:cubicBezTo>
                    <a:cubicBezTo>
                      <a:pt x="1382" y="26004"/>
                      <a:pt x="1834" y="29409"/>
                      <a:pt x="3894" y="31243"/>
                    </a:cubicBezTo>
                    <a:cubicBezTo>
                      <a:pt x="2227" y="33314"/>
                      <a:pt x="1596" y="36005"/>
                      <a:pt x="2180" y="38613"/>
                    </a:cubicBezTo>
                    <a:cubicBezTo>
                      <a:pt x="2680" y="40839"/>
                      <a:pt x="4073" y="43530"/>
                      <a:pt x="6359" y="44328"/>
                    </a:cubicBezTo>
                    <a:cubicBezTo>
                      <a:pt x="4680" y="46113"/>
                      <a:pt x="2811" y="47721"/>
                      <a:pt x="775" y="49114"/>
                    </a:cubicBezTo>
                    <a:cubicBezTo>
                      <a:pt x="227" y="49483"/>
                      <a:pt x="1" y="50185"/>
                      <a:pt x="203" y="50816"/>
                    </a:cubicBezTo>
                    <a:cubicBezTo>
                      <a:pt x="203" y="50828"/>
                      <a:pt x="215" y="50840"/>
                      <a:pt x="215" y="50852"/>
                    </a:cubicBezTo>
                    <a:cubicBezTo>
                      <a:pt x="179" y="50924"/>
                      <a:pt x="167" y="50995"/>
                      <a:pt x="215" y="51090"/>
                    </a:cubicBezTo>
                    <a:cubicBezTo>
                      <a:pt x="1371" y="52986"/>
                      <a:pt x="4076" y="53389"/>
                      <a:pt x="6151" y="53389"/>
                    </a:cubicBezTo>
                    <a:cubicBezTo>
                      <a:pt x="6213" y="53389"/>
                      <a:pt x="6274" y="53389"/>
                      <a:pt x="6335" y="53388"/>
                    </a:cubicBezTo>
                    <a:cubicBezTo>
                      <a:pt x="7728" y="53376"/>
                      <a:pt x="9121" y="53114"/>
                      <a:pt x="10431" y="52626"/>
                    </a:cubicBezTo>
                    <a:cubicBezTo>
                      <a:pt x="10978" y="52424"/>
                      <a:pt x="11502" y="52174"/>
                      <a:pt x="12014" y="51900"/>
                    </a:cubicBezTo>
                    <a:cubicBezTo>
                      <a:pt x="12330" y="51731"/>
                      <a:pt x="12625" y="51433"/>
                      <a:pt x="12979" y="51433"/>
                    </a:cubicBezTo>
                    <a:cubicBezTo>
                      <a:pt x="12999" y="51433"/>
                      <a:pt x="13018" y="51434"/>
                      <a:pt x="13038" y="51436"/>
                    </a:cubicBezTo>
                    <a:cubicBezTo>
                      <a:pt x="13419" y="51483"/>
                      <a:pt x="13669" y="51876"/>
                      <a:pt x="13955" y="52114"/>
                    </a:cubicBezTo>
                    <a:cubicBezTo>
                      <a:pt x="16197" y="54051"/>
                      <a:pt x="18991" y="55012"/>
                      <a:pt x="21798" y="55012"/>
                    </a:cubicBezTo>
                    <a:cubicBezTo>
                      <a:pt x="24237" y="55012"/>
                      <a:pt x="26686" y="54286"/>
                      <a:pt x="28790" y="52840"/>
                    </a:cubicBezTo>
                    <a:cubicBezTo>
                      <a:pt x="30800" y="56602"/>
                      <a:pt x="34853" y="58637"/>
                      <a:pt x="39043" y="58637"/>
                    </a:cubicBezTo>
                    <a:cubicBezTo>
                      <a:pt x="39296" y="58637"/>
                      <a:pt x="39550" y="58630"/>
                      <a:pt x="39803" y="58615"/>
                    </a:cubicBezTo>
                    <a:cubicBezTo>
                      <a:pt x="42101" y="58484"/>
                      <a:pt x="44625" y="57865"/>
                      <a:pt x="46483" y="56460"/>
                    </a:cubicBezTo>
                    <a:cubicBezTo>
                      <a:pt x="48066" y="55281"/>
                      <a:pt x="49055" y="53531"/>
                      <a:pt x="49674" y="51686"/>
                    </a:cubicBezTo>
                    <a:cubicBezTo>
                      <a:pt x="50163" y="51744"/>
                      <a:pt x="50651" y="51773"/>
                      <a:pt x="51137" y="51773"/>
                    </a:cubicBezTo>
                    <a:cubicBezTo>
                      <a:pt x="56494" y="51773"/>
                      <a:pt x="61523" y="48305"/>
                      <a:pt x="63390" y="43196"/>
                    </a:cubicBezTo>
                    <a:cubicBezTo>
                      <a:pt x="64461" y="40291"/>
                      <a:pt x="64426" y="36993"/>
                      <a:pt x="63366" y="34088"/>
                    </a:cubicBezTo>
                    <a:cubicBezTo>
                      <a:pt x="62532" y="31790"/>
                      <a:pt x="60961" y="29135"/>
                      <a:pt x="58413" y="28588"/>
                    </a:cubicBezTo>
                    <a:cubicBezTo>
                      <a:pt x="63187" y="24932"/>
                      <a:pt x="64914" y="18086"/>
                      <a:pt x="62128" y="13026"/>
                    </a:cubicBezTo>
                    <a:cubicBezTo>
                      <a:pt x="60604" y="10240"/>
                      <a:pt x="57937" y="8264"/>
                      <a:pt x="54615" y="7430"/>
                    </a:cubicBezTo>
                    <a:cubicBezTo>
                      <a:pt x="53559" y="7167"/>
                      <a:pt x="52477" y="7038"/>
                      <a:pt x="51404" y="7038"/>
                    </a:cubicBezTo>
                    <a:cubicBezTo>
                      <a:pt x="49125" y="7038"/>
                      <a:pt x="46884" y="7619"/>
                      <a:pt x="45006" y="8728"/>
                    </a:cubicBezTo>
                    <a:cubicBezTo>
                      <a:pt x="42413" y="3455"/>
                      <a:pt x="36872" y="1"/>
                      <a:pt x="312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8" name="Google Shape;824;p24">
                <a:extLst>
                  <a:ext uri="{FF2B5EF4-FFF2-40B4-BE49-F238E27FC236}">
                    <a16:creationId xmlns:a16="http://schemas.microsoft.com/office/drawing/2014/main" id="{122E1AEE-E9FD-4D6B-A074-4C5EA8341C10}"/>
                  </a:ext>
                </a:extLst>
              </p:cNvPr>
              <p:cNvSpPr/>
              <p:nvPr/>
            </p:nvSpPr>
            <p:spPr>
              <a:xfrm>
                <a:off x="5384903" y="3593131"/>
                <a:ext cx="43218" cy="45748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260" extrusionOk="0">
                    <a:moveTo>
                      <a:pt x="1811" y="0"/>
                    </a:moveTo>
                    <a:cubicBezTo>
                      <a:pt x="1757" y="0"/>
                      <a:pt x="1703" y="24"/>
                      <a:pt x="1656" y="82"/>
                    </a:cubicBezTo>
                    <a:lnTo>
                      <a:pt x="144" y="1844"/>
                    </a:lnTo>
                    <a:cubicBezTo>
                      <a:pt x="0" y="2025"/>
                      <a:pt x="156" y="2259"/>
                      <a:pt x="323" y="2259"/>
                    </a:cubicBezTo>
                    <a:cubicBezTo>
                      <a:pt x="377" y="2259"/>
                      <a:pt x="431" y="2235"/>
                      <a:pt x="478" y="2178"/>
                    </a:cubicBezTo>
                    <a:cubicBezTo>
                      <a:pt x="978" y="1594"/>
                      <a:pt x="1490" y="999"/>
                      <a:pt x="1990" y="415"/>
                    </a:cubicBezTo>
                    <a:cubicBezTo>
                      <a:pt x="2134" y="235"/>
                      <a:pt x="1978" y="0"/>
                      <a:pt x="18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9" name="Google Shape;825;p24">
                <a:extLst>
                  <a:ext uri="{FF2B5EF4-FFF2-40B4-BE49-F238E27FC236}">
                    <a16:creationId xmlns:a16="http://schemas.microsoft.com/office/drawing/2014/main" id="{5BFA278F-28F0-4F9D-BBBE-4688C0B96E1C}"/>
                  </a:ext>
                </a:extLst>
              </p:cNvPr>
              <p:cNvSpPr/>
              <p:nvPr/>
            </p:nvSpPr>
            <p:spPr>
              <a:xfrm>
                <a:off x="5419173" y="3581249"/>
                <a:ext cx="53906" cy="6050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989" extrusionOk="0">
                    <a:moveTo>
                      <a:pt x="2340" y="1"/>
                    </a:moveTo>
                    <a:cubicBezTo>
                      <a:pt x="2267" y="1"/>
                      <a:pt x="2194" y="33"/>
                      <a:pt x="2142" y="109"/>
                    </a:cubicBezTo>
                    <a:cubicBezTo>
                      <a:pt x="1547" y="979"/>
                      <a:pt x="880" y="1800"/>
                      <a:pt x="166" y="2586"/>
                    </a:cubicBezTo>
                    <a:cubicBezTo>
                      <a:pt x="0" y="2752"/>
                      <a:pt x="162" y="2988"/>
                      <a:pt x="343" y="2988"/>
                    </a:cubicBezTo>
                    <a:cubicBezTo>
                      <a:pt x="396" y="2988"/>
                      <a:pt x="451" y="2968"/>
                      <a:pt x="499" y="2919"/>
                    </a:cubicBezTo>
                    <a:cubicBezTo>
                      <a:pt x="1237" y="2110"/>
                      <a:pt x="1928" y="1252"/>
                      <a:pt x="2547" y="336"/>
                    </a:cubicBezTo>
                    <a:cubicBezTo>
                      <a:pt x="2663" y="163"/>
                      <a:pt x="2504" y="1"/>
                      <a:pt x="23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0" name="Google Shape;826;p24">
                <a:extLst>
                  <a:ext uri="{FF2B5EF4-FFF2-40B4-BE49-F238E27FC236}">
                    <a16:creationId xmlns:a16="http://schemas.microsoft.com/office/drawing/2014/main" id="{8F82549F-2DE8-4BBF-A711-7D112ABC70EE}"/>
                  </a:ext>
                </a:extLst>
              </p:cNvPr>
              <p:cNvSpPr/>
              <p:nvPr/>
            </p:nvSpPr>
            <p:spPr>
              <a:xfrm>
                <a:off x="5462492" y="3568698"/>
                <a:ext cx="51355" cy="7259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3586" extrusionOk="0">
                    <a:moveTo>
                      <a:pt x="2217" y="1"/>
                    </a:moveTo>
                    <a:cubicBezTo>
                      <a:pt x="2147" y="1"/>
                      <a:pt x="2079" y="37"/>
                      <a:pt x="2038" y="122"/>
                    </a:cubicBezTo>
                    <a:cubicBezTo>
                      <a:pt x="1526" y="1206"/>
                      <a:pt x="895" y="2230"/>
                      <a:pt x="145" y="3170"/>
                    </a:cubicBezTo>
                    <a:cubicBezTo>
                      <a:pt x="1" y="3351"/>
                      <a:pt x="157" y="3586"/>
                      <a:pt x="324" y="3586"/>
                    </a:cubicBezTo>
                    <a:cubicBezTo>
                      <a:pt x="378" y="3586"/>
                      <a:pt x="432" y="3561"/>
                      <a:pt x="479" y="3504"/>
                    </a:cubicBezTo>
                    <a:cubicBezTo>
                      <a:pt x="1252" y="2527"/>
                      <a:pt x="1919" y="1491"/>
                      <a:pt x="2455" y="360"/>
                    </a:cubicBezTo>
                    <a:cubicBezTo>
                      <a:pt x="2537" y="172"/>
                      <a:pt x="2371" y="1"/>
                      <a:pt x="22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1" name="Google Shape;827;p24">
                <a:extLst>
                  <a:ext uri="{FF2B5EF4-FFF2-40B4-BE49-F238E27FC236}">
                    <a16:creationId xmlns:a16="http://schemas.microsoft.com/office/drawing/2014/main" id="{4C21E1CC-F5FC-494C-98BC-9E961D47E030}"/>
                  </a:ext>
                </a:extLst>
              </p:cNvPr>
              <p:cNvSpPr/>
              <p:nvPr/>
            </p:nvSpPr>
            <p:spPr>
              <a:xfrm>
                <a:off x="5503867" y="3550075"/>
                <a:ext cx="51578" cy="8471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4185" extrusionOk="0">
                    <a:moveTo>
                      <a:pt x="2262" y="1"/>
                    </a:moveTo>
                    <a:cubicBezTo>
                      <a:pt x="2168" y="1"/>
                      <a:pt x="2072" y="49"/>
                      <a:pt x="2030" y="161"/>
                    </a:cubicBezTo>
                    <a:cubicBezTo>
                      <a:pt x="1542" y="1459"/>
                      <a:pt x="899" y="2685"/>
                      <a:pt x="125" y="3840"/>
                    </a:cubicBezTo>
                    <a:cubicBezTo>
                      <a:pt x="0" y="4015"/>
                      <a:pt x="161" y="4184"/>
                      <a:pt x="330" y="4184"/>
                    </a:cubicBezTo>
                    <a:cubicBezTo>
                      <a:pt x="403" y="4184"/>
                      <a:pt x="476" y="4153"/>
                      <a:pt x="530" y="4078"/>
                    </a:cubicBezTo>
                    <a:cubicBezTo>
                      <a:pt x="1328" y="2888"/>
                      <a:pt x="1983" y="1626"/>
                      <a:pt x="2483" y="280"/>
                    </a:cubicBezTo>
                    <a:cubicBezTo>
                      <a:pt x="2548" y="114"/>
                      <a:pt x="2407" y="1"/>
                      <a:pt x="226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2" name="Google Shape;828;p24">
                <a:extLst>
                  <a:ext uri="{FF2B5EF4-FFF2-40B4-BE49-F238E27FC236}">
                    <a16:creationId xmlns:a16="http://schemas.microsoft.com/office/drawing/2014/main" id="{442586F1-296E-4579-9FCB-03E2FBEBE5E9}"/>
                  </a:ext>
                </a:extLst>
              </p:cNvPr>
              <p:cNvSpPr/>
              <p:nvPr/>
            </p:nvSpPr>
            <p:spPr>
              <a:xfrm>
                <a:off x="5557166" y="3511939"/>
                <a:ext cx="57509" cy="102589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5068" extrusionOk="0">
                    <a:moveTo>
                      <a:pt x="2555" y="1"/>
                    </a:moveTo>
                    <a:cubicBezTo>
                      <a:pt x="2462" y="1"/>
                      <a:pt x="2371" y="51"/>
                      <a:pt x="2338" y="164"/>
                    </a:cubicBezTo>
                    <a:cubicBezTo>
                      <a:pt x="1921" y="1819"/>
                      <a:pt x="1195" y="3319"/>
                      <a:pt x="135" y="4653"/>
                    </a:cubicBezTo>
                    <a:cubicBezTo>
                      <a:pt x="0" y="4833"/>
                      <a:pt x="152" y="5068"/>
                      <a:pt x="316" y="5068"/>
                    </a:cubicBezTo>
                    <a:cubicBezTo>
                      <a:pt x="369" y="5068"/>
                      <a:pt x="423" y="5044"/>
                      <a:pt x="469" y="4986"/>
                    </a:cubicBezTo>
                    <a:cubicBezTo>
                      <a:pt x="1576" y="3581"/>
                      <a:pt x="2350" y="2021"/>
                      <a:pt x="2791" y="295"/>
                    </a:cubicBezTo>
                    <a:cubicBezTo>
                      <a:pt x="2841" y="115"/>
                      <a:pt x="2696" y="1"/>
                      <a:pt x="25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3" name="Google Shape;829;p24">
                <a:extLst>
                  <a:ext uri="{FF2B5EF4-FFF2-40B4-BE49-F238E27FC236}">
                    <a16:creationId xmlns:a16="http://schemas.microsoft.com/office/drawing/2014/main" id="{8EDB5175-524C-4511-A602-614B8D40EFF5}"/>
                  </a:ext>
                </a:extLst>
              </p:cNvPr>
              <p:cNvSpPr/>
              <p:nvPr/>
            </p:nvSpPr>
            <p:spPr>
              <a:xfrm>
                <a:off x="5592509" y="3534732"/>
                <a:ext cx="53582" cy="75565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3733" extrusionOk="0">
                    <a:moveTo>
                      <a:pt x="2330" y="0"/>
                    </a:moveTo>
                    <a:cubicBezTo>
                      <a:pt x="2261" y="0"/>
                      <a:pt x="2193" y="36"/>
                      <a:pt x="2152" y="121"/>
                    </a:cubicBezTo>
                    <a:cubicBezTo>
                      <a:pt x="1914" y="669"/>
                      <a:pt x="1640" y="1193"/>
                      <a:pt x="1330" y="1705"/>
                    </a:cubicBezTo>
                    <a:cubicBezTo>
                      <a:pt x="1045" y="2193"/>
                      <a:pt x="675" y="2943"/>
                      <a:pt x="199" y="3277"/>
                    </a:cubicBezTo>
                    <a:cubicBezTo>
                      <a:pt x="0" y="3426"/>
                      <a:pt x="125" y="3733"/>
                      <a:pt x="318" y="3733"/>
                    </a:cubicBezTo>
                    <a:cubicBezTo>
                      <a:pt x="356" y="3733"/>
                      <a:pt x="396" y="3721"/>
                      <a:pt x="437" y="3693"/>
                    </a:cubicBezTo>
                    <a:cubicBezTo>
                      <a:pt x="902" y="3360"/>
                      <a:pt x="1211" y="2788"/>
                      <a:pt x="1509" y="2324"/>
                    </a:cubicBezTo>
                    <a:cubicBezTo>
                      <a:pt x="1914" y="1693"/>
                      <a:pt x="2259" y="1038"/>
                      <a:pt x="2557" y="360"/>
                    </a:cubicBezTo>
                    <a:cubicBezTo>
                      <a:pt x="2647" y="171"/>
                      <a:pt x="2484" y="0"/>
                      <a:pt x="233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4" name="Google Shape;830;p24">
                <a:extLst>
                  <a:ext uri="{FF2B5EF4-FFF2-40B4-BE49-F238E27FC236}">
                    <a16:creationId xmlns:a16="http://schemas.microsoft.com/office/drawing/2014/main" id="{132264CB-796E-44AB-A2B2-41D9E3A8C5DA}"/>
                  </a:ext>
                </a:extLst>
              </p:cNvPr>
              <p:cNvSpPr/>
              <p:nvPr/>
            </p:nvSpPr>
            <p:spPr>
              <a:xfrm>
                <a:off x="5619937" y="3563881"/>
                <a:ext cx="54594" cy="62812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3103" extrusionOk="0">
                    <a:moveTo>
                      <a:pt x="2377" y="1"/>
                    </a:moveTo>
                    <a:cubicBezTo>
                      <a:pt x="2305" y="1"/>
                      <a:pt x="2235" y="36"/>
                      <a:pt x="2190" y="122"/>
                    </a:cubicBezTo>
                    <a:cubicBezTo>
                      <a:pt x="1690" y="1110"/>
                      <a:pt x="1011" y="1968"/>
                      <a:pt x="178" y="2706"/>
                    </a:cubicBezTo>
                    <a:cubicBezTo>
                      <a:pt x="1" y="2864"/>
                      <a:pt x="166" y="3102"/>
                      <a:pt x="354" y="3102"/>
                    </a:cubicBezTo>
                    <a:cubicBezTo>
                      <a:pt x="407" y="3102"/>
                      <a:pt x="462" y="3083"/>
                      <a:pt x="511" y="3039"/>
                    </a:cubicBezTo>
                    <a:cubicBezTo>
                      <a:pt x="1368" y="2277"/>
                      <a:pt x="2071" y="1372"/>
                      <a:pt x="2607" y="360"/>
                    </a:cubicBezTo>
                    <a:cubicBezTo>
                      <a:pt x="2697" y="172"/>
                      <a:pt x="2534" y="1"/>
                      <a:pt x="23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5" name="Google Shape;831;p24">
                <a:extLst>
                  <a:ext uri="{FF2B5EF4-FFF2-40B4-BE49-F238E27FC236}">
                    <a16:creationId xmlns:a16="http://schemas.microsoft.com/office/drawing/2014/main" id="{20C243EC-0B0A-4121-A35E-B833CDA9DF60}"/>
                  </a:ext>
                </a:extLst>
              </p:cNvPr>
              <p:cNvSpPr/>
              <p:nvPr/>
            </p:nvSpPr>
            <p:spPr>
              <a:xfrm>
                <a:off x="5642305" y="3577625"/>
                <a:ext cx="60829" cy="72428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3578" extrusionOk="0">
                    <a:moveTo>
                      <a:pt x="2689" y="0"/>
                    </a:moveTo>
                    <a:cubicBezTo>
                      <a:pt x="2617" y="0"/>
                      <a:pt x="2547" y="36"/>
                      <a:pt x="2502" y="122"/>
                    </a:cubicBezTo>
                    <a:cubicBezTo>
                      <a:pt x="1871" y="1253"/>
                      <a:pt x="1097" y="2277"/>
                      <a:pt x="168" y="3182"/>
                    </a:cubicBezTo>
                    <a:cubicBezTo>
                      <a:pt x="1" y="3340"/>
                      <a:pt x="168" y="3578"/>
                      <a:pt x="351" y="3578"/>
                    </a:cubicBezTo>
                    <a:cubicBezTo>
                      <a:pt x="402" y="3578"/>
                      <a:pt x="455" y="3559"/>
                      <a:pt x="501" y="3515"/>
                    </a:cubicBezTo>
                    <a:cubicBezTo>
                      <a:pt x="1454" y="2574"/>
                      <a:pt x="2264" y="1527"/>
                      <a:pt x="2906" y="348"/>
                    </a:cubicBezTo>
                    <a:cubicBezTo>
                      <a:pt x="3004" y="168"/>
                      <a:pt x="2845" y="0"/>
                      <a:pt x="26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6" name="Google Shape;832;p24">
                <a:extLst>
                  <a:ext uri="{FF2B5EF4-FFF2-40B4-BE49-F238E27FC236}">
                    <a16:creationId xmlns:a16="http://schemas.microsoft.com/office/drawing/2014/main" id="{81B4357F-F044-4262-9957-1A096E89AA6E}"/>
                  </a:ext>
                </a:extLst>
              </p:cNvPr>
              <p:cNvSpPr/>
              <p:nvPr/>
            </p:nvSpPr>
            <p:spPr>
              <a:xfrm>
                <a:off x="5676353" y="3597706"/>
                <a:ext cx="56153" cy="6759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339" extrusionOk="0">
                    <a:moveTo>
                      <a:pt x="2445" y="0"/>
                    </a:moveTo>
                    <a:cubicBezTo>
                      <a:pt x="2376" y="0"/>
                      <a:pt x="2307" y="31"/>
                      <a:pt x="2260" y="106"/>
                    </a:cubicBezTo>
                    <a:cubicBezTo>
                      <a:pt x="1975" y="606"/>
                      <a:pt x="1665" y="1094"/>
                      <a:pt x="1355" y="1571"/>
                    </a:cubicBezTo>
                    <a:cubicBezTo>
                      <a:pt x="1034" y="2035"/>
                      <a:pt x="736" y="2618"/>
                      <a:pt x="224" y="2904"/>
                    </a:cubicBezTo>
                    <a:cubicBezTo>
                      <a:pt x="1" y="3026"/>
                      <a:pt x="142" y="3339"/>
                      <a:pt x="351" y="3339"/>
                    </a:cubicBezTo>
                    <a:cubicBezTo>
                      <a:pt x="386" y="3339"/>
                      <a:pt x="424" y="3330"/>
                      <a:pt x="462" y="3309"/>
                    </a:cubicBezTo>
                    <a:cubicBezTo>
                      <a:pt x="939" y="3047"/>
                      <a:pt x="1213" y="2594"/>
                      <a:pt x="1522" y="2154"/>
                    </a:cubicBezTo>
                    <a:cubicBezTo>
                      <a:pt x="1927" y="1571"/>
                      <a:pt x="2308" y="963"/>
                      <a:pt x="2665" y="344"/>
                    </a:cubicBezTo>
                    <a:cubicBezTo>
                      <a:pt x="2773" y="169"/>
                      <a:pt x="2608" y="0"/>
                      <a:pt x="24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7" name="Google Shape;833;p24">
                <a:extLst>
                  <a:ext uri="{FF2B5EF4-FFF2-40B4-BE49-F238E27FC236}">
                    <a16:creationId xmlns:a16="http://schemas.microsoft.com/office/drawing/2014/main" id="{C44F0C99-7B9D-4C93-8604-70EC91ACC996}"/>
                  </a:ext>
                </a:extLst>
              </p:cNvPr>
              <p:cNvSpPr/>
              <p:nvPr/>
            </p:nvSpPr>
            <p:spPr>
              <a:xfrm>
                <a:off x="5714874" y="3607422"/>
                <a:ext cx="53602" cy="66517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3286" extrusionOk="0">
                    <a:moveTo>
                      <a:pt x="2325" y="1"/>
                    </a:moveTo>
                    <a:cubicBezTo>
                      <a:pt x="2256" y="1"/>
                      <a:pt x="2187" y="34"/>
                      <a:pt x="2143" y="114"/>
                    </a:cubicBezTo>
                    <a:cubicBezTo>
                      <a:pt x="1584" y="1102"/>
                      <a:pt x="929" y="2031"/>
                      <a:pt x="155" y="2876"/>
                    </a:cubicBezTo>
                    <a:cubicBezTo>
                      <a:pt x="0" y="3050"/>
                      <a:pt x="159" y="3285"/>
                      <a:pt x="333" y="3285"/>
                    </a:cubicBezTo>
                    <a:cubicBezTo>
                      <a:pt x="386" y="3285"/>
                      <a:pt x="441" y="3263"/>
                      <a:pt x="488" y="3210"/>
                    </a:cubicBezTo>
                    <a:cubicBezTo>
                      <a:pt x="1286" y="2329"/>
                      <a:pt x="1965" y="1376"/>
                      <a:pt x="2548" y="352"/>
                    </a:cubicBezTo>
                    <a:cubicBezTo>
                      <a:pt x="2647" y="171"/>
                      <a:pt x="2483" y="1"/>
                      <a:pt x="23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8" name="Google Shape;834;p24">
                <a:extLst>
                  <a:ext uri="{FF2B5EF4-FFF2-40B4-BE49-F238E27FC236}">
                    <a16:creationId xmlns:a16="http://schemas.microsoft.com/office/drawing/2014/main" id="{F32E2283-6BC3-4943-A9FA-7328CCEC8759}"/>
                  </a:ext>
                </a:extLst>
              </p:cNvPr>
              <p:cNvSpPr/>
              <p:nvPr/>
            </p:nvSpPr>
            <p:spPr>
              <a:xfrm>
                <a:off x="5757545" y="3606106"/>
                <a:ext cx="54958" cy="71314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3523" extrusionOk="0">
                    <a:moveTo>
                      <a:pt x="2432" y="0"/>
                    </a:moveTo>
                    <a:cubicBezTo>
                      <a:pt x="2337" y="0"/>
                      <a:pt x="2237" y="47"/>
                      <a:pt x="2190" y="155"/>
                    </a:cubicBezTo>
                    <a:cubicBezTo>
                      <a:pt x="1726" y="1275"/>
                      <a:pt x="1035" y="2263"/>
                      <a:pt x="166" y="3120"/>
                    </a:cubicBezTo>
                    <a:cubicBezTo>
                      <a:pt x="1" y="3286"/>
                      <a:pt x="162" y="3523"/>
                      <a:pt x="343" y="3523"/>
                    </a:cubicBezTo>
                    <a:cubicBezTo>
                      <a:pt x="396" y="3523"/>
                      <a:pt x="451" y="3502"/>
                      <a:pt x="500" y="3453"/>
                    </a:cubicBezTo>
                    <a:cubicBezTo>
                      <a:pt x="1428" y="2537"/>
                      <a:pt x="2143" y="1477"/>
                      <a:pt x="2643" y="274"/>
                    </a:cubicBezTo>
                    <a:cubicBezTo>
                      <a:pt x="2715" y="109"/>
                      <a:pt x="2578" y="0"/>
                      <a:pt x="243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9" name="Google Shape;835;p24">
                <a:extLst>
                  <a:ext uri="{FF2B5EF4-FFF2-40B4-BE49-F238E27FC236}">
                    <a16:creationId xmlns:a16="http://schemas.microsoft.com/office/drawing/2014/main" id="{D2440E49-CBE2-47A0-A5C6-0F28A8050743}"/>
                  </a:ext>
                </a:extLst>
              </p:cNvPr>
              <p:cNvSpPr/>
              <p:nvPr/>
            </p:nvSpPr>
            <p:spPr>
              <a:xfrm>
                <a:off x="5808860" y="3604042"/>
                <a:ext cx="47975" cy="67772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3348" extrusionOk="0">
                    <a:moveTo>
                      <a:pt x="2048" y="1"/>
                    </a:moveTo>
                    <a:cubicBezTo>
                      <a:pt x="1976" y="1"/>
                      <a:pt x="1905" y="34"/>
                      <a:pt x="1858" y="115"/>
                    </a:cubicBezTo>
                    <a:cubicBezTo>
                      <a:pt x="1275" y="1079"/>
                      <a:pt x="691" y="2031"/>
                      <a:pt x="108" y="2996"/>
                    </a:cubicBezTo>
                    <a:cubicBezTo>
                      <a:pt x="0" y="3177"/>
                      <a:pt x="162" y="3348"/>
                      <a:pt x="323" y="3348"/>
                    </a:cubicBezTo>
                    <a:cubicBezTo>
                      <a:pt x="394" y="3348"/>
                      <a:pt x="465" y="3314"/>
                      <a:pt x="513" y="3234"/>
                    </a:cubicBezTo>
                    <a:cubicBezTo>
                      <a:pt x="1096" y="2270"/>
                      <a:pt x="1679" y="1317"/>
                      <a:pt x="2263" y="353"/>
                    </a:cubicBezTo>
                    <a:cubicBezTo>
                      <a:pt x="2370" y="171"/>
                      <a:pt x="2208" y="1"/>
                      <a:pt x="20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0" name="Google Shape;836;p24">
                <a:extLst>
                  <a:ext uri="{FF2B5EF4-FFF2-40B4-BE49-F238E27FC236}">
                    <a16:creationId xmlns:a16="http://schemas.microsoft.com/office/drawing/2014/main" id="{31196112-F881-451D-A755-5947875EB6BC}"/>
                  </a:ext>
                </a:extLst>
              </p:cNvPr>
              <p:cNvSpPr/>
              <p:nvPr/>
            </p:nvSpPr>
            <p:spPr>
              <a:xfrm>
                <a:off x="5850944" y="3577625"/>
                <a:ext cx="58015" cy="79816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3943" extrusionOk="0">
                    <a:moveTo>
                      <a:pt x="2549" y="1"/>
                    </a:moveTo>
                    <a:cubicBezTo>
                      <a:pt x="2478" y="1"/>
                      <a:pt x="2407" y="36"/>
                      <a:pt x="2363" y="122"/>
                    </a:cubicBezTo>
                    <a:cubicBezTo>
                      <a:pt x="1708" y="1312"/>
                      <a:pt x="970" y="2455"/>
                      <a:pt x="136" y="3527"/>
                    </a:cubicBezTo>
                    <a:cubicBezTo>
                      <a:pt x="1" y="3707"/>
                      <a:pt x="159" y="3942"/>
                      <a:pt x="322" y="3942"/>
                    </a:cubicBezTo>
                    <a:cubicBezTo>
                      <a:pt x="374" y="3942"/>
                      <a:pt x="426" y="3918"/>
                      <a:pt x="470" y="3860"/>
                    </a:cubicBezTo>
                    <a:cubicBezTo>
                      <a:pt x="1327" y="2753"/>
                      <a:pt x="2101" y="1586"/>
                      <a:pt x="2767" y="360"/>
                    </a:cubicBezTo>
                    <a:cubicBezTo>
                      <a:pt x="2866" y="172"/>
                      <a:pt x="2705" y="1"/>
                      <a:pt x="25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1" name="Google Shape;837;p24">
                <a:extLst>
                  <a:ext uri="{FF2B5EF4-FFF2-40B4-BE49-F238E27FC236}">
                    <a16:creationId xmlns:a16="http://schemas.microsoft.com/office/drawing/2014/main" id="{82166B6B-EE0E-411D-BCEE-3F1547FECA2C}"/>
                  </a:ext>
                </a:extLst>
              </p:cNvPr>
              <p:cNvSpPr/>
              <p:nvPr/>
            </p:nvSpPr>
            <p:spPr>
              <a:xfrm>
                <a:off x="5904060" y="3599527"/>
                <a:ext cx="35020" cy="3633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795" extrusionOk="0">
                    <a:moveTo>
                      <a:pt x="1405" y="0"/>
                    </a:moveTo>
                    <a:cubicBezTo>
                      <a:pt x="1352" y="0"/>
                      <a:pt x="1298" y="22"/>
                      <a:pt x="1251" y="76"/>
                    </a:cubicBezTo>
                    <a:cubicBezTo>
                      <a:pt x="882" y="516"/>
                      <a:pt x="524" y="945"/>
                      <a:pt x="155" y="1385"/>
                    </a:cubicBezTo>
                    <a:cubicBezTo>
                      <a:pt x="0" y="1558"/>
                      <a:pt x="159" y="1794"/>
                      <a:pt x="333" y="1794"/>
                    </a:cubicBezTo>
                    <a:cubicBezTo>
                      <a:pt x="386" y="1794"/>
                      <a:pt x="441" y="1772"/>
                      <a:pt x="489" y="1719"/>
                    </a:cubicBezTo>
                    <a:lnTo>
                      <a:pt x="1584" y="409"/>
                    </a:lnTo>
                    <a:cubicBezTo>
                      <a:pt x="1730" y="236"/>
                      <a:pt x="1576" y="0"/>
                      <a:pt x="14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2" name="Google Shape;838;p24">
                <a:extLst>
                  <a:ext uri="{FF2B5EF4-FFF2-40B4-BE49-F238E27FC236}">
                    <a16:creationId xmlns:a16="http://schemas.microsoft.com/office/drawing/2014/main" id="{92FC1211-696A-423E-981F-6BF41F52BD14}"/>
                  </a:ext>
                </a:extLst>
              </p:cNvPr>
              <p:cNvSpPr/>
              <p:nvPr/>
            </p:nvSpPr>
            <p:spPr>
              <a:xfrm>
                <a:off x="5921023" y="3624871"/>
                <a:ext cx="39594" cy="4119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2035" extrusionOk="0">
                    <a:moveTo>
                      <a:pt x="1639" y="0"/>
                    </a:moveTo>
                    <a:cubicBezTo>
                      <a:pt x="1569" y="0"/>
                      <a:pt x="1501" y="36"/>
                      <a:pt x="1460" y="121"/>
                    </a:cubicBezTo>
                    <a:cubicBezTo>
                      <a:pt x="1163" y="717"/>
                      <a:pt x="746" y="1205"/>
                      <a:pt x="198" y="1586"/>
                    </a:cubicBezTo>
                    <a:cubicBezTo>
                      <a:pt x="1" y="1724"/>
                      <a:pt x="123" y="2034"/>
                      <a:pt x="313" y="2034"/>
                    </a:cubicBezTo>
                    <a:cubicBezTo>
                      <a:pt x="352" y="2034"/>
                      <a:pt x="394" y="2021"/>
                      <a:pt x="437" y="1991"/>
                    </a:cubicBezTo>
                    <a:cubicBezTo>
                      <a:pt x="1044" y="1574"/>
                      <a:pt x="1532" y="1026"/>
                      <a:pt x="1865" y="360"/>
                    </a:cubicBezTo>
                    <a:cubicBezTo>
                      <a:pt x="1955" y="171"/>
                      <a:pt x="1792" y="0"/>
                      <a:pt x="16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3" name="Google Shape;839;p24">
                <a:extLst>
                  <a:ext uri="{FF2B5EF4-FFF2-40B4-BE49-F238E27FC236}">
                    <a16:creationId xmlns:a16="http://schemas.microsoft.com/office/drawing/2014/main" id="{D1D7A7B8-2948-44F7-8E81-BD16CD8D714D}"/>
                  </a:ext>
                </a:extLst>
              </p:cNvPr>
              <p:cNvSpPr/>
              <p:nvPr/>
            </p:nvSpPr>
            <p:spPr>
              <a:xfrm>
                <a:off x="5939767" y="3641733"/>
                <a:ext cx="39088" cy="4423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185" extrusionOk="0">
                    <a:moveTo>
                      <a:pt x="1614" y="1"/>
                    </a:moveTo>
                    <a:cubicBezTo>
                      <a:pt x="1543" y="1"/>
                      <a:pt x="1472" y="36"/>
                      <a:pt x="1427" y="122"/>
                    </a:cubicBezTo>
                    <a:cubicBezTo>
                      <a:pt x="1118" y="753"/>
                      <a:pt x="701" y="1312"/>
                      <a:pt x="177" y="1789"/>
                    </a:cubicBezTo>
                    <a:cubicBezTo>
                      <a:pt x="0" y="1947"/>
                      <a:pt x="165" y="2185"/>
                      <a:pt x="354" y="2185"/>
                    </a:cubicBezTo>
                    <a:cubicBezTo>
                      <a:pt x="407" y="2185"/>
                      <a:pt x="461" y="2166"/>
                      <a:pt x="511" y="2122"/>
                    </a:cubicBezTo>
                    <a:cubicBezTo>
                      <a:pt x="1058" y="1622"/>
                      <a:pt x="1511" y="1027"/>
                      <a:pt x="1832" y="360"/>
                    </a:cubicBezTo>
                    <a:cubicBezTo>
                      <a:pt x="1930" y="172"/>
                      <a:pt x="1770" y="1"/>
                      <a:pt x="16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4" name="Google Shape;840;p24">
                <a:extLst>
                  <a:ext uri="{FF2B5EF4-FFF2-40B4-BE49-F238E27FC236}">
                    <a16:creationId xmlns:a16="http://schemas.microsoft.com/office/drawing/2014/main" id="{D548BD72-69BC-4F47-8B13-87E59A42A76A}"/>
                  </a:ext>
                </a:extLst>
              </p:cNvPr>
              <p:cNvSpPr/>
              <p:nvPr/>
            </p:nvSpPr>
            <p:spPr>
              <a:xfrm>
                <a:off x="5959119" y="3648251"/>
                <a:ext cx="50424" cy="54695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2702" extrusionOk="0">
                    <a:moveTo>
                      <a:pt x="2174" y="0"/>
                    </a:moveTo>
                    <a:cubicBezTo>
                      <a:pt x="2104" y="0"/>
                      <a:pt x="2036" y="36"/>
                      <a:pt x="1995" y="121"/>
                    </a:cubicBezTo>
                    <a:cubicBezTo>
                      <a:pt x="1579" y="979"/>
                      <a:pt x="983" y="1705"/>
                      <a:pt x="198" y="2253"/>
                    </a:cubicBezTo>
                    <a:cubicBezTo>
                      <a:pt x="1" y="2400"/>
                      <a:pt x="129" y="2702"/>
                      <a:pt x="314" y="2702"/>
                    </a:cubicBezTo>
                    <a:cubicBezTo>
                      <a:pt x="353" y="2702"/>
                      <a:pt x="394" y="2688"/>
                      <a:pt x="436" y="2657"/>
                    </a:cubicBezTo>
                    <a:cubicBezTo>
                      <a:pt x="1281" y="2062"/>
                      <a:pt x="1948" y="1288"/>
                      <a:pt x="2400" y="359"/>
                    </a:cubicBezTo>
                    <a:cubicBezTo>
                      <a:pt x="2490" y="171"/>
                      <a:pt x="2327" y="0"/>
                      <a:pt x="2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5" name="Google Shape;841;p24">
                <a:extLst>
                  <a:ext uri="{FF2B5EF4-FFF2-40B4-BE49-F238E27FC236}">
                    <a16:creationId xmlns:a16="http://schemas.microsoft.com/office/drawing/2014/main" id="{DE0BA268-2992-42D5-9342-9465658BC9F9}"/>
                  </a:ext>
                </a:extLst>
              </p:cNvPr>
              <p:cNvSpPr/>
              <p:nvPr/>
            </p:nvSpPr>
            <p:spPr>
              <a:xfrm>
                <a:off x="5985394" y="3666327"/>
                <a:ext cx="47104" cy="54452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690" extrusionOk="0">
                    <a:moveTo>
                      <a:pt x="2011" y="0"/>
                    </a:moveTo>
                    <a:cubicBezTo>
                      <a:pt x="1943" y="0"/>
                      <a:pt x="1878" y="36"/>
                      <a:pt x="1840" y="121"/>
                    </a:cubicBezTo>
                    <a:cubicBezTo>
                      <a:pt x="1471" y="967"/>
                      <a:pt x="924" y="1681"/>
                      <a:pt x="197" y="2241"/>
                    </a:cubicBezTo>
                    <a:cubicBezTo>
                      <a:pt x="1" y="2388"/>
                      <a:pt x="121" y="2690"/>
                      <a:pt x="309" y="2690"/>
                    </a:cubicBezTo>
                    <a:cubicBezTo>
                      <a:pt x="349" y="2690"/>
                      <a:pt x="392" y="2676"/>
                      <a:pt x="435" y="2645"/>
                    </a:cubicBezTo>
                    <a:cubicBezTo>
                      <a:pt x="1233" y="2038"/>
                      <a:pt x="1852" y="1276"/>
                      <a:pt x="2245" y="359"/>
                    </a:cubicBezTo>
                    <a:cubicBezTo>
                      <a:pt x="2327" y="171"/>
                      <a:pt x="2162" y="0"/>
                      <a:pt x="20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6" name="Google Shape;842;p24">
                <a:extLst>
                  <a:ext uri="{FF2B5EF4-FFF2-40B4-BE49-F238E27FC236}">
                    <a16:creationId xmlns:a16="http://schemas.microsoft.com/office/drawing/2014/main" id="{4A2DE9D1-C483-4C6F-8367-E55448E5EBA9}"/>
                  </a:ext>
                </a:extLst>
              </p:cNvPr>
              <p:cNvSpPr/>
              <p:nvPr/>
            </p:nvSpPr>
            <p:spPr>
              <a:xfrm>
                <a:off x="6019178" y="3668837"/>
                <a:ext cx="52651" cy="67408"/>
              </a:xfrm>
              <a:custGeom>
                <a:avLst/>
                <a:gdLst/>
                <a:ahLst/>
                <a:cxnLst/>
                <a:rect l="l" t="t" r="r" b="b"/>
                <a:pathLst>
                  <a:path w="2601" h="3330" extrusionOk="0">
                    <a:moveTo>
                      <a:pt x="2316" y="0"/>
                    </a:moveTo>
                    <a:cubicBezTo>
                      <a:pt x="2219" y="0"/>
                      <a:pt x="2119" y="50"/>
                      <a:pt x="2076" y="164"/>
                    </a:cubicBezTo>
                    <a:cubicBezTo>
                      <a:pt x="1684" y="1188"/>
                      <a:pt x="814" y="2057"/>
                      <a:pt x="136" y="2914"/>
                    </a:cubicBezTo>
                    <a:cubicBezTo>
                      <a:pt x="0" y="3095"/>
                      <a:pt x="152" y="3330"/>
                      <a:pt x="316" y="3330"/>
                    </a:cubicBezTo>
                    <a:cubicBezTo>
                      <a:pt x="369" y="3330"/>
                      <a:pt x="423" y="3305"/>
                      <a:pt x="469" y="3248"/>
                    </a:cubicBezTo>
                    <a:cubicBezTo>
                      <a:pt x="1207" y="2319"/>
                      <a:pt x="2100" y="1402"/>
                      <a:pt x="2529" y="283"/>
                    </a:cubicBezTo>
                    <a:cubicBezTo>
                      <a:pt x="2600" y="112"/>
                      <a:pt x="2462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7" name="Google Shape;843;p24">
                <a:extLst>
                  <a:ext uri="{FF2B5EF4-FFF2-40B4-BE49-F238E27FC236}">
                    <a16:creationId xmlns:a16="http://schemas.microsoft.com/office/drawing/2014/main" id="{32F10680-A7DB-443A-9016-631B825B5B0A}"/>
                  </a:ext>
                </a:extLst>
              </p:cNvPr>
              <p:cNvSpPr/>
              <p:nvPr/>
            </p:nvSpPr>
            <p:spPr>
              <a:xfrm>
                <a:off x="6059278" y="3677967"/>
                <a:ext cx="54918" cy="66922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3306" extrusionOk="0">
                    <a:moveTo>
                      <a:pt x="2403" y="0"/>
                    </a:moveTo>
                    <a:cubicBezTo>
                      <a:pt x="2332" y="0"/>
                      <a:pt x="2265" y="38"/>
                      <a:pt x="2227" y="130"/>
                    </a:cubicBezTo>
                    <a:cubicBezTo>
                      <a:pt x="1774" y="1142"/>
                      <a:pt x="1119" y="2011"/>
                      <a:pt x="286" y="2737"/>
                    </a:cubicBezTo>
                    <a:cubicBezTo>
                      <a:pt x="270" y="2734"/>
                      <a:pt x="253" y="2733"/>
                      <a:pt x="236" y="2733"/>
                    </a:cubicBezTo>
                    <a:cubicBezTo>
                      <a:pt x="119" y="2733"/>
                      <a:pt x="0" y="2807"/>
                      <a:pt x="0" y="2963"/>
                    </a:cubicBezTo>
                    <a:lnTo>
                      <a:pt x="0" y="3082"/>
                    </a:lnTo>
                    <a:cubicBezTo>
                      <a:pt x="0" y="3231"/>
                      <a:pt x="112" y="3306"/>
                      <a:pt x="225" y="3306"/>
                    </a:cubicBezTo>
                    <a:cubicBezTo>
                      <a:pt x="292" y="3306"/>
                      <a:pt x="360" y="3279"/>
                      <a:pt x="405" y="3225"/>
                    </a:cubicBezTo>
                    <a:cubicBezTo>
                      <a:pt x="441" y="3213"/>
                      <a:pt x="476" y="3201"/>
                      <a:pt x="500" y="3178"/>
                    </a:cubicBezTo>
                    <a:cubicBezTo>
                      <a:pt x="1417" y="2404"/>
                      <a:pt x="2143" y="1451"/>
                      <a:pt x="2631" y="356"/>
                    </a:cubicBezTo>
                    <a:cubicBezTo>
                      <a:pt x="2712" y="170"/>
                      <a:pt x="2551" y="0"/>
                      <a:pt x="24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8" name="Google Shape;844;p24">
                <a:extLst>
                  <a:ext uri="{FF2B5EF4-FFF2-40B4-BE49-F238E27FC236}">
                    <a16:creationId xmlns:a16="http://schemas.microsoft.com/office/drawing/2014/main" id="{E2E3322C-743E-4C7A-871E-FE68C5628EB9}"/>
                  </a:ext>
                </a:extLst>
              </p:cNvPr>
              <p:cNvSpPr/>
              <p:nvPr/>
            </p:nvSpPr>
            <p:spPr>
              <a:xfrm>
                <a:off x="6105998" y="3680780"/>
                <a:ext cx="54412" cy="71355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3525" extrusionOk="0">
                    <a:moveTo>
                      <a:pt x="2371" y="0"/>
                    </a:moveTo>
                    <a:cubicBezTo>
                      <a:pt x="2302" y="0"/>
                      <a:pt x="2234" y="36"/>
                      <a:pt x="2193" y="122"/>
                    </a:cubicBezTo>
                    <a:cubicBezTo>
                      <a:pt x="1681" y="1241"/>
                      <a:pt x="1002" y="2241"/>
                      <a:pt x="157" y="3122"/>
                    </a:cubicBezTo>
                    <a:cubicBezTo>
                      <a:pt x="0" y="3288"/>
                      <a:pt x="164" y="3524"/>
                      <a:pt x="340" y="3524"/>
                    </a:cubicBezTo>
                    <a:cubicBezTo>
                      <a:pt x="391" y="3524"/>
                      <a:pt x="444" y="3504"/>
                      <a:pt x="490" y="3455"/>
                    </a:cubicBezTo>
                    <a:cubicBezTo>
                      <a:pt x="1371" y="2539"/>
                      <a:pt x="2074" y="1503"/>
                      <a:pt x="2598" y="360"/>
                    </a:cubicBezTo>
                    <a:cubicBezTo>
                      <a:pt x="2688" y="172"/>
                      <a:pt x="2525" y="0"/>
                      <a:pt x="237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9" name="Google Shape;845;p24">
                <a:extLst>
                  <a:ext uri="{FF2B5EF4-FFF2-40B4-BE49-F238E27FC236}">
                    <a16:creationId xmlns:a16="http://schemas.microsoft.com/office/drawing/2014/main" id="{E5246F6A-81D1-4C9F-B80A-1F07DCA35BEC}"/>
                  </a:ext>
                </a:extLst>
              </p:cNvPr>
              <p:cNvSpPr/>
              <p:nvPr/>
            </p:nvSpPr>
            <p:spPr>
              <a:xfrm>
                <a:off x="6149640" y="3665356"/>
                <a:ext cx="57307" cy="80747"/>
              </a:xfrm>
              <a:custGeom>
                <a:avLst/>
                <a:gdLst/>
                <a:ahLst/>
                <a:cxnLst/>
                <a:rect l="l" t="t" r="r" b="b"/>
                <a:pathLst>
                  <a:path w="2831" h="3989" extrusionOk="0">
                    <a:moveTo>
                      <a:pt x="2544" y="0"/>
                    </a:moveTo>
                    <a:cubicBezTo>
                      <a:pt x="2452" y="0"/>
                      <a:pt x="2363" y="51"/>
                      <a:pt x="2335" y="169"/>
                    </a:cubicBezTo>
                    <a:cubicBezTo>
                      <a:pt x="1966" y="1515"/>
                      <a:pt x="1239" y="2681"/>
                      <a:pt x="180" y="3598"/>
                    </a:cubicBezTo>
                    <a:cubicBezTo>
                      <a:pt x="1" y="3749"/>
                      <a:pt x="171" y="3989"/>
                      <a:pt x="363" y="3989"/>
                    </a:cubicBezTo>
                    <a:cubicBezTo>
                      <a:pt x="413" y="3989"/>
                      <a:pt x="465" y="3972"/>
                      <a:pt x="513" y="3932"/>
                    </a:cubicBezTo>
                    <a:cubicBezTo>
                      <a:pt x="1632" y="2955"/>
                      <a:pt x="2406" y="1717"/>
                      <a:pt x="2787" y="288"/>
                    </a:cubicBezTo>
                    <a:cubicBezTo>
                      <a:pt x="2830" y="116"/>
                      <a:pt x="2683" y="0"/>
                      <a:pt x="25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0" name="Google Shape;846;p24">
                <a:extLst>
                  <a:ext uri="{FF2B5EF4-FFF2-40B4-BE49-F238E27FC236}">
                    <a16:creationId xmlns:a16="http://schemas.microsoft.com/office/drawing/2014/main" id="{B4ADE8E5-BCC1-47EF-819C-C98E84A6DFF9}"/>
                  </a:ext>
                </a:extLst>
              </p:cNvPr>
              <p:cNvSpPr/>
              <p:nvPr/>
            </p:nvSpPr>
            <p:spPr>
              <a:xfrm>
                <a:off x="6205894" y="3646328"/>
                <a:ext cx="43663" cy="84229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4161" extrusionOk="0">
                    <a:moveTo>
                      <a:pt x="1865" y="0"/>
                    </a:moveTo>
                    <a:cubicBezTo>
                      <a:pt x="1776" y="0"/>
                      <a:pt x="1694" y="51"/>
                      <a:pt x="1675" y="169"/>
                    </a:cubicBezTo>
                    <a:cubicBezTo>
                      <a:pt x="1461" y="1514"/>
                      <a:pt x="937" y="2729"/>
                      <a:pt x="127" y="3824"/>
                    </a:cubicBezTo>
                    <a:cubicBezTo>
                      <a:pt x="1" y="3992"/>
                      <a:pt x="166" y="4161"/>
                      <a:pt x="337" y="4161"/>
                    </a:cubicBezTo>
                    <a:cubicBezTo>
                      <a:pt x="408" y="4161"/>
                      <a:pt x="480" y="4132"/>
                      <a:pt x="532" y="4062"/>
                    </a:cubicBezTo>
                    <a:cubicBezTo>
                      <a:pt x="1365" y="2931"/>
                      <a:pt x="1901" y="1669"/>
                      <a:pt x="2127" y="300"/>
                    </a:cubicBezTo>
                    <a:cubicBezTo>
                      <a:pt x="2156" y="120"/>
                      <a:pt x="2002" y="0"/>
                      <a:pt x="18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1" name="Google Shape;847;p24">
                <a:extLst>
                  <a:ext uri="{FF2B5EF4-FFF2-40B4-BE49-F238E27FC236}">
                    <a16:creationId xmlns:a16="http://schemas.microsoft.com/office/drawing/2014/main" id="{38590212-C20C-46AC-9D10-EFFB66090C94}"/>
                  </a:ext>
                </a:extLst>
              </p:cNvPr>
              <p:cNvSpPr/>
              <p:nvPr/>
            </p:nvSpPr>
            <p:spPr>
              <a:xfrm>
                <a:off x="6256460" y="3588333"/>
                <a:ext cx="32995" cy="118722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5865" extrusionOk="0">
                    <a:moveTo>
                      <a:pt x="1397" y="1"/>
                    </a:moveTo>
                    <a:cubicBezTo>
                      <a:pt x="1278" y="1"/>
                      <a:pt x="1153" y="75"/>
                      <a:pt x="1141" y="224"/>
                    </a:cubicBezTo>
                    <a:cubicBezTo>
                      <a:pt x="987" y="2057"/>
                      <a:pt x="630" y="3831"/>
                      <a:pt x="58" y="5582"/>
                    </a:cubicBezTo>
                    <a:cubicBezTo>
                      <a:pt x="1" y="5753"/>
                      <a:pt x="141" y="5865"/>
                      <a:pt x="283" y="5865"/>
                    </a:cubicBezTo>
                    <a:cubicBezTo>
                      <a:pt x="377" y="5865"/>
                      <a:pt x="472" y="5815"/>
                      <a:pt x="510" y="5701"/>
                    </a:cubicBezTo>
                    <a:cubicBezTo>
                      <a:pt x="1094" y="3915"/>
                      <a:pt x="1451" y="2093"/>
                      <a:pt x="1618" y="224"/>
                    </a:cubicBezTo>
                    <a:cubicBezTo>
                      <a:pt x="1630" y="75"/>
                      <a:pt x="1517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2" name="Google Shape;848;p24">
                <a:extLst>
                  <a:ext uri="{FF2B5EF4-FFF2-40B4-BE49-F238E27FC236}">
                    <a16:creationId xmlns:a16="http://schemas.microsoft.com/office/drawing/2014/main" id="{523D6E57-AA5C-4064-A8D9-374D717ECC8A}"/>
                  </a:ext>
                </a:extLst>
              </p:cNvPr>
              <p:cNvSpPr/>
              <p:nvPr/>
            </p:nvSpPr>
            <p:spPr>
              <a:xfrm>
                <a:off x="6296621" y="3569204"/>
                <a:ext cx="26457" cy="87832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4339" extrusionOk="0">
                    <a:moveTo>
                      <a:pt x="1087" y="0"/>
                    </a:moveTo>
                    <a:cubicBezTo>
                      <a:pt x="970" y="0"/>
                      <a:pt x="842" y="78"/>
                      <a:pt x="824" y="228"/>
                    </a:cubicBezTo>
                    <a:cubicBezTo>
                      <a:pt x="670" y="1526"/>
                      <a:pt x="408" y="2788"/>
                      <a:pt x="50" y="4050"/>
                    </a:cubicBezTo>
                    <a:cubicBezTo>
                      <a:pt x="0" y="4222"/>
                      <a:pt x="144" y="4338"/>
                      <a:pt x="285" y="4338"/>
                    </a:cubicBezTo>
                    <a:cubicBezTo>
                      <a:pt x="378" y="4338"/>
                      <a:pt x="470" y="4288"/>
                      <a:pt x="503" y="4169"/>
                    </a:cubicBezTo>
                    <a:cubicBezTo>
                      <a:pt x="872" y="2871"/>
                      <a:pt x="1134" y="1562"/>
                      <a:pt x="1289" y="228"/>
                    </a:cubicBezTo>
                    <a:cubicBezTo>
                      <a:pt x="1306" y="75"/>
                      <a:pt x="1201" y="0"/>
                      <a:pt x="1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3" name="Google Shape;849;p24">
                <a:extLst>
                  <a:ext uri="{FF2B5EF4-FFF2-40B4-BE49-F238E27FC236}">
                    <a16:creationId xmlns:a16="http://schemas.microsoft.com/office/drawing/2014/main" id="{EBE34A0A-0960-42C7-A5E4-A8433F2118F4}"/>
                  </a:ext>
                </a:extLst>
              </p:cNvPr>
              <p:cNvSpPr/>
              <p:nvPr/>
            </p:nvSpPr>
            <p:spPr>
              <a:xfrm>
                <a:off x="6333522" y="3563213"/>
                <a:ext cx="27530" cy="45809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263" extrusionOk="0">
                    <a:moveTo>
                      <a:pt x="1070" y="1"/>
                    </a:moveTo>
                    <a:cubicBezTo>
                      <a:pt x="974" y="1"/>
                      <a:pt x="877" y="48"/>
                      <a:pt x="835" y="155"/>
                    </a:cubicBezTo>
                    <a:cubicBezTo>
                      <a:pt x="585" y="762"/>
                      <a:pt x="323" y="1370"/>
                      <a:pt x="73" y="1977"/>
                    </a:cubicBezTo>
                    <a:cubicBezTo>
                      <a:pt x="1" y="2150"/>
                      <a:pt x="143" y="2262"/>
                      <a:pt x="291" y="2262"/>
                    </a:cubicBezTo>
                    <a:cubicBezTo>
                      <a:pt x="386" y="2262"/>
                      <a:pt x="483" y="2215"/>
                      <a:pt x="525" y="2108"/>
                    </a:cubicBezTo>
                    <a:cubicBezTo>
                      <a:pt x="775" y="1501"/>
                      <a:pt x="1037" y="893"/>
                      <a:pt x="1287" y="286"/>
                    </a:cubicBezTo>
                    <a:cubicBezTo>
                      <a:pt x="1360" y="113"/>
                      <a:pt x="1217" y="1"/>
                      <a:pt x="10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4" name="Google Shape;850;p24">
                <a:extLst>
                  <a:ext uri="{FF2B5EF4-FFF2-40B4-BE49-F238E27FC236}">
                    <a16:creationId xmlns:a16="http://schemas.microsoft.com/office/drawing/2014/main" id="{765642C5-68CC-4DF8-8E2D-5C855DB2E984}"/>
                  </a:ext>
                </a:extLst>
              </p:cNvPr>
              <p:cNvSpPr/>
              <p:nvPr/>
            </p:nvSpPr>
            <p:spPr>
              <a:xfrm>
                <a:off x="6366092" y="3550986"/>
                <a:ext cx="34291" cy="60647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2996" extrusionOk="0">
                    <a:moveTo>
                      <a:pt x="1408" y="1"/>
                    </a:moveTo>
                    <a:cubicBezTo>
                      <a:pt x="1315" y="1"/>
                      <a:pt x="1224" y="50"/>
                      <a:pt x="1190" y="164"/>
                    </a:cubicBezTo>
                    <a:cubicBezTo>
                      <a:pt x="940" y="962"/>
                      <a:pt x="774" y="1985"/>
                      <a:pt x="167" y="2593"/>
                    </a:cubicBezTo>
                    <a:cubicBezTo>
                      <a:pt x="1" y="2758"/>
                      <a:pt x="162" y="2995"/>
                      <a:pt x="343" y="2995"/>
                    </a:cubicBezTo>
                    <a:cubicBezTo>
                      <a:pt x="396" y="2995"/>
                      <a:pt x="451" y="2975"/>
                      <a:pt x="500" y="2926"/>
                    </a:cubicBezTo>
                    <a:cubicBezTo>
                      <a:pt x="1179" y="2235"/>
                      <a:pt x="1357" y="1176"/>
                      <a:pt x="1643" y="295"/>
                    </a:cubicBezTo>
                    <a:cubicBezTo>
                      <a:pt x="1693" y="115"/>
                      <a:pt x="1549" y="1"/>
                      <a:pt x="14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5" name="Google Shape;851;p24">
                <a:extLst>
                  <a:ext uri="{FF2B5EF4-FFF2-40B4-BE49-F238E27FC236}">
                    <a16:creationId xmlns:a16="http://schemas.microsoft.com/office/drawing/2014/main" id="{2B03A7E2-8B5A-4D7E-949F-8481CE98363D}"/>
                  </a:ext>
                </a:extLst>
              </p:cNvPr>
              <p:cNvSpPr/>
              <p:nvPr/>
            </p:nvSpPr>
            <p:spPr>
              <a:xfrm>
                <a:off x="6417751" y="3523760"/>
                <a:ext cx="27874" cy="7844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3875" extrusionOk="0">
                    <a:moveTo>
                      <a:pt x="1089" y="0"/>
                    </a:moveTo>
                    <a:cubicBezTo>
                      <a:pt x="998" y="0"/>
                      <a:pt x="912" y="50"/>
                      <a:pt x="889" y="163"/>
                    </a:cubicBezTo>
                    <a:cubicBezTo>
                      <a:pt x="639" y="1318"/>
                      <a:pt x="365" y="2461"/>
                      <a:pt x="43" y="3580"/>
                    </a:cubicBezTo>
                    <a:cubicBezTo>
                      <a:pt x="0" y="3760"/>
                      <a:pt x="148" y="3875"/>
                      <a:pt x="290" y="3875"/>
                    </a:cubicBezTo>
                    <a:cubicBezTo>
                      <a:pt x="383" y="3875"/>
                      <a:pt x="475" y="3825"/>
                      <a:pt x="508" y="3711"/>
                    </a:cubicBezTo>
                    <a:cubicBezTo>
                      <a:pt x="817" y="2580"/>
                      <a:pt x="1091" y="1437"/>
                      <a:pt x="1341" y="294"/>
                    </a:cubicBezTo>
                    <a:cubicBezTo>
                      <a:pt x="1377" y="115"/>
                      <a:pt x="1227" y="0"/>
                      <a:pt x="10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6" name="Google Shape;852;p24">
                <a:extLst>
                  <a:ext uri="{FF2B5EF4-FFF2-40B4-BE49-F238E27FC236}">
                    <a16:creationId xmlns:a16="http://schemas.microsoft.com/office/drawing/2014/main" id="{2BD78183-4D20-49F4-B4F8-D756B051E23F}"/>
                  </a:ext>
                </a:extLst>
              </p:cNvPr>
              <p:cNvSpPr/>
              <p:nvPr/>
            </p:nvSpPr>
            <p:spPr>
              <a:xfrm>
                <a:off x="6451637" y="3482364"/>
                <a:ext cx="35445" cy="109431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5406" extrusionOk="0">
                    <a:moveTo>
                      <a:pt x="1467" y="0"/>
                    </a:moveTo>
                    <a:cubicBezTo>
                      <a:pt x="1375" y="0"/>
                      <a:pt x="1287" y="52"/>
                      <a:pt x="1263" y="172"/>
                    </a:cubicBezTo>
                    <a:cubicBezTo>
                      <a:pt x="1096" y="994"/>
                      <a:pt x="941" y="1816"/>
                      <a:pt x="786" y="2637"/>
                    </a:cubicBezTo>
                    <a:cubicBezTo>
                      <a:pt x="632" y="3459"/>
                      <a:pt x="536" y="4316"/>
                      <a:pt x="108" y="5054"/>
                    </a:cubicBezTo>
                    <a:cubicBezTo>
                      <a:pt x="0" y="5236"/>
                      <a:pt x="162" y="5406"/>
                      <a:pt x="323" y="5406"/>
                    </a:cubicBezTo>
                    <a:cubicBezTo>
                      <a:pt x="394" y="5406"/>
                      <a:pt x="465" y="5372"/>
                      <a:pt x="513" y="5292"/>
                    </a:cubicBezTo>
                    <a:cubicBezTo>
                      <a:pt x="1334" y="3887"/>
                      <a:pt x="1405" y="1863"/>
                      <a:pt x="1715" y="292"/>
                    </a:cubicBezTo>
                    <a:cubicBezTo>
                      <a:pt x="1751" y="114"/>
                      <a:pt x="1604" y="0"/>
                      <a:pt x="14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7" name="Google Shape;853;p24">
                <a:extLst>
                  <a:ext uri="{FF2B5EF4-FFF2-40B4-BE49-F238E27FC236}">
                    <a16:creationId xmlns:a16="http://schemas.microsoft.com/office/drawing/2014/main" id="{7D6788DC-65E2-4BCC-9509-F351A15D6304}"/>
                  </a:ext>
                </a:extLst>
              </p:cNvPr>
              <p:cNvSpPr/>
              <p:nvPr/>
            </p:nvSpPr>
            <p:spPr>
              <a:xfrm>
                <a:off x="6497729" y="3419532"/>
                <a:ext cx="39007" cy="142426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7036" extrusionOk="0">
                    <a:moveTo>
                      <a:pt x="1637" y="1"/>
                    </a:moveTo>
                    <a:cubicBezTo>
                      <a:pt x="1547" y="1"/>
                      <a:pt x="1462" y="51"/>
                      <a:pt x="1438" y="169"/>
                    </a:cubicBezTo>
                    <a:cubicBezTo>
                      <a:pt x="1010" y="2324"/>
                      <a:pt x="772" y="4669"/>
                      <a:pt x="57" y="6753"/>
                    </a:cubicBezTo>
                    <a:cubicBezTo>
                      <a:pt x="0" y="6925"/>
                      <a:pt x="140" y="7036"/>
                      <a:pt x="282" y="7036"/>
                    </a:cubicBezTo>
                    <a:cubicBezTo>
                      <a:pt x="376" y="7036"/>
                      <a:pt x="471" y="6986"/>
                      <a:pt x="510" y="6872"/>
                    </a:cubicBezTo>
                    <a:cubicBezTo>
                      <a:pt x="1224" y="4789"/>
                      <a:pt x="1462" y="2455"/>
                      <a:pt x="1891" y="300"/>
                    </a:cubicBezTo>
                    <a:cubicBezTo>
                      <a:pt x="1927" y="120"/>
                      <a:pt x="1775" y="1"/>
                      <a:pt x="16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8" name="Google Shape;854;p24">
                <a:extLst>
                  <a:ext uri="{FF2B5EF4-FFF2-40B4-BE49-F238E27FC236}">
                    <a16:creationId xmlns:a16="http://schemas.microsoft.com/office/drawing/2014/main" id="{F6B90719-FAC3-41C3-8B75-B78E9E5EC47B}"/>
                  </a:ext>
                </a:extLst>
              </p:cNvPr>
              <p:cNvSpPr/>
              <p:nvPr/>
            </p:nvSpPr>
            <p:spPr>
              <a:xfrm>
                <a:off x="6542019" y="3358643"/>
                <a:ext cx="25809" cy="1661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208" extrusionOk="0">
                    <a:moveTo>
                      <a:pt x="960" y="1"/>
                    </a:moveTo>
                    <a:cubicBezTo>
                      <a:pt x="843" y="1"/>
                      <a:pt x="727" y="75"/>
                      <a:pt x="727" y="224"/>
                    </a:cubicBezTo>
                    <a:cubicBezTo>
                      <a:pt x="810" y="2820"/>
                      <a:pt x="572" y="5380"/>
                      <a:pt x="36" y="7916"/>
                    </a:cubicBezTo>
                    <a:cubicBezTo>
                      <a:pt x="1" y="8093"/>
                      <a:pt x="147" y="8207"/>
                      <a:pt x="284" y="8207"/>
                    </a:cubicBezTo>
                    <a:cubicBezTo>
                      <a:pt x="376" y="8207"/>
                      <a:pt x="464" y="8155"/>
                      <a:pt x="489" y="8035"/>
                    </a:cubicBezTo>
                    <a:cubicBezTo>
                      <a:pt x="1036" y="5463"/>
                      <a:pt x="1274" y="2855"/>
                      <a:pt x="1203" y="224"/>
                    </a:cubicBezTo>
                    <a:cubicBezTo>
                      <a:pt x="1197" y="75"/>
                      <a:pt x="1078" y="1"/>
                      <a:pt x="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29" name="Google Shape;855;p24">
                <a:extLst>
                  <a:ext uri="{FF2B5EF4-FFF2-40B4-BE49-F238E27FC236}">
                    <a16:creationId xmlns:a16="http://schemas.microsoft.com/office/drawing/2014/main" id="{E8E21AD2-D94F-4B2B-A1B0-96CE7E82E942}"/>
                  </a:ext>
                </a:extLst>
              </p:cNvPr>
              <p:cNvSpPr/>
              <p:nvPr/>
            </p:nvSpPr>
            <p:spPr>
              <a:xfrm>
                <a:off x="6574427" y="3222007"/>
                <a:ext cx="23279" cy="23746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731" extrusionOk="0">
                    <a:moveTo>
                      <a:pt x="224" y="0"/>
                    </a:moveTo>
                    <a:cubicBezTo>
                      <a:pt x="108" y="0"/>
                      <a:pt x="1" y="75"/>
                      <a:pt x="19" y="223"/>
                    </a:cubicBezTo>
                    <a:cubicBezTo>
                      <a:pt x="471" y="3974"/>
                      <a:pt x="685" y="7736"/>
                      <a:pt x="650" y="11499"/>
                    </a:cubicBezTo>
                    <a:cubicBezTo>
                      <a:pt x="650" y="11653"/>
                      <a:pt x="766" y="11731"/>
                      <a:pt x="882" y="11731"/>
                    </a:cubicBezTo>
                    <a:cubicBezTo>
                      <a:pt x="998" y="11731"/>
                      <a:pt x="1114" y="11653"/>
                      <a:pt x="1114" y="11499"/>
                    </a:cubicBezTo>
                    <a:cubicBezTo>
                      <a:pt x="1150" y="7736"/>
                      <a:pt x="935" y="3974"/>
                      <a:pt x="483" y="223"/>
                    </a:cubicBezTo>
                    <a:cubicBezTo>
                      <a:pt x="465" y="75"/>
                      <a:pt x="340" y="0"/>
                      <a:pt x="2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0" name="Google Shape;856;p24">
                <a:extLst>
                  <a:ext uri="{FF2B5EF4-FFF2-40B4-BE49-F238E27FC236}">
                    <a16:creationId xmlns:a16="http://schemas.microsoft.com/office/drawing/2014/main" id="{33922D19-F34C-401D-82B6-50995CAAD03C}"/>
                  </a:ext>
                </a:extLst>
              </p:cNvPr>
              <p:cNvSpPr/>
              <p:nvPr/>
            </p:nvSpPr>
            <p:spPr>
              <a:xfrm>
                <a:off x="6537343" y="3167190"/>
                <a:ext cx="13360" cy="6145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3036" extrusionOk="0">
                    <a:moveTo>
                      <a:pt x="291" y="1"/>
                    </a:moveTo>
                    <a:cubicBezTo>
                      <a:pt x="154" y="1"/>
                      <a:pt x="0" y="120"/>
                      <a:pt x="29" y="300"/>
                    </a:cubicBezTo>
                    <a:cubicBezTo>
                      <a:pt x="148" y="1134"/>
                      <a:pt x="196" y="1967"/>
                      <a:pt x="172" y="2812"/>
                    </a:cubicBezTo>
                    <a:cubicBezTo>
                      <a:pt x="166" y="2961"/>
                      <a:pt x="282" y="3036"/>
                      <a:pt x="400" y="3036"/>
                    </a:cubicBezTo>
                    <a:cubicBezTo>
                      <a:pt x="517" y="3036"/>
                      <a:pt x="636" y="2961"/>
                      <a:pt x="636" y="2812"/>
                    </a:cubicBezTo>
                    <a:cubicBezTo>
                      <a:pt x="660" y="1931"/>
                      <a:pt x="612" y="1050"/>
                      <a:pt x="481" y="169"/>
                    </a:cubicBezTo>
                    <a:cubicBezTo>
                      <a:pt x="463" y="52"/>
                      <a:pt x="381" y="1"/>
                      <a:pt x="2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1" name="Google Shape;857;p24">
                <a:extLst>
                  <a:ext uri="{FF2B5EF4-FFF2-40B4-BE49-F238E27FC236}">
                    <a16:creationId xmlns:a16="http://schemas.microsoft.com/office/drawing/2014/main" id="{3A03B92F-C561-44A6-A575-86BC6B605E92}"/>
                  </a:ext>
                </a:extLst>
              </p:cNvPr>
              <p:cNvSpPr/>
              <p:nvPr/>
            </p:nvSpPr>
            <p:spPr>
              <a:xfrm>
                <a:off x="5392878" y="3348927"/>
                <a:ext cx="16983" cy="65302"/>
              </a:xfrm>
              <a:custGeom>
                <a:avLst/>
                <a:gdLst/>
                <a:ahLst/>
                <a:cxnLst/>
                <a:rect l="l" t="t" r="r" b="b"/>
                <a:pathLst>
                  <a:path w="839" h="3226" extrusionOk="0">
                    <a:moveTo>
                      <a:pt x="548" y="0"/>
                    </a:moveTo>
                    <a:cubicBezTo>
                      <a:pt x="458" y="0"/>
                      <a:pt x="376" y="51"/>
                      <a:pt x="358" y="168"/>
                    </a:cubicBezTo>
                    <a:cubicBezTo>
                      <a:pt x="203" y="1109"/>
                      <a:pt x="84" y="2050"/>
                      <a:pt x="12" y="3002"/>
                    </a:cubicBezTo>
                    <a:cubicBezTo>
                      <a:pt x="0" y="3151"/>
                      <a:pt x="111" y="3225"/>
                      <a:pt x="227" y="3225"/>
                    </a:cubicBezTo>
                    <a:cubicBezTo>
                      <a:pt x="343" y="3225"/>
                      <a:pt x="465" y="3151"/>
                      <a:pt x="477" y="3002"/>
                    </a:cubicBezTo>
                    <a:cubicBezTo>
                      <a:pt x="560" y="2097"/>
                      <a:pt x="667" y="1192"/>
                      <a:pt x="810" y="299"/>
                    </a:cubicBezTo>
                    <a:cubicBezTo>
                      <a:pt x="839" y="119"/>
                      <a:pt x="685" y="0"/>
                      <a:pt x="5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2" name="Google Shape;858;p24">
                <a:extLst>
                  <a:ext uri="{FF2B5EF4-FFF2-40B4-BE49-F238E27FC236}">
                    <a16:creationId xmlns:a16="http://schemas.microsoft.com/office/drawing/2014/main" id="{65D64CEB-721E-45B0-BE13-596AA596A1A2}"/>
                  </a:ext>
                </a:extLst>
              </p:cNvPr>
              <p:cNvSpPr/>
              <p:nvPr/>
            </p:nvSpPr>
            <p:spPr>
              <a:xfrm>
                <a:off x="5416380" y="3384816"/>
                <a:ext cx="17975" cy="59047"/>
              </a:xfrm>
              <a:custGeom>
                <a:avLst/>
                <a:gdLst/>
                <a:ahLst/>
                <a:cxnLst/>
                <a:rect l="l" t="t" r="r" b="b"/>
                <a:pathLst>
                  <a:path w="888" h="2917" extrusionOk="0">
                    <a:moveTo>
                      <a:pt x="600" y="0"/>
                    </a:moveTo>
                    <a:cubicBezTo>
                      <a:pt x="509" y="0"/>
                      <a:pt x="423" y="51"/>
                      <a:pt x="399" y="169"/>
                    </a:cubicBezTo>
                    <a:cubicBezTo>
                      <a:pt x="221" y="1003"/>
                      <a:pt x="90" y="1848"/>
                      <a:pt x="18" y="2694"/>
                    </a:cubicBezTo>
                    <a:cubicBezTo>
                      <a:pt x="0" y="2842"/>
                      <a:pt x="110" y="2917"/>
                      <a:pt x="228" y="2917"/>
                    </a:cubicBezTo>
                    <a:cubicBezTo>
                      <a:pt x="346" y="2917"/>
                      <a:pt x="471" y="2842"/>
                      <a:pt x="482" y="2694"/>
                    </a:cubicBezTo>
                    <a:cubicBezTo>
                      <a:pt x="554" y="1884"/>
                      <a:pt x="673" y="1086"/>
                      <a:pt x="852" y="288"/>
                    </a:cubicBezTo>
                    <a:cubicBezTo>
                      <a:pt x="887" y="116"/>
                      <a:pt x="738" y="0"/>
                      <a:pt x="6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3" name="Google Shape;859;p24">
                <a:extLst>
                  <a:ext uri="{FF2B5EF4-FFF2-40B4-BE49-F238E27FC236}">
                    <a16:creationId xmlns:a16="http://schemas.microsoft.com/office/drawing/2014/main" id="{B97FF138-529B-4643-AFCD-B502B2F5AC95}"/>
                  </a:ext>
                </a:extLst>
              </p:cNvPr>
              <p:cNvSpPr/>
              <p:nvPr/>
            </p:nvSpPr>
            <p:spPr>
              <a:xfrm>
                <a:off x="5445650" y="3402670"/>
                <a:ext cx="18745" cy="53015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619" extrusionOk="0">
                    <a:moveTo>
                      <a:pt x="637" y="0"/>
                    </a:moveTo>
                    <a:cubicBezTo>
                      <a:pt x="545" y="0"/>
                      <a:pt x="458" y="51"/>
                      <a:pt x="429" y="168"/>
                    </a:cubicBezTo>
                    <a:cubicBezTo>
                      <a:pt x="251" y="907"/>
                      <a:pt x="120" y="1645"/>
                      <a:pt x="25" y="2395"/>
                    </a:cubicBezTo>
                    <a:cubicBezTo>
                      <a:pt x="1" y="2544"/>
                      <a:pt x="108" y="2618"/>
                      <a:pt x="226" y="2618"/>
                    </a:cubicBezTo>
                    <a:cubicBezTo>
                      <a:pt x="343" y="2618"/>
                      <a:pt x="471" y="2544"/>
                      <a:pt x="489" y="2395"/>
                    </a:cubicBezTo>
                    <a:cubicBezTo>
                      <a:pt x="584" y="1692"/>
                      <a:pt x="715" y="990"/>
                      <a:pt x="882" y="299"/>
                    </a:cubicBezTo>
                    <a:cubicBezTo>
                      <a:pt x="925" y="119"/>
                      <a:pt x="777" y="0"/>
                      <a:pt x="6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4" name="Google Shape;860;p24">
                <a:extLst>
                  <a:ext uri="{FF2B5EF4-FFF2-40B4-BE49-F238E27FC236}">
                    <a16:creationId xmlns:a16="http://schemas.microsoft.com/office/drawing/2014/main" id="{11F2E90A-3385-44CE-8E97-D7D0FFA01D1F}"/>
                  </a:ext>
                </a:extLst>
              </p:cNvPr>
              <p:cNvSpPr/>
              <p:nvPr/>
            </p:nvSpPr>
            <p:spPr>
              <a:xfrm>
                <a:off x="5390712" y="3100775"/>
                <a:ext cx="29230" cy="87468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4321" extrusionOk="0">
                    <a:moveTo>
                      <a:pt x="1158" y="1"/>
                    </a:moveTo>
                    <a:cubicBezTo>
                      <a:pt x="1065" y="1"/>
                      <a:pt x="974" y="51"/>
                      <a:pt x="941" y="164"/>
                    </a:cubicBezTo>
                    <a:cubicBezTo>
                      <a:pt x="572" y="1462"/>
                      <a:pt x="119" y="2760"/>
                      <a:pt x="12" y="4093"/>
                    </a:cubicBezTo>
                    <a:cubicBezTo>
                      <a:pt x="0" y="4246"/>
                      <a:pt x="108" y="4321"/>
                      <a:pt x="223" y="4321"/>
                    </a:cubicBezTo>
                    <a:cubicBezTo>
                      <a:pt x="340" y="4321"/>
                      <a:pt x="464" y="4243"/>
                      <a:pt x="476" y="4093"/>
                    </a:cubicBezTo>
                    <a:cubicBezTo>
                      <a:pt x="584" y="2795"/>
                      <a:pt x="1036" y="1533"/>
                      <a:pt x="1393" y="295"/>
                    </a:cubicBezTo>
                    <a:cubicBezTo>
                      <a:pt x="1444" y="115"/>
                      <a:pt x="1299" y="1"/>
                      <a:pt x="115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5" name="Google Shape;861;p24">
                <a:extLst>
                  <a:ext uri="{FF2B5EF4-FFF2-40B4-BE49-F238E27FC236}">
                    <a16:creationId xmlns:a16="http://schemas.microsoft.com/office/drawing/2014/main" id="{15BA50BA-342A-4B77-9338-E323B2892DFA}"/>
                  </a:ext>
                </a:extLst>
              </p:cNvPr>
              <p:cNvSpPr/>
              <p:nvPr/>
            </p:nvSpPr>
            <p:spPr>
              <a:xfrm>
                <a:off x="5414517" y="3144762"/>
                <a:ext cx="23987" cy="5301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2619" extrusionOk="0">
                    <a:moveTo>
                      <a:pt x="899" y="1"/>
                    </a:moveTo>
                    <a:cubicBezTo>
                      <a:pt x="806" y="1"/>
                      <a:pt x="715" y="51"/>
                      <a:pt x="682" y="170"/>
                    </a:cubicBezTo>
                    <a:cubicBezTo>
                      <a:pt x="467" y="884"/>
                      <a:pt x="265" y="1610"/>
                      <a:pt x="51" y="2325"/>
                    </a:cubicBezTo>
                    <a:cubicBezTo>
                      <a:pt x="0" y="2504"/>
                      <a:pt x="145" y="2619"/>
                      <a:pt x="286" y="2619"/>
                    </a:cubicBezTo>
                    <a:cubicBezTo>
                      <a:pt x="379" y="2619"/>
                      <a:pt x="470" y="2569"/>
                      <a:pt x="503" y="2456"/>
                    </a:cubicBezTo>
                    <a:cubicBezTo>
                      <a:pt x="717" y="1730"/>
                      <a:pt x="932" y="1015"/>
                      <a:pt x="1134" y="289"/>
                    </a:cubicBezTo>
                    <a:cubicBezTo>
                      <a:pt x="1184" y="117"/>
                      <a:pt x="1040" y="1"/>
                      <a:pt x="8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95" name="Google Shape;864;p24">
              <a:extLst>
                <a:ext uri="{FF2B5EF4-FFF2-40B4-BE49-F238E27FC236}">
                  <a16:creationId xmlns:a16="http://schemas.microsoft.com/office/drawing/2014/main" id="{3DDAD76C-8395-45FC-9E71-708B58E5FFD9}"/>
                </a:ext>
              </a:extLst>
            </p:cNvPr>
            <p:cNvSpPr/>
            <p:nvPr/>
          </p:nvSpPr>
          <p:spPr>
            <a:xfrm>
              <a:off x="5254157" y="2578562"/>
              <a:ext cx="201575" cy="142163"/>
            </a:xfrm>
            <a:custGeom>
              <a:avLst/>
              <a:gdLst/>
              <a:ahLst/>
              <a:cxnLst/>
              <a:rect l="l" t="t" r="r" b="b"/>
              <a:pathLst>
                <a:path w="9958" h="7023" extrusionOk="0">
                  <a:moveTo>
                    <a:pt x="993" y="0"/>
                  </a:moveTo>
                  <a:cubicBezTo>
                    <a:pt x="476" y="0"/>
                    <a:pt x="1" y="660"/>
                    <a:pt x="495" y="1066"/>
                  </a:cubicBezTo>
                  <a:cubicBezTo>
                    <a:pt x="1841" y="2185"/>
                    <a:pt x="3246" y="3197"/>
                    <a:pt x="4663" y="4221"/>
                  </a:cubicBezTo>
                  <a:cubicBezTo>
                    <a:pt x="5984" y="5174"/>
                    <a:pt x="7413" y="6626"/>
                    <a:pt x="9020" y="7007"/>
                  </a:cubicBezTo>
                  <a:cubicBezTo>
                    <a:pt x="9065" y="7018"/>
                    <a:pt x="9110" y="7023"/>
                    <a:pt x="9155" y="7023"/>
                  </a:cubicBezTo>
                  <a:cubicBezTo>
                    <a:pt x="9574" y="7023"/>
                    <a:pt x="9957" y="6593"/>
                    <a:pt x="9699" y="6174"/>
                  </a:cubicBezTo>
                  <a:cubicBezTo>
                    <a:pt x="8877" y="4888"/>
                    <a:pt x="7234" y="4102"/>
                    <a:pt x="5996" y="3233"/>
                  </a:cubicBezTo>
                  <a:cubicBezTo>
                    <a:pt x="4460" y="2150"/>
                    <a:pt x="2924" y="1054"/>
                    <a:pt x="1305" y="90"/>
                  </a:cubicBezTo>
                  <a:cubicBezTo>
                    <a:pt x="1204" y="27"/>
                    <a:pt x="1098" y="0"/>
                    <a:pt x="9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6" name="Google Shape;865;p24">
              <a:extLst>
                <a:ext uri="{FF2B5EF4-FFF2-40B4-BE49-F238E27FC236}">
                  <a16:creationId xmlns:a16="http://schemas.microsoft.com/office/drawing/2014/main" id="{1E25C528-B447-428B-8A81-034DCE95E4F1}"/>
                </a:ext>
              </a:extLst>
            </p:cNvPr>
            <p:cNvSpPr txBox="1"/>
            <p:nvPr/>
          </p:nvSpPr>
          <p:spPr>
            <a:xfrm>
              <a:off x="5674163" y="2962088"/>
              <a:ext cx="969600" cy="33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accent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 Medium"/>
                </a:rPr>
                <a:t>q</a:t>
              </a:r>
              <a:r>
                <a:rPr lang="en" sz="2800">
                  <a:solidFill>
                    <a:schemeClr val="accent5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 Medium"/>
                </a:rPr>
                <a:t>uấy</a:t>
              </a:r>
              <a:endParaRPr sz="2800">
                <a:solidFill>
                  <a:schemeClr val="accent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endParaRPr>
            </a:p>
          </p:txBody>
        </p:sp>
      </p:grpSp>
      <p:sp>
        <p:nvSpPr>
          <p:cNvPr id="138" name="Google Shape;866;p24">
            <a:extLst>
              <a:ext uri="{FF2B5EF4-FFF2-40B4-BE49-F238E27FC236}">
                <a16:creationId xmlns:a16="http://schemas.microsoft.com/office/drawing/2014/main" id="{CCB30790-8797-4DE7-8052-844A619B1D4B}"/>
              </a:ext>
            </a:extLst>
          </p:cNvPr>
          <p:cNvSpPr/>
          <p:nvPr/>
        </p:nvSpPr>
        <p:spPr>
          <a:xfrm>
            <a:off x="3877634" y="1891555"/>
            <a:ext cx="1417420" cy="1160503"/>
          </a:xfrm>
          <a:custGeom>
            <a:avLst/>
            <a:gdLst/>
            <a:ahLst/>
            <a:cxnLst/>
            <a:rect l="l" t="t" r="r" b="b"/>
            <a:pathLst>
              <a:path w="70022" h="57330" extrusionOk="0">
                <a:moveTo>
                  <a:pt x="35005" y="1001"/>
                </a:moveTo>
                <a:cubicBezTo>
                  <a:pt x="53769" y="1001"/>
                  <a:pt x="69033" y="13407"/>
                  <a:pt x="69033" y="28659"/>
                </a:cubicBezTo>
                <a:cubicBezTo>
                  <a:pt x="69033" y="43923"/>
                  <a:pt x="53769" y="56329"/>
                  <a:pt x="35005" y="56329"/>
                </a:cubicBezTo>
                <a:cubicBezTo>
                  <a:pt x="16253" y="56329"/>
                  <a:pt x="989" y="43923"/>
                  <a:pt x="989" y="28659"/>
                </a:cubicBezTo>
                <a:cubicBezTo>
                  <a:pt x="989" y="13407"/>
                  <a:pt x="16253" y="1001"/>
                  <a:pt x="35005" y="1001"/>
                </a:cubicBezTo>
                <a:close/>
                <a:moveTo>
                  <a:pt x="35005" y="1"/>
                </a:moveTo>
                <a:cubicBezTo>
                  <a:pt x="15705" y="1"/>
                  <a:pt x="1" y="12859"/>
                  <a:pt x="1" y="28659"/>
                </a:cubicBezTo>
                <a:cubicBezTo>
                  <a:pt x="1" y="44471"/>
                  <a:pt x="15705" y="57329"/>
                  <a:pt x="35005" y="57329"/>
                </a:cubicBezTo>
                <a:cubicBezTo>
                  <a:pt x="54317" y="57329"/>
                  <a:pt x="70021" y="44471"/>
                  <a:pt x="70021" y="28659"/>
                </a:cubicBezTo>
                <a:cubicBezTo>
                  <a:pt x="70021" y="12859"/>
                  <a:pt x="54317" y="1"/>
                  <a:pt x="3500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uây</a:t>
            </a:r>
            <a:endParaRPr sz="40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03612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0;p20">
            <a:extLst>
              <a:ext uri="{FF2B5EF4-FFF2-40B4-BE49-F238E27FC236}">
                <a16:creationId xmlns:a16="http://schemas.microsoft.com/office/drawing/2014/main" id="{7A40C6A5-6EDA-491F-A244-EDA172983A00}"/>
              </a:ext>
            </a:extLst>
          </p:cNvPr>
          <p:cNvSpPr/>
          <p:nvPr/>
        </p:nvSpPr>
        <p:spPr>
          <a:xfrm>
            <a:off x="2667000" y="1581150"/>
            <a:ext cx="139291" cy="280049"/>
          </a:xfrm>
          <a:custGeom>
            <a:avLst/>
            <a:gdLst/>
            <a:ahLst/>
            <a:cxnLst/>
            <a:rect l="l" t="t" r="r" b="b"/>
            <a:pathLst>
              <a:path w="7597" h="15274" extrusionOk="0">
                <a:moveTo>
                  <a:pt x="3798" y="557"/>
                </a:moveTo>
                <a:cubicBezTo>
                  <a:pt x="4894" y="1974"/>
                  <a:pt x="5965" y="3426"/>
                  <a:pt x="7120" y="4784"/>
                </a:cubicBezTo>
                <a:cubicBezTo>
                  <a:pt x="6775" y="4784"/>
                  <a:pt x="6418" y="4819"/>
                  <a:pt x="6061" y="4831"/>
                </a:cubicBezTo>
                <a:cubicBezTo>
                  <a:pt x="5715" y="4855"/>
                  <a:pt x="5346" y="4831"/>
                  <a:pt x="5025" y="4986"/>
                </a:cubicBezTo>
                <a:cubicBezTo>
                  <a:pt x="5011" y="4983"/>
                  <a:pt x="4996" y="4981"/>
                  <a:pt x="4982" y="4981"/>
                </a:cubicBezTo>
                <a:cubicBezTo>
                  <a:pt x="4897" y="4981"/>
                  <a:pt x="4810" y="5038"/>
                  <a:pt x="4810" y="5129"/>
                </a:cubicBezTo>
                <a:cubicBezTo>
                  <a:pt x="4537" y="8201"/>
                  <a:pt x="5418" y="11439"/>
                  <a:pt x="5846" y="14487"/>
                </a:cubicBezTo>
                <a:cubicBezTo>
                  <a:pt x="4441" y="14535"/>
                  <a:pt x="3048" y="14535"/>
                  <a:pt x="1655" y="14594"/>
                </a:cubicBezTo>
                <a:cubicBezTo>
                  <a:pt x="2143" y="11582"/>
                  <a:pt x="3108" y="8153"/>
                  <a:pt x="2715" y="5129"/>
                </a:cubicBezTo>
                <a:cubicBezTo>
                  <a:pt x="2715" y="5105"/>
                  <a:pt x="2703" y="5093"/>
                  <a:pt x="2691" y="5069"/>
                </a:cubicBezTo>
                <a:cubicBezTo>
                  <a:pt x="2691" y="5046"/>
                  <a:pt x="2667" y="5022"/>
                  <a:pt x="2644" y="5010"/>
                </a:cubicBezTo>
                <a:cubicBezTo>
                  <a:pt x="2644" y="5010"/>
                  <a:pt x="2632" y="5010"/>
                  <a:pt x="2632" y="4998"/>
                </a:cubicBezTo>
                <a:cubicBezTo>
                  <a:pt x="2620" y="4998"/>
                  <a:pt x="2608" y="4986"/>
                  <a:pt x="2596" y="4986"/>
                </a:cubicBezTo>
                <a:cubicBezTo>
                  <a:pt x="2274" y="4831"/>
                  <a:pt x="1893" y="4855"/>
                  <a:pt x="1536" y="4831"/>
                </a:cubicBezTo>
                <a:cubicBezTo>
                  <a:pt x="1191" y="4819"/>
                  <a:pt x="834" y="4784"/>
                  <a:pt x="477" y="4784"/>
                </a:cubicBezTo>
                <a:cubicBezTo>
                  <a:pt x="1631" y="3426"/>
                  <a:pt x="2715" y="1974"/>
                  <a:pt x="3798" y="557"/>
                </a:cubicBezTo>
                <a:close/>
                <a:moveTo>
                  <a:pt x="3729" y="1"/>
                </a:moveTo>
                <a:cubicBezTo>
                  <a:pt x="3654" y="1"/>
                  <a:pt x="3576" y="32"/>
                  <a:pt x="3513" y="105"/>
                </a:cubicBezTo>
                <a:cubicBezTo>
                  <a:pt x="2334" y="1629"/>
                  <a:pt x="750" y="3176"/>
                  <a:pt x="24" y="4986"/>
                </a:cubicBezTo>
                <a:cubicBezTo>
                  <a:pt x="0" y="5034"/>
                  <a:pt x="12" y="5069"/>
                  <a:pt x="48" y="5093"/>
                </a:cubicBezTo>
                <a:cubicBezTo>
                  <a:pt x="48" y="5105"/>
                  <a:pt x="48" y="5117"/>
                  <a:pt x="48" y="5117"/>
                </a:cubicBezTo>
                <a:cubicBezTo>
                  <a:pt x="60" y="5200"/>
                  <a:pt x="155" y="5296"/>
                  <a:pt x="238" y="5308"/>
                </a:cubicBezTo>
                <a:cubicBezTo>
                  <a:pt x="517" y="5358"/>
                  <a:pt x="808" y="5373"/>
                  <a:pt x="1103" y="5373"/>
                </a:cubicBezTo>
                <a:cubicBezTo>
                  <a:pt x="1223" y="5373"/>
                  <a:pt x="1344" y="5371"/>
                  <a:pt x="1465" y="5367"/>
                </a:cubicBezTo>
                <a:cubicBezTo>
                  <a:pt x="1546" y="5367"/>
                  <a:pt x="1630" y="5368"/>
                  <a:pt x="1714" y="5368"/>
                </a:cubicBezTo>
                <a:cubicBezTo>
                  <a:pt x="1925" y="5368"/>
                  <a:pt x="2142" y="5362"/>
                  <a:pt x="2346" y="5320"/>
                </a:cubicBezTo>
                <a:lnTo>
                  <a:pt x="2346" y="5320"/>
                </a:lnTo>
                <a:cubicBezTo>
                  <a:pt x="1953" y="6915"/>
                  <a:pt x="1882" y="8606"/>
                  <a:pt x="1631" y="10213"/>
                </a:cubicBezTo>
                <a:cubicBezTo>
                  <a:pt x="1405" y="11749"/>
                  <a:pt x="1155" y="13285"/>
                  <a:pt x="965" y="14821"/>
                </a:cubicBezTo>
                <a:cubicBezTo>
                  <a:pt x="965" y="14821"/>
                  <a:pt x="965" y="14833"/>
                  <a:pt x="965" y="14844"/>
                </a:cubicBezTo>
                <a:cubicBezTo>
                  <a:pt x="905" y="15035"/>
                  <a:pt x="1000" y="15273"/>
                  <a:pt x="1262" y="15273"/>
                </a:cubicBezTo>
                <a:cubicBezTo>
                  <a:pt x="2917" y="15214"/>
                  <a:pt x="4572" y="15225"/>
                  <a:pt x="6227" y="15154"/>
                </a:cubicBezTo>
                <a:cubicBezTo>
                  <a:pt x="6394" y="15154"/>
                  <a:pt x="6596" y="15011"/>
                  <a:pt x="6573" y="14821"/>
                </a:cubicBezTo>
                <a:cubicBezTo>
                  <a:pt x="6156" y="11677"/>
                  <a:pt x="5846" y="8403"/>
                  <a:pt x="5168" y="5296"/>
                </a:cubicBezTo>
                <a:lnTo>
                  <a:pt x="5168" y="5296"/>
                </a:lnTo>
                <a:cubicBezTo>
                  <a:pt x="5374" y="5359"/>
                  <a:pt x="5596" y="5370"/>
                  <a:pt x="5817" y="5370"/>
                </a:cubicBezTo>
                <a:cubicBezTo>
                  <a:pt x="5927" y="5370"/>
                  <a:pt x="6037" y="5367"/>
                  <a:pt x="6144" y="5367"/>
                </a:cubicBezTo>
                <a:cubicBezTo>
                  <a:pt x="6261" y="5371"/>
                  <a:pt x="6380" y="5373"/>
                  <a:pt x="6498" y="5373"/>
                </a:cubicBezTo>
                <a:cubicBezTo>
                  <a:pt x="6789" y="5373"/>
                  <a:pt x="7083" y="5358"/>
                  <a:pt x="7370" y="5308"/>
                </a:cubicBezTo>
                <a:cubicBezTo>
                  <a:pt x="7454" y="5296"/>
                  <a:pt x="7537" y="5200"/>
                  <a:pt x="7549" y="5117"/>
                </a:cubicBezTo>
                <a:cubicBezTo>
                  <a:pt x="7549" y="5117"/>
                  <a:pt x="7549" y="5105"/>
                  <a:pt x="7561" y="5093"/>
                </a:cubicBezTo>
                <a:cubicBezTo>
                  <a:pt x="7585" y="5069"/>
                  <a:pt x="7597" y="5034"/>
                  <a:pt x="7585" y="4986"/>
                </a:cubicBezTo>
                <a:cubicBezTo>
                  <a:pt x="6846" y="3188"/>
                  <a:pt x="5263" y="1629"/>
                  <a:pt x="4084" y="105"/>
                </a:cubicBezTo>
                <a:cubicBezTo>
                  <a:pt x="4030" y="32"/>
                  <a:pt x="3947" y="1"/>
                  <a:pt x="3869" y="1"/>
                </a:cubicBezTo>
                <a:cubicBezTo>
                  <a:pt x="3845" y="1"/>
                  <a:pt x="3821" y="4"/>
                  <a:pt x="3798" y="9"/>
                </a:cubicBezTo>
                <a:cubicBezTo>
                  <a:pt x="3776" y="4"/>
                  <a:pt x="3753" y="1"/>
                  <a:pt x="37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"/>
            </a:endParaRPr>
          </a:p>
        </p:txBody>
      </p:sp>
      <p:sp>
        <p:nvSpPr>
          <p:cNvPr id="3" name="Google Shape;361;p20">
            <a:extLst>
              <a:ext uri="{FF2B5EF4-FFF2-40B4-BE49-F238E27FC236}">
                <a16:creationId xmlns:a16="http://schemas.microsoft.com/office/drawing/2014/main" id="{90BDDE82-DDBC-4FA2-A858-8E59D873D955}"/>
              </a:ext>
            </a:extLst>
          </p:cNvPr>
          <p:cNvSpPr/>
          <p:nvPr/>
        </p:nvSpPr>
        <p:spPr>
          <a:xfrm rot="-5400000">
            <a:off x="3718544" y="2468924"/>
            <a:ext cx="182860" cy="367525"/>
          </a:xfrm>
          <a:custGeom>
            <a:avLst/>
            <a:gdLst/>
            <a:ahLst/>
            <a:cxnLst/>
            <a:rect l="l" t="t" r="r" b="b"/>
            <a:pathLst>
              <a:path w="7597" h="15269" extrusionOk="0">
                <a:moveTo>
                  <a:pt x="5942" y="667"/>
                </a:moveTo>
                <a:lnTo>
                  <a:pt x="5942" y="667"/>
                </a:lnTo>
                <a:cubicBezTo>
                  <a:pt x="5454" y="3680"/>
                  <a:pt x="4501" y="7121"/>
                  <a:pt x="4882" y="10133"/>
                </a:cubicBezTo>
                <a:cubicBezTo>
                  <a:pt x="4882" y="10157"/>
                  <a:pt x="4894" y="10181"/>
                  <a:pt x="4906" y="10192"/>
                </a:cubicBezTo>
                <a:cubicBezTo>
                  <a:pt x="4906" y="10216"/>
                  <a:pt x="4930" y="10240"/>
                  <a:pt x="4954" y="10252"/>
                </a:cubicBezTo>
                <a:cubicBezTo>
                  <a:pt x="4954" y="10264"/>
                  <a:pt x="4966" y="10264"/>
                  <a:pt x="4966" y="10264"/>
                </a:cubicBezTo>
                <a:cubicBezTo>
                  <a:pt x="4978" y="10276"/>
                  <a:pt x="4989" y="10276"/>
                  <a:pt x="5001" y="10276"/>
                </a:cubicBezTo>
                <a:cubicBezTo>
                  <a:pt x="5323" y="10431"/>
                  <a:pt x="5704" y="10419"/>
                  <a:pt x="6061" y="10431"/>
                </a:cubicBezTo>
                <a:cubicBezTo>
                  <a:pt x="6406" y="10454"/>
                  <a:pt x="6763" y="10478"/>
                  <a:pt x="7121" y="10478"/>
                </a:cubicBezTo>
                <a:cubicBezTo>
                  <a:pt x="5966" y="11836"/>
                  <a:pt x="4882" y="13300"/>
                  <a:pt x="3799" y="14717"/>
                </a:cubicBezTo>
                <a:cubicBezTo>
                  <a:pt x="2715" y="13300"/>
                  <a:pt x="1632" y="11836"/>
                  <a:pt x="477" y="10478"/>
                </a:cubicBezTo>
                <a:cubicBezTo>
                  <a:pt x="822" y="10478"/>
                  <a:pt x="1179" y="10454"/>
                  <a:pt x="1537" y="10431"/>
                </a:cubicBezTo>
                <a:cubicBezTo>
                  <a:pt x="1882" y="10419"/>
                  <a:pt x="2263" y="10431"/>
                  <a:pt x="2584" y="10288"/>
                </a:cubicBezTo>
                <a:cubicBezTo>
                  <a:pt x="2597" y="10291"/>
                  <a:pt x="2609" y="10293"/>
                  <a:pt x="2623" y="10293"/>
                </a:cubicBezTo>
                <a:cubicBezTo>
                  <a:pt x="2700" y="10293"/>
                  <a:pt x="2788" y="10235"/>
                  <a:pt x="2799" y="10133"/>
                </a:cubicBezTo>
                <a:cubicBezTo>
                  <a:pt x="3061" y="7061"/>
                  <a:pt x="2180" y="3823"/>
                  <a:pt x="1751" y="775"/>
                </a:cubicBezTo>
                <a:cubicBezTo>
                  <a:pt x="3156" y="739"/>
                  <a:pt x="4549" y="727"/>
                  <a:pt x="5942" y="667"/>
                </a:cubicBezTo>
                <a:close/>
                <a:moveTo>
                  <a:pt x="6353" y="0"/>
                </a:moveTo>
                <a:cubicBezTo>
                  <a:pt x="6347" y="0"/>
                  <a:pt x="6341" y="0"/>
                  <a:pt x="6335" y="1"/>
                </a:cubicBezTo>
                <a:cubicBezTo>
                  <a:pt x="4680" y="48"/>
                  <a:pt x="3025" y="36"/>
                  <a:pt x="1370" y="108"/>
                </a:cubicBezTo>
                <a:cubicBezTo>
                  <a:pt x="1203" y="120"/>
                  <a:pt x="1001" y="263"/>
                  <a:pt x="1025" y="453"/>
                </a:cubicBezTo>
                <a:cubicBezTo>
                  <a:pt x="1441" y="3596"/>
                  <a:pt x="1751" y="6871"/>
                  <a:pt x="2430" y="9966"/>
                </a:cubicBezTo>
                <a:cubicBezTo>
                  <a:pt x="2120" y="9883"/>
                  <a:pt x="1775" y="9907"/>
                  <a:pt x="1453" y="9895"/>
                </a:cubicBezTo>
                <a:cubicBezTo>
                  <a:pt x="1048" y="9895"/>
                  <a:pt x="632" y="9895"/>
                  <a:pt x="227" y="9966"/>
                </a:cubicBezTo>
                <a:cubicBezTo>
                  <a:pt x="144" y="9978"/>
                  <a:pt x="60" y="10061"/>
                  <a:pt x="48" y="10145"/>
                </a:cubicBezTo>
                <a:cubicBezTo>
                  <a:pt x="48" y="10157"/>
                  <a:pt x="48" y="10157"/>
                  <a:pt x="48" y="10169"/>
                </a:cubicBezTo>
                <a:cubicBezTo>
                  <a:pt x="13" y="10192"/>
                  <a:pt x="1" y="10240"/>
                  <a:pt x="13" y="10276"/>
                </a:cubicBezTo>
                <a:cubicBezTo>
                  <a:pt x="751" y="12086"/>
                  <a:pt x="2334" y="13633"/>
                  <a:pt x="3513" y="15157"/>
                </a:cubicBezTo>
                <a:cubicBezTo>
                  <a:pt x="3565" y="15235"/>
                  <a:pt x="3642" y="15263"/>
                  <a:pt x="3717" y="15263"/>
                </a:cubicBezTo>
                <a:cubicBezTo>
                  <a:pt x="3745" y="15263"/>
                  <a:pt x="3773" y="15259"/>
                  <a:pt x="3799" y="15253"/>
                </a:cubicBezTo>
                <a:cubicBezTo>
                  <a:pt x="3826" y="15263"/>
                  <a:pt x="3854" y="15268"/>
                  <a:pt x="3882" y="15268"/>
                </a:cubicBezTo>
                <a:cubicBezTo>
                  <a:pt x="3953" y="15268"/>
                  <a:pt x="4025" y="15234"/>
                  <a:pt x="4085" y="15157"/>
                </a:cubicBezTo>
                <a:cubicBezTo>
                  <a:pt x="5263" y="13633"/>
                  <a:pt x="6847" y="12086"/>
                  <a:pt x="7573" y="10276"/>
                </a:cubicBezTo>
                <a:cubicBezTo>
                  <a:pt x="7597" y="10240"/>
                  <a:pt x="7585" y="10192"/>
                  <a:pt x="7549" y="10169"/>
                </a:cubicBezTo>
                <a:cubicBezTo>
                  <a:pt x="7549" y="10157"/>
                  <a:pt x="7549" y="10157"/>
                  <a:pt x="7549" y="10145"/>
                </a:cubicBezTo>
                <a:cubicBezTo>
                  <a:pt x="7537" y="10061"/>
                  <a:pt x="7442" y="9978"/>
                  <a:pt x="7371" y="9966"/>
                </a:cubicBezTo>
                <a:cubicBezTo>
                  <a:pt x="6966" y="9895"/>
                  <a:pt x="6549" y="9895"/>
                  <a:pt x="6132" y="9895"/>
                </a:cubicBezTo>
                <a:cubicBezTo>
                  <a:pt x="5847" y="9907"/>
                  <a:pt x="5537" y="9883"/>
                  <a:pt x="5251" y="9942"/>
                </a:cubicBezTo>
                <a:cubicBezTo>
                  <a:pt x="5644" y="8359"/>
                  <a:pt x="5716" y="6668"/>
                  <a:pt x="5966" y="5049"/>
                </a:cubicBezTo>
                <a:cubicBezTo>
                  <a:pt x="6192" y="3513"/>
                  <a:pt x="6442" y="1989"/>
                  <a:pt x="6632" y="453"/>
                </a:cubicBezTo>
                <a:cubicBezTo>
                  <a:pt x="6632" y="441"/>
                  <a:pt x="6632" y="429"/>
                  <a:pt x="6632" y="429"/>
                </a:cubicBezTo>
                <a:cubicBezTo>
                  <a:pt x="6691" y="243"/>
                  <a:pt x="6601" y="0"/>
                  <a:pt x="63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"/>
            </a:endParaRPr>
          </a:p>
        </p:txBody>
      </p:sp>
      <p:grpSp>
        <p:nvGrpSpPr>
          <p:cNvPr id="4" name="Google Shape;364;p20">
            <a:extLst>
              <a:ext uri="{FF2B5EF4-FFF2-40B4-BE49-F238E27FC236}">
                <a16:creationId xmlns:a16="http://schemas.microsoft.com/office/drawing/2014/main" id="{751D0B6F-5B37-4073-B257-F2BCAF36C3F5}"/>
              </a:ext>
            </a:extLst>
          </p:cNvPr>
          <p:cNvGrpSpPr/>
          <p:nvPr/>
        </p:nvGrpSpPr>
        <p:grpSpPr>
          <a:xfrm>
            <a:off x="1902677" y="1958469"/>
            <a:ext cx="1702818" cy="1206090"/>
            <a:chOff x="4063785" y="2551463"/>
            <a:chExt cx="1057315" cy="996768"/>
          </a:xfrm>
        </p:grpSpPr>
        <p:sp>
          <p:nvSpPr>
            <p:cNvPr id="5" name="Google Shape;365;p20">
              <a:extLst>
                <a:ext uri="{FF2B5EF4-FFF2-40B4-BE49-F238E27FC236}">
                  <a16:creationId xmlns:a16="http://schemas.microsoft.com/office/drawing/2014/main" id="{E2C3E018-1F22-411A-85E3-C4122721F985}"/>
                </a:ext>
              </a:extLst>
            </p:cNvPr>
            <p:cNvSpPr/>
            <p:nvPr/>
          </p:nvSpPr>
          <p:spPr>
            <a:xfrm>
              <a:off x="4190750" y="2594301"/>
              <a:ext cx="879714" cy="851491"/>
            </a:xfrm>
            <a:custGeom>
              <a:avLst/>
              <a:gdLst/>
              <a:ahLst/>
              <a:cxnLst/>
              <a:rect l="l" t="t" r="r" b="b"/>
              <a:pathLst>
                <a:path w="28957" h="28028" extrusionOk="0">
                  <a:moveTo>
                    <a:pt x="28957" y="1"/>
                  </a:moveTo>
                  <a:lnTo>
                    <a:pt x="1" y="929"/>
                  </a:lnTo>
                  <a:lnTo>
                    <a:pt x="1870" y="28028"/>
                  </a:lnTo>
                  <a:lnTo>
                    <a:pt x="28183" y="27087"/>
                  </a:lnTo>
                  <a:lnTo>
                    <a:pt x="289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"/>
                </a:rPr>
                <a:t>uyp</a:t>
              </a:r>
              <a:endParaRPr sz="32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  <p:sp>
          <p:nvSpPr>
            <p:cNvPr id="6" name="Google Shape;366;p20">
              <a:extLst>
                <a:ext uri="{FF2B5EF4-FFF2-40B4-BE49-F238E27FC236}">
                  <a16:creationId xmlns:a16="http://schemas.microsoft.com/office/drawing/2014/main" id="{BE6366EE-8585-4489-811E-B04452C7CB6C}"/>
                </a:ext>
              </a:extLst>
            </p:cNvPr>
            <p:cNvSpPr/>
            <p:nvPr/>
          </p:nvSpPr>
          <p:spPr>
            <a:xfrm>
              <a:off x="4063785" y="2551463"/>
              <a:ext cx="1057315" cy="996768"/>
            </a:xfrm>
            <a:custGeom>
              <a:avLst/>
              <a:gdLst/>
              <a:ahLst/>
              <a:cxnLst/>
              <a:rect l="l" t="t" r="r" b="b"/>
              <a:pathLst>
                <a:path w="34803" h="32810" extrusionOk="0">
                  <a:moveTo>
                    <a:pt x="2823" y="1172"/>
                  </a:moveTo>
                  <a:cubicBezTo>
                    <a:pt x="2823" y="1422"/>
                    <a:pt x="2823" y="1672"/>
                    <a:pt x="2823" y="1911"/>
                  </a:cubicBezTo>
                  <a:cubicBezTo>
                    <a:pt x="2370" y="2125"/>
                    <a:pt x="1965" y="2470"/>
                    <a:pt x="1584" y="2756"/>
                  </a:cubicBezTo>
                  <a:cubicBezTo>
                    <a:pt x="1227" y="3030"/>
                    <a:pt x="894" y="3316"/>
                    <a:pt x="560" y="3625"/>
                  </a:cubicBezTo>
                  <a:cubicBezTo>
                    <a:pt x="537" y="3387"/>
                    <a:pt x="513" y="3161"/>
                    <a:pt x="489" y="2923"/>
                  </a:cubicBezTo>
                  <a:cubicBezTo>
                    <a:pt x="501" y="2923"/>
                    <a:pt x="525" y="2923"/>
                    <a:pt x="537" y="2911"/>
                  </a:cubicBezTo>
                  <a:cubicBezTo>
                    <a:pt x="1049" y="2673"/>
                    <a:pt x="1477" y="2161"/>
                    <a:pt x="1930" y="1839"/>
                  </a:cubicBezTo>
                  <a:cubicBezTo>
                    <a:pt x="2227" y="1613"/>
                    <a:pt x="2537" y="1411"/>
                    <a:pt x="2823" y="1172"/>
                  </a:cubicBezTo>
                  <a:close/>
                  <a:moveTo>
                    <a:pt x="2823" y="2196"/>
                  </a:moveTo>
                  <a:cubicBezTo>
                    <a:pt x="2823" y="2494"/>
                    <a:pt x="2823" y="2804"/>
                    <a:pt x="2823" y="3113"/>
                  </a:cubicBezTo>
                  <a:cubicBezTo>
                    <a:pt x="2418" y="3351"/>
                    <a:pt x="2049" y="3673"/>
                    <a:pt x="1692" y="3947"/>
                  </a:cubicBezTo>
                  <a:cubicBezTo>
                    <a:pt x="1346" y="4220"/>
                    <a:pt x="1013" y="4494"/>
                    <a:pt x="679" y="4768"/>
                  </a:cubicBezTo>
                  <a:cubicBezTo>
                    <a:pt x="656" y="4447"/>
                    <a:pt x="620" y="4137"/>
                    <a:pt x="584" y="3827"/>
                  </a:cubicBezTo>
                  <a:cubicBezTo>
                    <a:pt x="1001" y="3494"/>
                    <a:pt x="1430" y="3161"/>
                    <a:pt x="1870" y="2851"/>
                  </a:cubicBezTo>
                  <a:cubicBezTo>
                    <a:pt x="2168" y="2625"/>
                    <a:pt x="2513" y="2434"/>
                    <a:pt x="2823" y="2196"/>
                  </a:cubicBezTo>
                  <a:close/>
                  <a:moveTo>
                    <a:pt x="2823" y="3399"/>
                  </a:moveTo>
                  <a:cubicBezTo>
                    <a:pt x="2835" y="3756"/>
                    <a:pt x="2835" y="4125"/>
                    <a:pt x="2835" y="4494"/>
                  </a:cubicBezTo>
                  <a:cubicBezTo>
                    <a:pt x="2144" y="4875"/>
                    <a:pt x="1489" y="5471"/>
                    <a:pt x="870" y="5935"/>
                  </a:cubicBezTo>
                  <a:cubicBezTo>
                    <a:pt x="811" y="5974"/>
                    <a:pt x="841" y="6054"/>
                    <a:pt x="894" y="6054"/>
                  </a:cubicBezTo>
                  <a:cubicBezTo>
                    <a:pt x="905" y="6054"/>
                    <a:pt x="917" y="6050"/>
                    <a:pt x="930" y="6042"/>
                  </a:cubicBezTo>
                  <a:cubicBezTo>
                    <a:pt x="1537" y="5649"/>
                    <a:pt x="2251" y="5268"/>
                    <a:pt x="2846" y="4792"/>
                  </a:cubicBezTo>
                  <a:cubicBezTo>
                    <a:pt x="2846" y="5018"/>
                    <a:pt x="2858" y="5244"/>
                    <a:pt x="2858" y="5459"/>
                  </a:cubicBezTo>
                  <a:cubicBezTo>
                    <a:pt x="2561" y="5673"/>
                    <a:pt x="2275" y="5935"/>
                    <a:pt x="1989" y="6161"/>
                  </a:cubicBezTo>
                  <a:cubicBezTo>
                    <a:pt x="1620" y="6459"/>
                    <a:pt x="1251" y="6768"/>
                    <a:pt x="882" y="7090"/>
                  </a:cubicBezTo>
                  <a:cubicBezTo>
                    <a:pt x="822" y="6375"/>
                    <a:pt x="763" y="5661"/>
                    <a:pt x="703" y="4947"/>
                  </a:cubicBezTo>
                  <a:cubicBezTo>
                    <a:pt x="1108" y="4673"/>
                    <a:pt x="1513" y="4387"/>
                    <a:pt x="1918" y="4089"/>
                  </a:cubicBezTo>
                  <a:cubicBezTo>
                    <a:pt x="2215" y="3863"/>
                    <a:pt x="2537" y="3637"/>
                    <a:pt x="2823" y="3399"/>
                  </a:cubicBezTo>
                  <a:close/>
                  <a:moveTo>
                    <a:pt x="2870" y="5744"/>
                  </a:moveTo>
                  <a:cubicBezTo>
                    <a:pt x="2870" y="6006"/>
                    <a:pt x="2882" y="6256"/>
                    <a:pt x="2894" y="6506"/>
                  </a:cubicBezTo>
                  <a:cubicBezTo>
                    <a:pt x="2203" y="6887"/>
                    <a:pt x="1561" y="7459"/>
                    <a:pt x="953" y="7983"/>
                  </a:cubicBezTo>
                  <a:cubicBezTo>
                    <a:pt x="930" y="7745"/>
                    <a:pt x="918" y="7495"/>
                    <a:pt x="894" y="7256"/>
                  </a:cubicBezTo>
                  <a:cubicBezTo>
                    <a:pt x="1263" y="6983"/>
                    <a:pt x="1632" y="6709"/>
                    <a:pt x="1989" y="6423"/>
                  </a:cubicBezTo>
                  <a:cubicBezTo>
                    <a:pt x="2275" y="6209"/>
                    <a:pt x="2584" y="5994"/>
                    <a:pt x="2870" y="5744"/>
                  </a:cubicBezTo>
                  <a:close/>
                  <a:moveTo>
                    <a:pt x="2894" y="6745"/>
                  </a:moveTo>
                  <a:cubicBezTo>
                    <a:pt x="2906" y="7066"/>
                    <a:pt x="2918" y="7387"/>
                    <a:pt x="2930" y="7709"/>
                  </a:cubicBezTo>
                  <a:cubicBezTo>
                    <a:pt x="2549" y="7911"/>
                    <a:pt x="2203" y="8197"/>
                    <a:pt x="1870" y="8447"/>
                  </a:cubicBezTo>
                  <a:cubicBezTo>
                    <a:pt x="1584" y="8650"/>
                    <a:pt x="1311" y="8864"/>
                    <a:pt x="1025" y="9078"/>
                  </a:cubicBezTo>
                  <a:cubicBezTo>
                    <a:pt x="1001" y="8780"/>
                    <a:pt x="989" y="8483"/>
                    <a:pt x="965" y="8185"/>
                  </a:cubicBezTo>
                  <a:cubicBezTo>
                    <a:pt x="1620" y="7733"/>
                    <a:pt x="2334" y="7292"/>
                    <a:pt x="2894" y="6745"/>
                  </a:cubicBezTo>
                  <a:close/>
                  <a:moveTo>
                    <a:pt x="2942" y="7923"/>
                  </a:moveTo>
                  <a:cubicBezTo>
                    <a:pt x="2954" y="8280"/>
                    <a:pt x="2965" y="8626"/>
                    <a:pt x="2989" y="8983"/>
                  </a:cubicBezTo>
                  <a:cubicBezTo>
                    <a:pt x="2704" y="9161"/>
                    <a:pt x="2442" y="9400"/>
                    <a:pt x="2192" y="9590"/>
                  </a:cubicBezTo>
                  <a:cubicBezTo>
                    <a:pt x="1834" y="9864"/>
                    <a:pt x="1477" y="10126"/>
                    <a:pt x="1108" y="10376"/>
                  </a:cubicBezTo>
                  <a:cubicBezTo>
                    <a:pt x="1084" y="10007"/>
                    <a:pt x="1060" y="9638"/>
                    <a:pt x="1037" y="9269"/>
                  </a:cubicBezTo>
                  <a:cubicBezTo>
                    <a:pt x="1370" y="9031"/>
                    <a:pt x="1715" y="8804"/>
                    <a:pt x="2049" y="8578"/>
                  </a:cubicBezTo>
                  <a:cubicBezTo>
                    <a:pt x="2334" y="8364"/>
                    <a:pt x="2668" y="8173"/>
                    <a:pt x="2942" y="7923"/>
                  </a:cubicBezTo>
                  <a:close/>
                  <a:moveTo>
                    <a:pt x="3001" y="9281"/>
                  </a:moveTo>
                  <a:cubicBezTo>
                    <a:pt x="3013" y="9542"/>
                    <a:pt x="3025" y="9793"/>
                    <a:pt x="3037" y="10043"/>
                  </a:cubicBezTo>
                  <a:cubicBezTo>
                    <a:pt x="2358" y="10352"/>
                    <a:pt x="1739" y="10840"/>
                    <a:pt x="1168" y="11316"/>
                  </a:cubicBezTo>
                  <a:cubicBezTo>
                    <a:pt x="1144" y="11066"/>
                    <a:pt x="1132" y="10816"/>
                    <a:pt x="1120" y="10566"/>
                  </a:cubicBezTo>
                  <a:cubicBezTo>
                    <a:pt x="1132" y="10555"/>
                    <a:pt x="1132" y="10555"/>
                    <a:pt x="1144" y="10555"/>
                  </a:cubicBezTo>
                  <a:cubicBezTo>
                    <a:pt x="1584" y="10281"/>
                    <a:pt x="2025" y="9995"/>
                    <a:pt x="2442" y="9697"/>
                  </a:cubicBezTo>
                  <a:cubicBezTo>
                    <a:pt x="2620" y="9566"/>
                    <a:pt x="2823" y="9435"/>
                    <a:pt x="3001" y="9281"/>
                  </a:cubicBezTo>
                  <a:close/>
                  <a:moveTo>
                    <a:pt x="3049" y="10281"/>
                  </a:moveTo>
                  <a:cubicBezTo>
                    <a:pt x="3061" y="10638"/>
                    <a:pt x="3085" y="11007"/>
                    <a:pt x="3108" y="11364"/>
                  </a:cubicBezTo>
                  <a:cubicBezTo>
                    <a:pt x="2465" y="11757"/>
                    <a:pt x="1870" y="12221"/>
                    <a:pt x="1239" y="12614"/>
                  </a:cubicBezTo>
                  <a:cubicBezTo>
                    <a:pt x="1215" y="12257"/>
                    <a:pt x="1203" y="11900"/>
                    <a:pt x="1180" y="11531"/>
                  </a:cubicBezTo>
                  <a:cubicBezTo>
                    <a:pt x="1787" y="11114"/>
                    <a:pt x="2454" y="10733"/>
                    <a:pt x="3049" y="10281"/>
                  </a:cubicBezTo>
                  <a:close/>
                  <a:moveTo>
                    <a:pt x="3120" y="11674"/>
                  </a:moveTo>
                  <a:cubicBezTo>
                    <a:pt x="3132" y="11924"/>
                    <a:pt x="3156" y="12162"/>
                    <a:pt x="3168" y="12412"/>
                  </a:cubicBezTo>
                  <a:cubicBezTo>
                    <a:pt x="2870" y="12555"/>
                    <a:pt x="2608" y="12745"/>
                    <a:pt x="2334" y="12924"/>
                  </a:cubicBezTo>
                  <a:cubicBezTo>
                    <a:pt x="1989" y="13126"/>
                    <a:pt x="1644" y="13341"/>
                    <a:pt x="1287" y="13543"/>
                  </a:cubicBezTo>
                  <a:cubicBezTo>
                    <a:pt x="1275" y="13293"/>
                    <a:pt x="1263" y="13043"/>
                    <a:pt x="1251" y="12793"/>
                  </a:cubicBezTo>
                  <a:cubicBezTo>
                    <a:pt x="1870" y="12459"/>
                    <a:pt x="2549" y="12114"/>
                    <a:pt x="3120" y="11674"/>
                  </a:cubicBezTo>
                  <a:close/>
                  <a:moveTo>
                    <a:pt x="3180" y="12638"/>
                  </a:moveTo>
                  <a:cubicBezTo>
                    <a:pt x="3192" y="12912"/>
                    <a:pt x="3216" y="13174"/>
                    <a:pt x="3227" y="13448"/>
                  </a:cubicBezTo>
                  <a:cubicBezTo>
                    <a:pt x="2942" y="13602"/>
                    <a:pt x="2668" y="13817"/>
                    <a:pt x="2394" y="14007"/>
                  </a:cubicBezTo>
                  <a:cubicBezTo>
                    <a:pt x="2049" y="14245"/>
                    <a:pt x="1703" y="14507"/>
                    <a:pt x="1358" y="14757"/>
                  </a:cubicBezTo>
                  <a:cubicBezTo>
                    <a:pt x="1334" y="14424"/>
                    <a:pt x="1322" y="14079"/>
                    <a:pt x="1299" y="13745"/>
                  </a:cubicBezTo>
                  <a:cubicBezTo>
                    <a:pt x="1692" y="13543"/>
                    <a:pt x="2073" y="13329"/>
                    <a:pt x="2442" y="13102"/>
                  </a:cubicBezTo>
                  <a:cubicBezTo>
                    <a:pt x="2680" y="12960"/>
                    <a:pt x="2954" y="12817"/>
                    <a:pt x="3180" y="12638"/>
                  </a:cubicBezTo>
                  <a:close/>
                  <a:moveTo>
                    <a:pt x="3251" y="13710"/>
                  </a:moveTo>
                  <a:cubicBezTo>
                    <a:pt x="3275" y="14031"/>
                    <a:pt x="3287" y="14353"/>
                    <a:pt x="3311" y="14674"/>
                  </a:cubicBezTo>
                  <a:cubicBezTo>
                    <a:pt x="2751" y="15067"/>
                    <a:pt x="2251" y="15543"/>
                    <a:pt x="1656" y="15888"/>
                  </a:cubicBezTo>
                  <a:cubicBezTo>
                    <a:pt x="1574" y="15929"/>
                    <a:pt x="1624" y="16041"/>
                    <a:pt x="1700" y="16041"/>
                  </a:cubicBezTo>
                  <a:cubicBezTo>
                    <a:pt x="1713" y="16041"/>
                    <a:pt x="1726" y="16038"/>
                    <a:pt x="1739" y="16031"/>
                  </a:cubicBezTo>
                  <a:cubicBezTo>
                    <a:pt x="2287" y="15769"/>
                    <a:pt x="2906" y="15424"/>
                    <a:pt x="3335" y="14948"/>
                  </a:cubicBezTo>
                  <a:cubicBezTo>
                    <a:pt x="3346" y="15174"/>
                    <a:pt x="3358" y="15412"/>
                    <a:pt x="3382" y="15650"/>
                  </a:cubicBezTo>
                  <a:cubicBezTo>
                    <a:pt x="3120" y="15829"/>
                    <a:pt x="2882" y="16055"/>
                    <a:pt x="2632" y="16258"/>
                  </a:cubicBezTo>
                  <a:cubicBezTo>
                    <a:pt x="2263" y="16555"/>
                    <a:pt x="1882" y="16853"/>
                    <a:pt x="1501" y="17127"/>
                  </a:cubicBezTo>
                  <a:cubicBezTo>
                    <a:pt x="1501" y="17043"/>
                    <a:pt x="1489" y="16960"/>
                    <a:pt x="1489" y="16877"/>
                  </a:cubicBezTo>
                  <a:cubicBezTo>
                    <a:pt x="1441" y="16222"/>
                    <a:pt x="1406" y="15579"/>
                    <a:pt x="1370" y="14924"/>
                  </a:cubicBezTo>
                  <a:cubicBezTo>
                    <a:pt x="1751" y="14686"/>
                    <a:pt x="2132" y="14448"/>
                    <a:pt x="2513" y="14198"/>
                  </a:cubicBezTo>
                  <a:cubicBezTo>
                    <a:pt x="2751" y="14043"/>
                    <a:pt x="3013" y="13888"/>
                    <a:pt x="3251" y="13710"/>
                  </a:cubicBezTo>
                  <a:close/>
                  <a:moveTo>
                    <a:pt x="3394" y="15900"/>
                  </a:moveTo>
                  <a:cubicBezTo>
                    <a:pt x="3418" y="16222"/>
                    <a:pt x="3442" y="16531"/>
                    <a:pt x="3466" y="16853"/>
                  </a:cubicBezTo>
                  <a:cubicBezTo>
                    <a:pt x="3192" y="17031"/>
                    <a:pt x="2918" y="17258"/>
                    <a:pt x="2656" y="17448"/>
                  </a:cubicBezTo>
                  <a:cubicBezTo>
                    <a:pt x="2299" y="17710"/>
                    <a:pt x="1942" y="17972"/>
                    <a:pt x="1572" y="18210"/>
                  </a:cubicBezTo>
                  <a:cubicBezTo>
                    <a:pt x="1549" y="17901"/>
                    <a:pt x="1537" y="17591"/>
                    <a:pt x="1513" y="17282"/>
                  </a:cubicBezTo>
                  <a:cubicBezTo>
                    <a:pt x="2144" y="16889"/>
                    <a:pt x="2858" y="16448"/>
                    <a:pt x="3394" y="15900"/>
                  </a:cubicBezTo>
                  <a:close/>
                  <a:moveTo>
                    <a:pt x="3489" y="17151"/>
                  </a:moveTo>
                  <a:cubicBezTo>
                    <a:pt x="3513" y="17401"/>
                    <a:pt x="3525" y="17651"/>
                    <a:pt x="3549" y="17889"/>
                  </a:cubicBezTo>
                  <a:cubicBezTo>
                    <a:pt x="3275" y="18044"/>
                    <a:pt x="3037" y="18258"/>
                    <a:pt x="2799" y="18448"/>
                  </a:cubicBezTo>
                  <a:cubicBezTo>
                    <a:pt x="2418" y="18758"/>
                    <a:pt x="2049" y="19091"/>
                    <a:pt x="1680" y="19425"/>
                  </a:cubicBezTo>
                  <a:cubicBezTo>
                    <a:pt x="1613" y="19472"/>
                    <a:pt x="1675" y="19549"/>
                    <a:pt x="1739" y="19549"/>
                  </a:cubicBezTo>
                  <a:cubicBezTo>
                    <a:pt x="1755" y="19549"/>
                    <a:pt x="1772" y="19544"/>
                    <a:pt x="1787" y="19532"/>
                  </a:cubicBezTo>
                  <a:cubicBezTo>
                    <a:pt x="2168" y="19222"/>
                    <a:pt x="2549" y="18925"/>
                    <a:pt x="2942" y="18627"/>
                  </a:cubicBezTo>
                  <a:cubicBezTo>
                    <a:pt x="3144" y="18460"/>
                    <a:pt x="3370" y="18305"/>
                    <a:pt x="3573" y="18127"/>
                  </a:cubicBezTo>
                  <a:cubicBezTo>
                    <a:pt x="3597" y="18484"/>
                    <a:pt x="3620" y="18841"/>
                    <a:pt x="3656" y="19198"/>
                  </a:cubicBezTo>
                  <a:cubicBezTo>
                    <a:pt x="3477" y="19341"/>
                    <a:pt x="3311" y="19484"/>
                    <a:pt x="3156" y="19615"/>
                  </a:cubicBezTo>
                  <a:cubicBezTo>
                    <a:pt x="2751" y="19937"/>
                    <a:pt x="2346" y="20246"/>
                    <a:pt x="1930" y="20532"/>
                  </a:cubicBezTo>
                  <a:cubicBezTo>
                    <a:pt x="1859" y="20583"/>
                    <a:pt x="1900" y="20685"/>
                    <a:pt x="1972" y="20685"/>
                  </a:cubicBezTo>
                  <a:cubicBezTo>
                    <a:pt x="1985" y="20685"/>
                    <a:pt x="1999" y="20682"/>
                    <a:pt x="2013" y="20675"/>
                  </a:cubicBezTo>
                  <a:cubicBezTo>
                    <a:pt x="2454" y="20413"/>
                    <a:pt x="2894" y="20139"/>
                    <a:pt x="3311" y="19829"/>
                  </a:cubicBezTo>
                  <a:cubicBezTo>
                    <a:pt x="3430" y="19734"/>
                    <a:pt x="3561" y="19651"/>
                    <a:pt x="3680" y="19556"/>
                  </a:cubicBezTo>
                  <a:cubicBezTo>
                    <a:pt x="3704" y="19806"/>
                    <a:pt x="3716" y="20056"/>
                    <a:pt x="3739" y="20306"/>
                  </a:cubicBezTo>
                  <a:cubicBezTo>
                    <a:pt x="3513" y="20449"/>
                    <a:pt x="3299" y="20615"/>
                    <a:pt x="3096" y="20782"/>
                  </a:cubicBezTo>
                  <a:cubicBezTo>
                    <a:pt x="2739" y="21056"/>
                    <a:pt x="2382" y="21342"/>
                    <a:pt x="2037" y="21639"/>
                  </a:cubicBezTo>
                  <a:cubicBezTo>
                    <a:pt x="1978" y="21678"/>
                    <a:pt x="2024" y="21758"/>
                    <a:pt x="2082" y="21758"/>
                  </a:cubicBezTo>
                  <a:cubicBezTo>
                    <a:pt x="2095" y="21758"/>
                    <a:pt x="2108" y="21755"/>
                    <a:pt x="2120" y="21746"/>
                  </a:cubicBezTo>
                  <a:cubicBezTo>
                    <a:pt x="2537" y="21473"/>
                    <a:pt x="2954" y="21199"/>
                    <a:pt x="3358" y="20901"/>
                  </a:cubicBezTo>
                  <a:cubicBezTo>
                    <a:pt x="3489" y="20794"/>
                    <a:pt x="3632" y="20699"/>
                    <a:pt x="3763" y="20603"/>
                  </a:cubicBezTo>
                  <a:cubicBezTo>
                    <a:pt x="3775" y="20794"/>
                    <a:pt x="3799" y="20984"/>
                    <a:pt x="3811" y="21187"/>
                  </a:cubicBezTo>
                  <a:cubicBezTo>
                    <a:pt x="3489" y="21401"/>
                    <a:pt x="3192" y="21675"/>
                    <a:pt x="2882" y="21913"/>
                  </a:cubicBezTo>
                  <a:cubicBezTo>
                    <a:pt x="2549" y="22175"/>
                    <a:pt x="2203" y="22425"/>
                    <a:pt x="1858" y="22663"/>
                  </a:cubicBezTo>
                  <a:cubicBezTo>
                    <a:pt x="1763" y="21246"/>
                    <a:pt x="1668" y="19818"/>
                    <a:pt x="1584" y="18401"/>
                  </a:cubicBezTo>
                  <a:cubicBezTo>
                    <a:pt x="1584" y="18401"/>
                    <a:pt x="1596" y="18401"/>
                    <a:pt x="1596" y="18389"/>
                  </a:cubicBezTo>
                  <a:cubicBezTo>
                    <a:pt x="2203" y="18032"/>
                    <a:pt x="2942" y="17651"/>
                    <a:pt x="3489" y="17151"/>
                  </a:cubicBezTo>
                  <a:close/>
                  <a:moveTo>
                    <a:pt x="3835" y="21473"/>
                  </a:moveTo>
                  <a:cubicBezTo>
                    <a:pt x="3858" y="21758"/>
                    <a:pt x="3882" y="22044"/>
                    <a:pt x="3906" y="22330"/>
                  </a:cubicBezTo>
                  <a:cubicBezTo>
                    <a:pt x="3549" y="22556"/>
                    <a:pt x="3239" y="22842"/>
                    <a:pt x="2906" y="23092"/>
                  </a:cubicBezTo>
                  <a:cubicBezTo>
                    <a:pt x="2596" y="23330"/>
                    <a:pt x="2275" y="23544"/>
                    <a:pt x="1942" y="23759"/>
                  </a:cubicBezTo>
                  <a:cubicBezTo>
                    <a:pt x="1918" y="23461"/>
                    <a:pt x="1894" y="23163"/>
                    <a:pt x="1870" y="22866"/>
                  </a:cubicBezTo>
                  <a:cubicBezTo>
                    <a:pt x="2537" y="22473"/>
                    <a:pt x="3299" y="22032"/>
                    <a:pt x="3835" y="21473"/>
                  </a:cubicBezTo>
                  <a:close/>
                  <a:moveTo>
                    <a:pt x="3930" y="22604"/>
                  </a:moveTo>
                  <a:cubicBezTo>
                    <a:pt x="3954" y="22889"/>
                    <a:pt x="3978" y="23187"/>
                    <a:pt x="4001" y="23473"/>
                  </a:cubicBezTo>
                  <a:cubicBezTo>
                    <a:pt x="3656" y="23711"/>
                    <a:pt x="3335" y="23997"/>
                    <a:pt x="3001" y="24235"/>
                  </a:cubicBezTo>
                  <a:cubicBezTo>
                    <a:pt x="2680" y="24473"/>
                    <a:pt x="2346" y="24687"/>
                    <a:pt x="2013" y="24902"/>
                  </a:cubicBezTo>
                  <a:cubicBezTo>
                    <a:pt x="1989" y="24580"/>
                    <a:pt x="1977" y="24270"/>
                    <a:pt x="1953" y="23949"/>
                  </a:cubicBezTo>
                  <a:cubicBezTo>
                    <a:pt x="2632" y="23604"/>
                    <a:pt x="3406" y="23175"/>
                    <a:pt x="3930" y="22604"/>
                  </a:cubicBezTo>
                  <a:close/>
                  <a:moveTo>
                    <a:pt x="4013" y="23723"/>
                  </a:moveTo>
                  <a:cubicBezTo>
                    <a:pt x="4037" y="24032"/>
                    <a:pt x="4073" y="24330"/>
                    <a:pt x="4097" y="24628"/>
                  </a:cubicBezTo>
                  <a:cubicBezTo>
                    <a:pt x="3763" y="24794"/>
                    <a:pt x="3442" y="25032"/>
                    <a:pt x="3156" y="25235"/>
                  </a:cubicBezTo>
                  <a:cubicBezTo>
                    <a:pt x="2787" y="25485"/>
                    <a:pt x="2442" y="25747"/>
                    <a:pt x="2096" y="26021"/>
                  </a:cubicBezTo>
                  <a:cubicBezTo>
                    <a:pt x="2073" y="25711"/>
                    <a:pt x="2049" y="25390"/>
                    <a:pt x="2025" y="25080"/>
                  </a:cubicBezTo>
                  <a:cubicBezTo>
                    <a:pt x="2715" y="24735"/>
                    <a:pt x="3477" y="24306"/>
                    <a:pt x="4013" y="23723"/>
                  </a:cubicBezTo>
                  <a:close/>
                  <a:moveTo>
                    <a:pt x="4120" y="24925"/>
                  </a:moveTo>
                  <a:cubicBezTo>
                    <a:pt x="4132" y="25187"/>
                    <a:pt x="4156" y="25449"/>
                    <a:pt x="4180" y="25711"/>
                  </a:cubicBezTo>
                  <a:cubicBezTo>
                    <a:pt x="3858" y="25914"/>
                    <a:pt x="3561" y="26175"/>
                    <a:pt x="3263" y="26402"/>
                  </a:cubicBezTo>
                  <a:cubicBezTo>
                    <a:pt x="2894" y="26687"/>
                    <a:pt x="2537" y="26973"/>
                    <a:pt x="2180" y="27259"/>
                  </a:cubicBezTo>
                  <a:cubicBezTo>
                    <a:pt x="2168" y="27057"/>
                    <a:pt x="2156" y="26854"/>
                    <a:pt x="2132" y="26652"/>
                  </a:cubicBezTo>
                  <a:cubicBezTo>
                    <a:pt x="2132" y="26521"/>
                    <a:pt x="2120" y="26378"/>
                    <a:pt x="2108" y="26247"/>
                  </a:cubicBezTo>
                  <a:cubicBezTo>
                    <a:pt x="2513" y="25949"/>
                    <a:pt x="2930" y="25675"/>
                    <a:pt x="3358" y="25402"/>
                  </a:cubicBezTo>
                  <a:cubicBezTo>
                    <a:pt x="3597" y="25235"/>
                    <a:pt x="3870" y="25092"/>
                    <a:pt x="4120" y="24925"/>
                  </a:cubicBezTo>
                  <a:close/>
                  <a:moveTo>
                    <a:pt x="4204" y="25985"/>
                  </a:moveTo>
                  <a:cubicBezTo>
                    <a:pt x="4228" y="26271"/>
                    <a:pt x="4251" y="26556"/>
                    <a:pt x="4275" y="26842"/>
                  </a:cubicBezTo>
                  <a:cubicBezTo>
                    <a:pt x="3561" y="27307"/>
                    <a:pt x="2906" y="27842"/>
                    <a:pt x="2227" y="28342"/>
                  </a:cubicBezTo>
                  <a:cubicBezTo>
                    <a:pt x="2215" y="28045"/>
                    <a:pt x="2203" y="27747"/>
                    <a:pt x="2192" y="27449"/>
                  </a:cubicBezTo>
                  <a:cubicBezTo>
                    <a:pt x="2608" y="27152"/>
                    <a:pt x="3037" y="26854"/>
                    <a:pt x="3454" y="26545"/>
                  </a:cubicBezTo>
                  <a:cubicBezTo>
                    <a:pt x="3692" y="26366"/>
                    <a:pt x="3954" y="26187"/>
                    <a:pt x="4204" y="25985"/>
                  </a:cubicBezTo>
                  <a:close/>
                  <a:moveTo>
                    <a:pt x="4287" y="27128"/>
                  </a:moveTo>
                  <a:cubicBezTo>
                    <a:pt x="4311" y="27402"/>
                    <a:pt x="4335" y="27688"/>
                    <a:pt x="4359" y="27973"/>
                  </a:cubicBezTo>
                  <a:cubicBezTo>
                    <a:pt x="4049" y="28152"/>
                    <a:pt x="3775" y="28402"/>
                    <a:pt x="3489" y="28604"/>
                  </a:cubicBezTo>
                  <a:cubicBezTo>
                    <a:pt x="3085" y="28890"/>
                    <a:pt x="2680" y="29200"/>
                    <a:pt x="2287" y="29497"/>
                  </a:cubicBezTo>
                  <a:cubicBezTo>
                    <a:pt x="2263" y="29176"/>
                    <a:pt x="2251" y="28842"/>
                    <a:pt x="2239" y="28521"/>
                  </a:cubicBezTo>
                  <a:cubicBezTo>
                    <a:pt x="2656" y="28235"/>
                    <a:pt x="3085" y="27949"/>
                    <a:pt x="3501" y="27664"/>
                  </a:cubicBezTo>
                  <a:cubicBezTo>
                    <a:pt x="3704" y="27521"/>
                    <a:pt x="3918" y="27378"/>
                    <a:pt x="4120" y="27235"/>
                  </a:cubicBezTo>
                  <a:cubicBezTo>
                    <a:pt x="4168" y="27199"/>
                    <a:pt x="4228" y="27164"/>
                    <a:pt x="4287" y="27128"/>
                  </a:cubicBezTo>
                  <a:close/>
                  <a:moveTo>
                    <a:pt x="19161" y="648"/>
                  </a:moveTo>
                  <a:cubicBezTo>
                    <a:pt x="24120" y="648"/>
                    <a:pt x="29068" y="775"/>
                    <a:pt x="34017" y="934"/>
                  </a:cubicBezTo>
                  <a:cubicBezTo>
                    <a:pt x="33386" y="5447"/>
                    <a:pt x="33600" y="10221"/>
                    <a:pt x="33541" y="14757"/>
                  </a:cubicBezTo>
                  <a:cubicBezTo>
                    <a:pt x="33481" y="19579"/>
                    <a:pt x="33267" y="24485"/>
                    <a:pt x="33576" y="29295"/>
                  </a:cubicBezTo>
                  <a:cubicBezTo>
                    <a:pt x="28802" y="29509"/>
                    <a:pt x="24028" y="29628"/>
                    <a:pt x="19241" y="29712"/>
                  </a:cubicBezTo>
                  <a:cubicBezTo>
                    <a:pt x="14574" y="29795"/>
                    <a:pt x="9823" y="29759"/>
                    <a:pt x="5168" y="30200"/>
                  </a:cubicBezTo>
                  <a:cubicBezTo>
                    <a:pt x="5168" y="30188"/>
                    <a:pt x="5168" y="30188"/>
                    <a:pt x="5168" y="30188"/>
                  </a:cubicBezTo>
                  <a:cubicBezTo>
                    <a:pt x="4632" y="20437"/>
                    <a:pt x="4454" y="10566"/>
                    <a:pt x="3132" y="899"/>
                  </a:cubicBezTo>
                  <a:lnTo>
                    <a:pt x="3132" y="899"/>
                  </a:lnTo>
                  <a:cubicBezTo>
                    <a:pt x="3704" y="933"/>
                    <a:pt x="4280" y="947"/>
                    <a:pt x="4857" y="947"/>
                  </a:cubicBezTo>
                  <a:cubicBezTo>
                    <a:pt x="6860" y="947"/>
                    <a:pt x="8884" y="781"/>
                    <a:pt x="10871" y="744"/>
                  </a:cubicBezTo>
                  <a:cubicBezTo>
                    <a:pt x="13407" y="684"/>
                    <a:pt x="15955" y="649"/>
                    <a:pt x="18503" y="649"/>
                  </a:cubicBezTo>
                  <a:cubicBezTo>
                    <a:pt x="18722" y="648"/>
                    <a:pt x="18942" y="648"/>
                    <a:pt x="19161" y="648"/>
                  </a:cubicBezTo>
                  <a:close/>
                  <a:moveTo>
                    <a:pt x="4382" y="28271"/>
                  </a:moveTo>
                  <a:cubicBezTo>
                    <a:pt x="4406" y="28557"/>
                    <a:pt x="4430" y="28854"/>
                    <a:pt x="4442" y="29140"/>
                  </a:cubicBezTo>
                  <a:cubicBezTo>
                    <a:pt x="3716" y="29593"/>
                    <a:pt x="3037" y="30188"/>
                    <a:pt x="2346" y="30700"/>
                  </a:cubicBezTo>
                  <a:cubicBezTo>
                    <a:pt x="2323" y="30343"/>
                    <a:pt x="2311" y="29997"/>
                    <a:pt x="2287" y="29652"/>
                  </a:cubicBezTo>
                  <a:cubicBezTo>
                    <a:pt x="2727" y="29366"/>
                    <a:pt x="3168" y="29081"/>
                    <a:pt x="3608" y="28783"/>
                  </a:cubicBezTo>
                  <a:cubicBezTo>
                    <a:pt x="3847" y="28616"/>
                    <a:pt x="4132" y="28461"/>
                    <a:pt x="4382" y="28271"/>
                  </a:cubicBezTo>
                  <a:close/>
                  <a:moveTo>
                    <a:pt x="4466" y="29473"/>
                  </a:moveTo>
                  <a:cubicBezTo>
                    <a:pt x="4489" y="29712"/>
                    <a:pt x="4513" y="29950"/>
                    <a:pt x="4525" y="30200"/>
                  </a:cubicBezTo>
                  <a:cubicBezTo>
                    <a:pt x="4192" y="30438"/>
                    <a:pt x="3882" y="30736"/>
                    <a:pt x="3561" y="30986"/>
                  </a:cubicBezTo>
                  <a:cubicBezTo>
                    <a:pt x="3204" y="31259"/>
                    <a:pt x="2835" y="31509"/>
                    <a:pt x="2442" y="31748"/>
                  </a:cubicBezTo>
                  <a:cubicBezTo>
                    <a:pt x="2406" y="31450"/>
                    <a:pt x="2382" y="31152"/>
                    <a:pt x="2358" y="30855"/>
                  </a:cubicBezTo>
                  <a:cubicBezTo>
                    <a:pt x="3049" y="30438"/>
                    <a:pt x="3823" y="29997"/>
                    <a:pt x="4466" y="29473"/>
                  </a:cubicBezTo>
                  <a:close/>
                  <a:moveTo>
                    <a:pt x="32957" y="30105"/>
                  </a:moveTo>
                  <a:lnTo>
                    <a:pt x="32957" y="30105"/>
                  </a:lnTo>
                  <a:cubicBezTo>
                    <a:pt x="32505" y="30462"/>
                    <a:pt x="32064" y="30831"/>
                    <a:pt x="31624" y="31200"/>
                  </a:cubicBezTo>
                  <a:cubicBezTo>
                    <a:pt x="31481" y="31307"/>
                    <a:pt x="31005" y="31593"/>
                    <a:pt x="30731" y="31902"/>
                  </a:cubicBezTo>
                  <a:cubicBezTo>
                    <a:pt x="30540" y="31902"/>
                    <a:pt x="30362" y="31914"/>
                    <a:pt x="30171" y="31914"/>
                  </a:cubicBezTo>
                  <a:cubicBezTo>
                    <a:pt x="30826" y="31402"/>
                    <a:pt x="31421" y="30843"/>
                    <a:pt x="31921" y="30176"/>
                  </a:cubicBezTo>
                  <a:cubicBezTo>
                    <a:pt x="32267" y="30152"/>
                    <a:pt x="32612" y="30128"/>
                    <a:pt x="32957" y="30105"/>
                  </a:cubicBezTo>
                  <a:close/>
                  <a:moveTo>
                    <a:pt x="31791" y="30176"/>
                  </a:moveTo>
                  <a:lnTo>
                    <a:pt x="31791" y="30176"/>
                  </a:lnTo>
                  <a:cubicBezTo>
                    <a:pt x="31100" y="30724"/>
                    <a:pt x="30445" y="31319"/>
                    <a:pt x="29802" y="31926"/>
                  </a:cubicBezTo>
                  <a:cubicBezTo>
                    <a:pt x="29457" y="31938"/>
                    <a:pt x="29112" y="31938"/>
                    <a:pt x="28754" y="31950"/>
                  </a:cubicBezTo>
                  <a:cubicBezTo>
                    <a:pt x="28885" y="31843"/>
                    <a:pt x="29004" y="31724"/>
                    <a:pt x="29124" y="31593"/>
                  </a:cubicBezTo>
                  <a:cubicBezTo>
                    <a:pt x="29540" y="31188"/>
                    <a:pt x="30040" y="30759"/>
                    <a:pt x="30350" y="30247"/>
                  </a:cubicBezTo>
                  <a:cubicBezTo>
                    <a:pt x="30826" y="30235"/>
                    <a:pt x="31314" y="30212"/>
                    <a:pt x="31791" y="30176"/>
                  </a:cubicBezTo>
                  <a:close/>
                  <a:moveTo>
                    <a:pt x="22015" y="30402"/>
                  </a:moveTo>
                  <a:cubicBezTo>
                    <a:pt x="21837" y="30581"/>
                    <a:pt x="21670" y="30783"/>
                    <a:pt x="21504" y="30950"/>
                  </a:cubicBezTo>
                  <a:cubicBezTo>
                    <a:pt x="21170" y="31295"/>
                    <a:pt x="20837" y="31629"/>
                    <a:pt x="20503" y="31974"/>
                  </a:cubicBezTo>
                  <a:cubicBezTo>
                    <a:pt x="20436" y="31970"/>
                    <a:pt x="20370" y="31969"/>
                    <a:pt x="20304" y="31969"/>
                  </a:cubicBezTo>
                  <a:cubicBezTo>
                    <a:pt x="20173" y="31969"/>
                    <a:pt x="20043" y="31974"/>
                    <a:pt x="19908" y="31974"/>
                  </a:cubicBezTo>
                  <a:cubicBezTo>
                    <a:pt x="20051" y="31831"/>
                    <a:pt x="20206" y="31700"/>
                    <a:pt x="20349" y="31569"/>
                  </a:cubicBezTo>
                  <a:cubicBezTo>
                    <a:pt x="20658" y="31283"/>
                    <a:pt x="21063" y="30986"/>
                    <a:pt x="21253" y="30605"/>
                  </a:cubicBezTo>
                  <a:cubicBezTo>
                    <a:pt x="21283" y="30556"/>
                    <a:pt x="21248" y="30515"/>
                    <a:pt x="21202" y="30515"/>
                  </a:cubicBezTo>
                  <a:cubicBezTo>
                    <a:pt x="21192" y="30515"/>
                    <a:pt x="21181" y="30517"/>
                    <a:pt x="21170" y="30521"/>
                  </a:cubicBezTo>
                  <a:cubicBezTo>
                    <a:pt x="20789" y="30700"/>
                    <a:pt x="20480" y="31093"/>
                    <a:pt x="20182" y="31402"/>
                  </a:cubicBezTo>
                  <a:cubicBezTo>
                    <a:pt x="20003" y="31593"/>
                    <a:pt x="19825" y="31783"/>
                    <a:pt x="19634" y="31974"/>
                  </a:cubicBezTo>
                  <a:lnTo>
                    <a:pt x="18444" y="31974"/>
                  </a:lnTo>
                  <a:cubicBezTo>
                    <a:pt x="18670" y="31771"/>
                    <a:pt x="18908" y="31557"/>
                    <a:pt x="19134" y="31355"/>
                  </a:cubicBezTo>
                  <a:cubicBezTo>
                    <a:pt x="19456" y="31069"/>
                    <a:pt x="19837" y="30771"/>
                    <a:pt x="20063" y="30414"/>
                  </a:cubicBezTo>
                  <a:cubicBezTo>
                    <a:pt x="20718" y="30402"/>
                    <a:pt x="21373" y="30402"/>
                    <a:pt x="22015" y="30402"/>
                  </a:cubicBezTo>
                  <a:close/>
                  <a:moveTo>
                    <a:pt x="26028" y="30366"/>
                  </a:moveTo>
                  <a:cubicBezTo>
                    <a:pt x="25337" y="30843"/>
                    <a:pt x="24694" y="31462"/>
                    <a:pt x="24063" y="31974"/>
                  </a:cubicBezTo>
                  <a:lnTo>
                    <a:pt x="20801" y="31974"/>
                  </a:lnTo>
                  <a:cubicBezTo>
                    <a:pt x="21111" y="31700"/>
                    <a:pt x="21408" y="31426"/>
                    <a:pt x="21706" y="31152"/>
                  </a:cubicBezTo>
                  <a:cubicBezTo>
                    <a:pt x="21956" y="30914"/>
                    <a:pt x="22242" y="30664"/>
                    <a:pt x="22480" y="30390"/>
                  </a:cubicBezTo>
                  <a:lnTo>
                    <a:pt x="23194" y="30390"/>
                  </a:lnTo>
                  <a:cubicBezTo>
                    <a:pt x="23087" y="30497"/>
                    <a:pt x="22980" y="30605"/>
                    <a:pt x="22873" y="30712"/>
                  </a:cubicBezTo>
                  <a:cubicBezTo>
                    <a:pt x="22480" y="31081"/>
                    <a:pt x="22051" y="31426"/>
                    <a:pt x="21623" y="31783"/>
                  </a:cubicBezTo>
                  <a:cubicBezTo>
                    <a:pt x="21562" y="31834"/>
                    <a:pt x="21622" y="31936"/>
                    <a:pt x="21700" y="31936"/>
                  </a:cubicBezTo>
                  <a:cubicBezTo>
                    <a:pt x="21713" y="31936"/>
                    <a:pt x="21727" y="31933"/>
                    <a:pt x="21742" y="31926"/>
                  </a:cubicBezTo>
                  <a:cubicBezTo>
                    <a:pt x="22206" y="31652"/>
                    <a:pt x="22623" y="31319"/>
                    <a:pt x="23016" y="30962"/>
                  </a:cubicBezTo>
                  <a:cubicBezTo>
                    <a:pt x="23218" y="30795"/>
                    <a:pt x="23432" y="30593"/>
                    <a:pt x="23623" y="30390"/>
                  </a:cubicBezTo>
                  <a:cubicBezTo>
                    <a:pt x="23968" y="30390"/>
                    <a:pt x="24325" y="30378"/>
                    <a:pt x="24671" y="30378"/>
                  </a:cubicBezTo>
                  <a:cubicBezTo>
                    <a:pt x="24504" y="30533"/>
                    <a:pt x="24337" y="30700"/>
                    <a:pt x="24194" y="30831"/>
                  </a:cubicBezTo>
                  <a:cubicBezTo>
                    <a:pt x="23861" y="31128"/>
                    <a:pt x="23539" y="31426"/>
                    <a:pt x="23218" y="31736"/>
                  </a:cubicBezTo>
                  <a:cubicBezTo>
                    <a:pt x="23143" y="31801"/>
                    <a:pt x="23208" y="31889"/>
                    <a:pt x="23285" y="31889"/>
                  </a:cubicBezTo>
                  <a:cubicBezTo>
                    <a:pt x="23306" y="31889"/>
                    <a:pt x="23329" y="31882"/>
                    <a:pt x="23349" y="31867"/>
                  </a:cubicBezTo>
                  <a:cubicBezTo>
                    <a:pt x="23670" y="31605"/>
                    <a:pt x="24004" y="31343"/>
                    <a:pt x="24325" y="31069"/>
                  </a:cubicBezTo>
                  <a:cubicBezTo>
                    <a:pt x="24480" y="30938"/>
                    <a:pt x="24623" y="30819"/>
                    <a:pt x="24778" y="30688"/>
                  </a:cubicBezTo>
                  <a:cubicBezTo>
                    <a:pt x="24873" y="30605"/>
                    <a:pt x="25040" y="30486"/>
                    <a:pt x="25147" y="30378"/>
                  </a:cubicBezTo>
                  <a:cubicBezTo>
                    <a:pt x="25433" y="30378"/>
                    <a:pt x="25730" y="30366"/>
                    <a:pt x="26028" y="30366"/>
                  </a:cubicBezTo>
                  <a:close/>
                  <a:moveTo>
                    <a:pt x="27445" y="30343"/>
                  </a:moveTo>
                  <a:cubicBezTo>
                    <a:pt x="27242" y="30533"/>
                    <a:pt x="27040" y="30747"/>
                    <a:pt x="26838" y="30938"/>
                  </a:cubicBezTo>
                  <a:cubicBezTo>
                    <a:pt x="26468" y="31283"/>
                    <a:pt x="26111" y="31629"/>
                    <a:pt x="25754" y="31974"/>
                  </a:cubicBezTo>
                  <a:lnTo>
                    <a:pt x="24421" y="31974"/>
                  </a:lnTo>
                  <a:cubicBezTo>
                    <a:pt x="25147" y="31474"/>
                    <a:pt x="25968" y="30974"/>
                    <a:pt x="26599" y="30355"/>
                  </a:cubicBezTo>
                  <a:cubicBezTo>
                    <a:pt x="26885" y="30355"/>
                    <a:pt x="27171" y="30343"/>
                    <a:pt x="27445" y="30343"/>
                  </a:cubicBezTo>
                  <a:close/>
                  <a:moveTo>
                    <a:pt x="28469" y="30319"/>
                  </a:moveTo>
                  <a:cubicBezTo>
                    <a:pt x="27873" y="30795"/>
                    <a:pt x="27326" y="31390"/>
                    <a:pt x="26814" y="31902"/>
                  </a:cubicBezTo>
                  <a:cubicBezTo>
                    <a:pt x="26790" y="31926"/>
                    <a:pt x="26790" y="31950"/>
                    <a:pt x="26790" y="31974"/>
                  </a:cubicBezTo>
                  <a:lnTo>
                    <a:pt x="26028" y="31974"/>
                  </a:lnTo>
                  <a:cubicBezTo>
                    <a:pt x="26361" y="31688"/>
                    <a:pt x="26695" y="31414"/>
                    <a:pt x="27028" y="31117"/>
                  </a:cubicBezTo>
                  <a:cubicBezTo>
                    <a:pt x="27314" y="30867"/>
                    <a:pt x="27659" y="30628"/>
                    <a:pt x="27933" y="30331"/>
                  </a:cubicBezTo>
                  <a:cubicBezTo>
                    <a:pt x="28111" y="30331"/>
                    <a:pt x="28290" y="30319"/>
                    <a:pt x="28469" y="30319"/>
                  </a:cubicBezTo>
                  <a:close/>
                  <a:moveTo>
                    <a:pt x="30124" y="30259"/>
                  </a:moveTo>
                  <a:lnTo>
                    <a:pt x="30124" y="30259"/>
                  </a:lnTo>
                  <a:cubicBezTo>
                    <a:pt x="29790" y="30521"/>
                    <a:pt x="29493" y="30855"/>
                    <a:pt x="29207" y="31152"/>
                  </a:cubicBezTo>
                  <a:cubicBezTo>
                    <a:pt x="28945" y="31414"/>
                    <a:pt x="28695" y="31736"/>
                    <a:pt x="28385" y="31950"/>
                  </a:cubicBezTo>
                  <a:cubicBezTo>
                    <a:pt x="27933" y="31962"/>
                    <a:pt x="27469" y="31962"/>
                    <a:pt x="27004" y="31974"/>
                  </a:cubicBezTo>
                  <a:cubicBezTo>
                    <a:pt x="27635" y="31414"/>
                    <a:pt x="28350" y="30902"/>
                    <a:pt x="28957" y="30307"/>
                  </a:cubicBezTo>
                  <a:cubicBezTo>
                    <a:pt x="29338" y="30295"/>
                    <a:pt x="29731" y="30283"/>
                    <a:pt x="30124" y="30259"/>
                  </a:cubicBezTo>
                  <a:close/>
                  <a:moveTo>
                    <a:pt x="2954" y="31640"/>
                  </a:moveTo>
                  <a:cubicBezTo>
                    <a:pt x="2787" y="31759"/>
                    <a:pt x="2632" y="31879"/>
                    <a:pt x="2465" y="31986"/>
                  </a:cubicBezTo>
                  <a:cubicBezTo>
                    <a:pt x="2465" y="31950"/>
                    <a:pt x="2465" y="31926"/>
                    <a:pt x="2454" y="31890"/>
                  </a:cubicBezTo>
                  <a:cubicBezTo>
                    <a:pt x="2620" y="31819"/>
                    <a:pt x="2787" y="31736"/>
                    <a:pt x="2954" y="31640"/>
                  </a:cubicBezTo>
                  <a:close/>
                  <a:moveTo>
                    <a:pt x="19741" y="30414"/>
                  </a:moveTo>
                  <a:cubicBezTo>
                    <a:pt x="19444" y="30628"/>
                    <a:pt x="19194" y="30926"/>
                    <a:pt x="18944" y="31164"/>
                  </a:cubicBezTo>
                  <a:cubicBezTo>
                    <a:pt x="18682" y="31426"/>
                    <a:pt x="18420" y="31700"/>
                    <a:pt x="18158" y="31974"/>
                  </a:cubicBezTo>
                  <a:cubicBezTo>
                    <a:pt x="17753" y="31974"/>
                    <a:pt x="17348" y="31974"/>
                    <a:pt x="16943" y="31986"/>
                  </a:cubicBezTo>
                  <a:lnTo>
                    <a:pt x="16824" y="31986"/>
                  </a:lnTo>
                  <a:cubicBezTo>
                    <a:pt x="17158" y="31712"/>
                    <a:pt x="17491" y="31438"/>
                    <a:pt x="17813" y="31164"/>
                  </a:cubicBezTo>
                  <a:cubicBezTo>
                    <a:pt x="18075" y="30938"/>
                    <a:pt x="18372" y="30700"/>
                    <a:pt x="18598" y="30426"/>
                  </a:cubicBezTo>
                  <a:cubicBezTo>
                    <a:pt x="18813" y="30426"/>
                    <a:pt x="19027" y="30426"/>
                    <a:pt x="19229" y="30414"/>
                  </a:cubicBezTo>
                  <a:close/>
                  <a:moveTo>
                    <a:pt x="13598" y="30569"/>
                  </a:moveTo>
                  <a:cubicBezTo>
                    <a:pt x="13324" y="30795"/>
                    <a:pt x="13062" y="31057"/>
                    <a:pt x="12800" y="31295"/>
                  </a:cubicBezTo>
                  <a:cubicBezTo>
                    <a:pt x="12550" y="31533"/>
                    <a:pt x="12312" y="31759"/>
                    <a:pt x="12062" y="31998"/>
                  </a:cubicBezTo>
                  <a:lnTo>
                    <a:pt x="11074" y="31998"/>
                  </a:lnTo>
                  <a:cubicBezTo>
                    <a:pt x="11657" y="31569"/>
                    <a:pt x="12240" y="31128"/>
                    <a:pt x="12705" y="30593"/>
                  </a:cubicBezTo>
                  <a:cubicBezTo>
                    <a:pt x="13002" y="30581"/>
                    <a:pt x="13300" y="30581"/>
                    <a:pt x="13598" y="30569"/>
                  </a:cubicBezTo>
                  <a:close/>
                  <a:moveTo>
                    <a:pt x="15241" y="30509"/>
                  </a:moveTo>
                  <a:lnTo>
                    <a:pt x="15241" y="30509"/>
                  </a:lnTo>
                  <a:cubicBezTo>
                    <a:pt x="14979" y="30712"/>
                    <a:pt x="14729" y="30962"/>
                    <a:pt x="14491" y="31176"/>
                  </a:cubicBezTo>
                  <a:cubicBezTo>
                    <a:pt x="14193" y="31450"/>
                    <a:pt x="13907" y="31724"/>
                    <a:pt x="13610" y="31998"/>
                  </a:cubicBezTo>
                  <a:lnTo>
                    <a:pt x="12371" y="31998"/>
                  </a:lnTo>
                  <a:cubicBezTo>
                    <a:pt x="12574" y="31819"/>
                    <a:pt x="12776" y="31652"/>
                    <a:pt x="12967" y="31474"/>
                  </a:cubicBezTo>
                  <a:cubicBezTo>
                    <a:pt x="13300" y="31176"/>
                    <a:pt x="13645" y="30890"/>
                    <a:pt x="13931" y="30557"/>
                  </a:cubicBezTo>
                  <a:cubicBezTo>
                    <a:pt x="14372" y="30545"/>
                    <a:pt x="14800" y="30533"/>
                    <a:pt x="15241" y="30509"/>
                  </a:cubicBezTo>
                  <a:close/>
                  <a:moveTo>
                    <a:pt x="16360" y="30486"/>
                  </a:moveTo>
                  <a:cubicBezTo>
                    <a:pt x="16158" y="30652"/>
                    <a:pt x="15967" y="30843"/>
                    <a:pt x="15789" y="31009"/>
                  </a:cubicBezTo>
                  <a:cubicBezTo>
                    <a:pt x="15455" y="31319"/>
                    <a:pt x="15146" y="31652"/>
                    <a:pt x="14836" y="31998"/>
                  </a:cubicBezTo>
                  <a:lnTo>
                    <a:pt x="13955" y="31998"/>
                  </a:lnTo>
                  <a:cubicBezTo>
                    <a:pt x="14205" y="31795"/>
                    <a:pt x="14443" y="31581"/>
                    <a:pt x="14681" y="31367"/>
                  </a:cubicBezTo>
                  <a:cubicBezTo>
                    <a:pt x="14991" y="31105"/>
                    <a:pt x="15336" y="30831"/>
                    <a:pt x="15574" y="30509"/>
                  </a:cubicBezTo>
                  <a:cubicBezTo>
                    <a:pt x="15836" y="30497"/>
                    <a:pt x="16098" y="30486"/>
                    <a:pt x="16360" y="30486"/>
                  </a:cubicBezTo>
                  <a:close/>
                  <a:moveTo>
                    <a:pt x="18205" y="30438"/>
                  </a:moveTo>
                  <a:cubicBezTo>
                    <a:pt x="18003" y="30605"/>
                    <a:pt x="17801" y="30795"/>
                    <a:pt x="17610" y="30962"/>
                  </a:cubicBezTo>
                  <a:cubicBezTo>
                    <a:pt x="17253" y="31283"/>
                    <a:pt x="16908" y="31605"/>
                    <a:pt x="16562" y="31938"/>
                  </a:cubicBezTo>
                  <a:cubicBezTo>
                    <a:pt x="16551" y="31950"/>
                    <a:pt x="16539" y="31974"/>
                    <a:pt x="16539" y="31986"/>
                  </a:cubicBezTo>
                  <a:cubicBezTo>
                    <a:pt x="16074" y="31986"/>
                    <a:pt x="15610" y="31998"/>
                    <a:pt x="15146" y="31998"/>
                  </a:cubicBezTo>
                  <a:cubicBezTo>
                    <a:pt x="15396" y="31748"/>
                    <a:pt x="15646" y="31498"/>
                    <a:pt x="15908" y="31259"/>
                  </a:cubicBezTo>
                  <a:cubicBezTo>
                    <a:pt x="16193" y="30997"/>
                    <a:pt x="16515" y="30747"/>
                    <a:pt x="16789" y="30474"/>
                  </a:cubicBezTo>
                  <a:cubicBezTo>
                    <a:pt x="17265" y="30462"/>
                    <a:pt x="17741" y="30450"/>
                    <a:pt x="18205" y="30438"/>
                  </a:cubicBezTo>
                  <a:close/>
                  <a:moveTo>
                    <a:pt x="12479" y="30605"/>
                  </a:moveTo>
                  <a:lnTo>
                    <a:pt x="12479" y="30605"/>
                  </a:lnTo>
                  <a:cubicBezTo>
                    <a:pt x="11824" y="30986"/>
                    <a:pt x="11228" y="31498"/>
                    <a:pt x="10657" y="31998"/>
                  </a:cubicBezTo>
                  <a:cubicBezTo>
                    <a:pt x="10228" y="31998"/>
                    <a:pt x="9800" y="32010"/>
                    <a:pt x="9359" y="32010"/>
                  </a:cubicBezTo>
                  <a:cubicBezTo>
                    <a:pt x="9657" y="31759"/>
                    <a:pt x="9966" y="31509"/>
                    <a:pt x="10276" y="31283"/>
                  </a:cubicBezTo>
                  <a:cubicBezTo>
                    <a:pt x="10585" y="31057"/>
                    <a:pt x="10907" y="30855"/>
                    <a:pt x="11217" y="30628"/>
                  </a:cubicBezTo>
                  <a:cubicBezTo>
                    <a:pt x="11633" y="30616"/>
                    <a:pt x="12062" y="30616"/>
                    <a:pt x="12479" y="30605"/>
                  </a:cubicBezTo>
                  <a:close/>
                  <a:moveTo>
                    <a:pt x="10740" y="30640"/>
                  </a:moveTo>
                  <a:lnTo>
                    <a:pt x="10740" y="30640"/>
                  </a:lnTo>
                  <a:cubicBezTo>
                    <a:pt x="10133" y="31009"/>
                    <a:pt x="9562" y="31521"/>
                    <a:pt x="9061" y="32010"/>
                  </a:cubicBezTo>
                  <a:cubicBezTo>
                    <a:pt x="8800" y="32021"/>
                    <a:pt x="8538" y="32021"/>
                    <a:pt x="8276" y="32021"/>
                  </a:cubicBezTo>
                  <a:cubicBezTo>
                    <a:pt x="8835" y="31640"/>
                    <a:pt x="9419" y="31271"/>
                    <a:pt x="9907" y="30807"/>
                  </a:cubicBezTo>
                  <a:cubicBezTo>
                    <a:pt x="9938" y="30786"/>
                    <a:pt x="9915" y="30719"/>
                    <a:pt x="9876" y="30719"/>
                  </a:cubicBezTo>
                  <a:cubicBezTo>
                    <a:pt x="9871" y="30719"/>
                    <a:pt x="9865" y="30721"/>
                    <a:pt x="9859" y="30724"/>
                  </a:cubicBezTo>
                  <a:cubicBezTo>
                    <a:pt x="9145" y="31009"/>
                    <a:pt x="8490" y="31521"/>
                    <a:pt x="7883" y="32033"/>
                  </a:cubicBezTo>
                  <a:cubicBezTo>
                    <a:pt x="7526" y="32045"/>
                    <a:pt x="7168" y="32045"/>
                    <a:pt x="6823" y="32057"/>
                  </a:cubicBezTo>
                  <a:cubicBezTo>
                    <a:pt x="7049" y="31867"/>
                    <a:pt x="7276" y="31676"/>
                    <a:pt x="7502" y="31498"/>
                  </a:cubicBezTo>
                  <a:cubicBezTo>
                    <a:pt x="7859" y="31212"/>
                    <a:pt x="8264" y="30962"/>
                    <a:pt x="8609" y="30664"/>
                  </a:cubicBezTo>
                  <a:cubicBezTo>
                    <a:pt x="9312" y="30664"/>
                    <a:pt x="10026" y="30652"/>
                    <a:pt x="10740" y="30640"/>
                  </a:cubicBezTo>
                  <a:close/>
                  <a:moveTo>
                    <a:pt x="8216" y="30664"/>
                  </a:moveTo>
                  <a:cubicBezTo>
                    <a:pt x="7966" y="30843"/>
                    <a:pt x="7728" y="31045"/>
                    <a:pt x="7502" y="31224"/>
                  </a:cubicBezTo>
                  <a:cubicBezTo>
                    <a:pt x="7168" y="31486"/>
                    <a:pt x="6847" y="31771"/>
                    <a:pt x="6537" y="32069"/>
                  </a:cubicBezTo>
                  <a:cubicBezTo>
                    <a:pt x="6323" y="32081"/>
                    <a:pt x="6097" y="32093"/>
                    <a:pt x="5883" y="32093"/>
                  </a:cubicBezTo>
                  <a:cubicBezTo>
                    <a:pt x="6049" y="31950"/>
                    <a:pt x="6216" y="31807"/>
                    <a:pt x="6383" y="31676"/>
                  </a:cubicBezTo>
                  <a:cubicBezTo>
                    <a:pt x="6764" y="31355"/>
                    <a:pt x="7240" y="31093"/>
                    <a:pt x="7561" y="30712"/>
                  </a:cubicBezTo>
                  <a:cubicBezTo>
                    <a:pt x="7561" y="30700"/>
                    <a:pt x="7573" y="30676"/>
                    <a:pt x="7561" y="30664"/>
                  </a:cubicBezTo>
                  <a:close/>
                  <a:moveTo>
                    <a:pt x="6394" y="30640"/>
                  </a:moveTo>
                  <a:cubicBezTo>
                    <a:pt x="6728" y="30652"/>
                    <a:pt x="7061" y="30652"/>
                    <a:pt x="7407" y="30664"/>
                  </a:cubicBezTo>
                  <a:cubicBezTo>
                    <a:pt x="7014" y="30843"/>
                    <a:pt x="6692" y="31152"/>
                    <a:pt x="6371" y="31426"/>
                  </a:cubicBezTo>
                  <a:cubicBezTo>
                    <a:pt x="6121" y="31640"/>
                    <a:pt x="5883" y="31879"/>
                    <a:pt x="5644" y="32105"/>
                  </a:cubicBezTo>
                  <a:cubicBezTo>
                    <a:pt x="5323" y="32129"/>
                    <a:pt x="5013" y="32129"/>
                    <a:pt x="4692" y="32152"/>
                  </a:cubicBezTo>
                  <a:cubicBezTo>
                    <a:pt x="4930" y="31926"/>
                    <a:pt x="5168" y="31700"/>
                    <a:pt x="5406" y="31474"/>
                  </a:cubicBezTo>
                  <a:cubicBezTo>
                    <a:pt x="5728" y="31200"/>
                    <a:pt x="6085" y="30938"/>
                    <a:pt x="6394" y="30640"/>
                  </a:cubicBezTo>
                  <a:close/>
                  <a:moveTo>
                    <a:pt x="5085" y="30605"/>
                  </a:moveTo>
                  <a:cubicBezTo>
                    <a:pt x="5382" y="30616"/>
                    <a:pt x="5692" y="30616"/>
                    <a:pt x="5990" y="30628"/>
                  </a:cubicBezTo>
                  <a:cubicBezTo>
                    <a:pt x="5406" y="31045"/>
                    <a:pt x="4870" y="31629"/>
                    <a:pt x="4406" y="32176"/>
                  </a:cubicBezTo>
                  <a:cubicBezTo>
                    <a:pt x="3918" y="32200"/>
                    <a:pt x="3430" y="32236"/>
                    <a:pt x="2942" y="32271"/>
                  </a:cubicBezTo>
                  <a:cubicBezTo>
                    <a:pt x="3251" y="32021"/>
                    <a:pt x="3549" y="31771"/>
                    <a:pt x="3858" y="31521"/>
                  </a:cubicBezTo>
                  <a:cubicBezTo>
                    <a:pt x="4180" y="31259"/>
                    <a:pt x="4609" y="30997"/>
                    <a:pt x="4906" y="30664"/>
                  </a:cubicBezTo>
                  <a:cubicBezTo>
                    <a:pt x="4978" y="30664"/>
                    <a:pt x="5037" y="30640"/>
                    <a:pt x="5085" y="30605"/>
                  </a:cubicBezTo>
                  <a:close/>
                  <a:moveTo>
                    <a:pt x="21766" y="1"/>
                  </a:moveTo>
                  <a:cubicBezTo>
                    <a:pt x="20575" y="1"/>
                    <a:pt x="19384" y="7"/>
                    <a:pt x="18194" y="17"/>
                  </a:cubicBezTo>
                  <a:cubicBezTo>
                    <a:pt x="15550" y="41"/>
                    <a:pt x="12907" y="101"/>
                    <a:pt x="10252" y="196"/>
                  </a:cubicBezTo>
                  <a:cubicBezTo>
                    <a:pt x="7859" y="279"/>
                    <a:pt x="5359" y="244"/>
                    <a:pt x="2989" y="637"/>
                  </a:cubicBezTo>
                  <a:cubicBezTo>
                    <a:pt x="2965" y="637"/>
                    <a:pt x="2954" y="637"/>
                    <a:pt x="2942" y="649"/>
                  </a:cubicBezTo>
                  <a:lnTo>
                    <a:pt x="2894" y="649"/>
                  </a:lnTo>
                  <a:cubicBezTo>
                    <a:pt x="2858" y="660"/>
                    <a:pt x="2835" y="684"/>
                    <a:pt x="2823" y="708"/>
                  </a:cubicBezTo>
                  <a:cubicBezTo>
                    <a:pt x="2334" y="863"/>
                    <a:pt x="1894" y="1149"/>
                    <a:pt x="1489" y="1446"/>
                  </a:cubicBezTo>
                  <a:cubicBezTo>
                    <a:pt x="1084" y="1744"/>
                    <a:pt x="549" y="2065"/>
                    <a:pt x="263" y="2494"/>
                  </a:cubicBezTo>
                  <a:cubicBezTo>
                    <a:pt x="227" y="2506"/>
                    <a:pt x="203" y="2530"/>
                    <a:pt x="203" y="2577"/>
                  </a:cubicBezTo>
                  <a:cubicBezTo>
                    <a:pt x="203" y="2589"/>
                    <a:pt x="203" y="2601"/>
                    <a:pt x="203" y="2601"/>
                  </a:cubicBezTo>
                  <a:cubicBezTo>
                    <a:pt x="168" y="2661"/>
                    <a:pt x="168" y="2708"/>
                    <a:pt x="179" y="2756"/>
                  </a:cubicBezTo>
                  <a:cubicBezTo>
                    <a:pt x="1" y="4292"/>
                    <a:pt x="144" y="5887"/>
                    <a:pt x="203" y="7423"/>
                  </a:cubicBezTo>
                  <a:cubicBezTo>
                    <a:pt x="334" y="10638"/>
                    <a:pt x="584" y="13841"/>
                    <a:pt x="810" y="17043"/>
                  </a:cubicBezTo>
                  <a:cubicBezTo>
                    <a:pt x="1144" y="22115"/>
                    <a:pt x="1334" y="27247"/>
                    <a:pt x="2144" y="32271"/>
                  </a:cubicBezTo>
                  <a:cubicBezTo>
                    <a:pt x="2120" y="32319"/>
                    <a:pt x="2108" y="32379"/>
                    <a:pt x="2132" y="32438"/>
                  </a:cubicBezTo>
                  <a:cubicBezTo>
                    <a:pt x="2144" y="32462"/>
                    <a:pt x="2144" y="32474"/>
                    <a:pt x="2156" y="32498"/>
                  </a:cubicBezTo>
                  <a:cubicBezTo>
                    <a:pt x="2168" y="32510"/>
                    <a:pt x="2168" y="32510"/>
                    <a:pt x="2180" y="32521"/>
                  </a:cubicBezTo>
                  <a:cubicBezTo>
                    <a:pt x="2197" y="32608"/>
                    <a:pt x="2251" y="32644"/>
                    <a:pt x="2316" y="32644"/>
                  </a:cubicBezTo>
                  <a:cubicBezTo>
                    <a:pt x="2341" y="32644"/>
                    <a:pt x="2368" y="32639"/>
                    <a:pt x="2394" y="32629"/>
                  </a:cubicBezTo>
                  <a:cubicBezTo>
                    <a:pt x="2407" y="32632"/>
                    <a:pt x="2420" y="32633"/>
                    <a:pt x="2434" y="32633"/>
                  </a:cubicBezTo>
                  <a:cubicBezTo>
                    <a:pt x="2472" y="32633"/>
                    <a:pt x="2511" y="32622"/>
                    <a:pt x="2537" y="32605"/>
                  </a:cubicBezTo>
                  <a:cubicBezTo>
                    <a:pt x="2561" y="32581"/>
                    <a:pt x="2584" y="32569"/>
                    <a:pt x="2608" y="32545"/>
                  </a:cubicBezTo>
                  <a:cubicBezTo>
                    <a:pt x="4360" y="32745"/>
                    <a:pt x="6141" y="32809"/>
                    <a:pt x="7929" y="32809"/>
                  </a:cubicBezTo>
                  <a:cubicBezTo>
                    <a:pt x="10942" y="32809"/>
                    <a:pt x="13978" y="32627"/>
                    <a:pt x="16943" y="32605"/>
                  </a:cubicBezTo>
                  <a:cubicBezTo>
                    <a:pt x="17272" y="32604"/>
                    <a:pt x="17600" y="32604"/>
                    <a:pt x="17929" y="32604"/>
                  </a:cubicBezTo>
                  <a:cubicBezTo>
                    <a:pt x="19794" y="32604"/>
                    <a:pt x="21660" y="32615"/>
                    <a:pt x="23524" y="32615"/>
                  </a:cubicBezTo>
                  <a:cubicBezTo>
                    <a:pt x="25901" y="32615"/>
                    <a:pt x="28276" y="32596"/>
                    <a:pt x="30648" y="32510"/>
                  </a:cubicBezTo>
                  <a:cubicBezTo>
                    <a:pt x="30721" y="32576"/>
                    <a:pt x="30799" y="32610"/>
                    <a:pt x="30887" y="32610"/>
                  </a:cubicBezTo>
                  <a:cubicBezTo>
                    <a:pt x="30941" y="32610"/>
                    <a:pt x="31000" y="32597"/>
                    <a:pt x="31064" y="32569"/>
                  </a:cubicBezTo>
                  <a:cubicBezTo>
                    <a:pt x="31719" y="32295"/>
                    <a:pt x="32302" y="31640"/>
                    <a:pt x="32838" y="31176"/>
                  </a:cubicBezTo>
                  <a:cubicBezTo>
                    <a:pt x="33326" y="30736"/>
                    <a:pt x="33946" y="30331"/>
                    <a:pt x="34196" y="29700"/>
                  </a:cubicBezTo>
                  <a:cubicBezTo>
                    <a:pt x="34219" y="29628"/>
                    <a:pt x="34207" y="29557"/>
                    <a:pt x="34160" y="29509"/>
                  </a:cubicBezTo>
                  <a:cubicBezTo>
                    <a:pt x="34446" y="24723"/>
                    <a:pt x="34267" y="19865"/>
                    <a:pt x="34315" y="15067"/>
                  </a:cubicBezTo>
                  <a:cubicBezTo>
                    <a:pt x="34374" y="10352"/>
                    <a:pt x="34803" y="5459"/>
                    <a:pt x="34374" y="756"/>
                  </a:cubicBezTo>
                  <a:cubicBezTo>
                    <a:pt x="34469" y="565"/>
                    <a:pt x="34374" y="268"/>
                    <a:pt x="34077" y="256"/>
                  </a:cubicBezTo>
                  <a:cubicBezTo>
                    <a:pt x="29978" y="71"/>
                    <a:pt x="25873" y="1"/>
                    <a:pt x="21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</p:grpSp>
      <p:grpSp>
        <p:nvGrpSpPr>
          <p:cNvPr id="7" name="Google Shape;367;p20">
            <a:extLst>
              <a:ext uri="{FF2B5EF4-FFF2-40B4-BE49-F238E27FC236}">
                <a16:creationId xmlns:a16="http://schemas.microsoft.com/office/drawing/2014/main" id="{4D75C25E-BCF5-4396-BB4A-2246D25D4690}"/>
              </a:ext>
            </a:extLst>
          </p:cNvPr>
          <p:cNvGrpSpPr/>
          <p:nvPr/>
        </p:nvGrpSpPr>
        <p:grpSpPr>
          <a:xfrm>
            <a:off x="1871240" y="371302"/>
            <a:ext cx="1646477" cy="986395"/>
            <a:chOff x="4119291" y="1397737"/>
            <a:chExt cx="886779" cy="715384"/>
          </a:xfrm>
        </p:grpSpPr>
        <p:sp>
          <p:nvSpPr>
            <p:cNvPr id="8" name="Google Shape;368;p20">
              <a:extLst>
                <a:ext uri="{FF2B5EF4-FFF2-40B4-BE49-F238E27FC236}">
                  <a16:creationId xmlns:a16="http://schemas.microsoft.com/office/drawing/2014/main" id="{CA4B7A16-530B-4717-B9F8-1979E71E0ABE}"/>
                </a:ext>
              </a:extLst>
            </p:cNvPr>
            <p:cNvSpPr/>
            <p:nvPr/>
          </p:nvSpPr>
          <p:spPr>
            <a:xfrm>
              <a:off x="4244621" y="1468276"/>
              <a:ext cx="706014" cy="574300"/>
            </a:xfrm>
            <a:custGeom>
              <a:avLst/>
              <a:gdLst/>
              <a:ahLst/>
              <a:cxnLst/>
              <a:rect l="l" t="t" r="r" b="b"/>
              <a:pathLst>
                <a:path w="25016" h="20349" extrusionOk="0">
                  <a:moveTo>
                    <a:pt x="0" y="1"/>
                  </a:moveTo>
                  <a:cubicBezTo>
                    <a:pt x="0" y="1"/>
                    <a:pt x="0" y="6954"/>
                    <a:pt x="107" y="12252"/>
                  </a:cubicBezTo>
                  <a:cubicBezTo>
                    <a:pt x="203" y="17551"/>
                    <a:pt x="107" y="20349"/>
                    <a:pt x="107" y="20349"/>
                  </a:cubicBezTo>
                  <a:lnTo>
                    <a:pt x="24908" y="19932"/>
                  </a:lnTo>
                  <a:lnTo>
                    <a:pt x="25015" y="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"/>
                </a:rPr>
                <a:t>đ</a:t>
              </a:r>
              <a:r>
                <a:rPr lang="en" sz="240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"/>
                </a:rPr>
                <a:t>èn tuýp</a:t>
              </a:r>
              <a:endParaRPr sz="2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  <p:sp>
          <p:nvSpPr>
            <p:cNvPr id="9" name="Google Shape;369;p20">
              <a:extLst>
                <a:ext uri="{FF2B5EF4-FFF2-40B4-BE49-F238E27FC236}">
                  <a16:creationId xmlns:a16="http://schemas.microsoft.com/office/drawing/2014/main" id="{7034D8A0-2C9E-4613-961E-F16E14E79D40}"/>
                </a:ext>
              </a:extLst>
            </p:cNvPr>
            <p:cNvSpPr/>
            <p:nvPr/>
          </p:nvSpPr>
          <p:spPr>
            <a:xfrm>
              <a:off x="4119291" y="1397737"/>
              <a:ext cx="886779" cy="715384"/>
            </a:xfrm>
            <a:custGeom>
              <a:avLst/>
              <a:gdLst/>
              <a:ahLst/>
              <a:cxnLst/>
              <a:rect l="l" t="t" r="r" b="b"/>
              <a:pathLst>
                <a:path w="31421" h="25348" extrusionOk="0">
                  <a:moveTo>
                    <a:pt x="3239" y="972"/>
                  </a:moveTo>
                  <a:lnTo>
                    <a:pt x="3239" y="972"/>
                  </a:lnTo>
                  <a:cubicBezTo>
                    <a:pt x="3227" y="1329"/>
                    <a:pt x="3215" y="1686"/>
                    <a:pt x="3191" y="2043"/>
                  </a:cubicBezTo>
                  <a:cubicBezTo>
                    <a:pt x="2405" y="2436"/>
                    <a:pt x="1667" y="3019"/>
                    <a:pt x="953" y="3531"/>
                  </a:cubicBezTo>
                  <a:cubicBezTo>
                    <a:pt x="941" y="3269"/>
                    <a:pt x="941" y="3007"/>
                    <a:pt x="941" y="2757"/>
                  </a:cubicBezTo>
                  <a:cubicBezTo>
                    <a:pt x="1405" y="2507"/>
                    <a:pt x="1822" y="2031"/>
                    <a:pt x="2239" y="1722"/>
                  </a:cubicBezTo>
                  <a:cubicBezTo>
                    <a:pt x="2584" y="1483"/>
                    <a:pt x="2929" y="1245"/>
                    <a:pt x="3239" y="972"/>
                  </a:cubicBezTo>
                  <a:close/>
                  <a:moveTo>
                    <a:pt x="3179" y="2198"/>
                  </a:moveTo>
                  <a:cubicBezTo>
                    <a:pt x="3167" y="2531"/>
                    <a:pt x="3155" y="2865"/>
                    <a:pt x="3132" y="3210"/>
                  </a:cubicBezTo>
                  <a:cubicBezTo>
                    <a:pt x="2774" y="3388"/>
                    <a:pt x="2441" y="3662"/>
                    <a:pt x="2108" y="3877"/>
                  </a:cubicBezTo>
                  <a:cubicBezTo>
                    <a:pt x="1727" y="4115"/>
                    <a:pt x="1334" y="4353"/>
                    <a:pt x="953" y="4591"/>
                  </a:cubicBezTo>
                  <a:cubicBezTo>
                    <a:pt x="953" y="4281"/>
                    <a:pt x="953" y="3984"/>
                    <a:pt x="953" y="3674"/>
                  </a:cubicBezTo>
                  <a:cubicBezTo>
                    <a:pt x="1691" y="3198"/>
                    <a:pt x="2500" y="2746"/>
                    <a:pt x="3179" y="2198"/>
                  </a:cubicBezTo>
                  <a:close/>
                  <a:moveTo>
                    <a:pt x="3120" y="3424"/>
                  </a:moveTo>
                  <a:lnTo>
                    <a:pt x="3120" y="3424"/>
                  </a:lnTo>
                  <a:cubicBezTo>
                    <a:pt x="3108" y="3769"/>
                    <a:pt x="3096" y="4115"/>
                    <a:pt x="3084" y="4472"/>
                  </a:cubicBezTo>
                  <a:cubicBezTo>
                    <a:pt x="2346" y="4853"/>
                    <a:pt x="1643" y="5353"/>
                    <a:pt x="965" y="5853"/>
                  </a:cubicBezTo>
                  <a:cubicBezTo>
                    <a:pt x="965" y="5484"/>
                    <a:pt x="965" y="5115"/>
                    <a:pt x="953" y="4746"/>
                  </a:cubicBezTo>
                  <a:cubicBezTo>
                    <a:pt x="1381" y="4520"/>
                    <a:pt x="1786" y="4281"/>
                    <a:pt x="2191" y="4031"/>
                  </a:cubicBezTo>
                  <a:cubicBezTo>
                    <a:pt x="2500" y="3841"/>
                    <a:pt x="2834" y="3650"/>
                    <a:pt x="3120" y="3424"/>
                  </a:cubicBezTo>
                  <a:close/>
                  <a:moveTo>
                    <a:pt x="3072" y="4674"/>
                  </a:moveTo>
                  <a:lnTo>
                    <a:pt x="3072" y="4674"/>
                  </a:lnTo>
                  <a:cubicBezTo>
                    <a:pt x="3060" y="5032"/>
                    <a:pt x="3036" y="5401"/>
                    <a:pt x="3024" y="5758"/>
                  </a:cubicBezTo>
                  <a:cubicBezTo>
                    <a:pt x="2691" y="5889"/>
                    <a:pt x="2381" y="6091"/>
                    <a:pt x="2084" y="6258"/>
                  </a:cubicBezTo>
                  <a:cubicBezTo>
                    <a:pt x="1715" y="6460"/>
                    <a:pt x="1334" y="6675"/>
                    <a:pt x="965" y="6889"/>
                  </a:cubicBezTo>
                  <a:cubicBezTo>
                    <a:pt x="965" y="6603"/>
                    <a:pt x="965" y="6317"/>
                    <a:pt x="965" y="6032"/>
                  </a:cubicBezTo>
                  <a:cubicBezTo>
                    <a:pt x="1679" y="5615"/>
                    <a:pt x="2417" y="5174"/>
                    <a:pt x="3072" y="4674"/>
                  </a:cubicBezTo>
                  <a:close/>
                  <a:moveTo>
                    <a:pt x="3012" y="5972"/>
                  </a:moveTo>
                  <a:lnTo>
                    <a:pt x="3012" y="5972"/>
                  </a:lnTo>
                  <a:cubicBezTo>
                    <a:pt x="3001" y="6365"/>
                    <a:pt x="2989" y="6758"/>
                    <a:pt x="2977" y="7151"/>
                  </a:cubicBezTo>
                  <a:cubicBezTo>
                    <a:pt x="2262" y="7389"/>
                    <a:pt x="1596" y="7877"/>
                    <a:pt x="976" y="8318"/>
                  </a:cubicBezTo>
                  <a:cubicBezTo>
                    <a:pt x="976" y="7877"/>
                    <a:pt x="976" y="7449"/>
                    <a:pt x="976" y="7020"/>
                  </a:cubicBezTo>
                  <a:cubicBezTo>
                    <a:pt x="1369" y="6817"/>
                    <a:pt x="1774" y="6615"/>
                    <a:pt x="2167" y="6413"/>
                  </a:cubicBezTo>
                  <a:cubicBezTo>
                    <a:pt x="2441" y="6270"/>
                    <a:pt x="2751" y="6139"/>
                    <a:pt x="3012" y="5972"/>
                  </a:cubicBezTo>
                  <a:close/>
                  <a:moveTo>
                    <a:pt x="2965" y="7282"/>
                  </a:moveTo>
                  <a:lnTo>
                    <a:pt x="2965" y="7282"/>
                  </a:lnTo>
                  <a:cubicBezTo>
                    <a:pt x="2953" y="7699"/>
                    <a:pt x="2941" y="8103"/>
                    <a:pt x="2929" y="8520"/>
                  </a:cubicBezTo>
                  <a:cubicBezTo>
                    <a:pt x="2620" y="8592"/>
                    <a:pt x="2346" y="8758"/>
                    <a:pt x="2072" y="8901"/>
                  </a:cubicBezTo>
                  <a:cubicBezTo>
                    <a:pt x="1703" y="9080"/>
                    <a:pt x="1334" y="9270"/>
                    <a:pt x="976" y="9461"/>
                  </a:cubicBezTo>
                  <a:cubicBezTo>
                    <a:pt x="976" y="9127"/>
                    <a:pt x="976" y="8806"/>
                    <a:pt x="976" y="8472"/>
                  </a:cubicBezTo>
                  <a:cubicBezTo>
                    <a:pt x="1631" y="8080"/>
                    <a:pt x="2358" y="7746"/>
                    <a:pt x="2965" y="7282"/>
                  </a:cubicBezTo>
                  <a:close/>
                  <a:moveTo>
                    <a:pt x="2917" y="8722"/>
                  </a:moveTo>
                  <a:cubicBezTo>
                    <a:pt x="2893" y="9389"/>
                    <a:pt x="2881" y="10056"/>
                    <a:pt x="2870" y="10723"/>
                  </a:cubicBezTo>
                  <a:cubicBezTo>
                    <a:pt x="2227" y="10913"/>
                    <a:pt x="1619" y="11354"/>
                    <a:pt x="1084" y="11687"/>
                  </a:cubicBezTo>
                  <a:cubicBezTo>
                    <a:pt x="1034" y="11727"/>
                    <a:pt x="1059" y="11791"/>
                    <a:pt x="1103" y="11791"/>
                  </a:cubicBezTo>
                  <a:cubicBezTo>
                    <a:pt x="1112" y="11791"/>
                    <a:pt x="1121" y="11788"/>
                    <a:pt x="1131" y="11782"/>
                  </a:cubicBezTo>
                  <a:cubicBezTo>
                    <a:pt x="1477" y="11592"/>
                    <a:pt x="1834" y="11425"/>
                    <a:pt x="2179" y="11270"/>
                  </a:cubicBezTo>
                  <a:cubicBezTo>
                    <a:pt x="2405" y="11163"/>
                    <a:pt x="2643" y="11068"/>
                    <a:pt x="2870" y="10961"/>
                  </a:cubicBezTo>
                  <a:lnTo>
                    <a:pt x="2870" y="10961"/>
                  </a:lnTo>
                  <a:cubicBezTo>
                    <a:pt x="2858" y="11306"/>
                    <a:pt x="2846" y="11651"/>
                    <a:pt x="2846" y="12009"/>
                  </a:cubicBezTo>
                  <a:cubicBezTo>
                    <a:pt x="2191" y="12175"/>
                    <a:pt x="1548" y="12592"/>
                    <a:pt x="988" y="12961"/>
                  </a:cubicBezTo>
                  <a:cubicBezTo>
                    <a:pt x="988" y="12247"/>
                    <a:pt x="976" y="11532"/>
                    <a:pt x="976" y="10818"/>
                  </a:cubicBezTo>
                  <a:cubicBezTo>
                    <a:pt x="1596" y="10485"/>
                    <a:pt x="2370" y="10199"/>
                    <a:pt x="2858" y="9711"/>
                  </a:cubicBezTo>
                  <a:cubicBezTo>
                    <a:pt x="2879" y="9689"/>
                    <a:pt x="2862" y="9638"/>
                    <a:pt x="2822" y="9638"/>
                  </a:cubicBezTo>
                  <a:cubicBezTo>
                    <a:pt x="2818" y="9638"/>
                    <a:pt x="2814" y="9638"/>
                    <a:pt x="2810" y="9639"/>
                  </a:cubicBezTo>
                  <a:cubicBezTo>
                    <a:pt x="2167" y="9818"/>
                    <a:pt x="1548" y="10306"/>
                    <a:pt x="976" y="10663"/>
                  </a:cubicBezTo>
                  <a:cubicBezTo>
                    <a:pt x="976" y="10318"/>
                    <a:pt x="976" y="9961"/>
                    <a:pt x="976" y="9615"/>
                  </a:cubicBezTo>
                  <a:cubicBezTo>
                    <a:pt x="1357" y="9461"/>
                    <a:pt x="1727" y="9294"/>
                    <a:pt x="2096" y="9115"/>
                  </a:cubicBezTo>
                  <a:cubicBezTo>
                    <a:pt x="2370" y="8996"/>
                    <a:pt x="2667" y="8889"/>
                    <a:pt x="2917" y="8722"/>
                  </a:cubicBezTo>
                  <a:close/>
                  <a:moveTo>
                    <a:pt x="2846" y="12223"/>
                  </a:moveTo>
                  <a:cubicBezTo>
                    <a:pt x="2834" y="12568"/>
                    <a:pt x="2834" y="12902"/>
                    <a:pt x="2834" y="13247"/>
                  </a:cubicBezTo>
                  <a:cubicBezTo>
                    <a:pt x="2179" y="13402"/>
                    <a:pt x="1572" y="13747"/>
                    <a:pt x="988" y="14092"/>
                  </a:cubicBezTo>
                  <a:cubicBezTo>
                    <a:pt x="988" y="14045"/>
                    <a:pt x="988" y="14009"/>
                    <a:pt x="988" y="13973"/>
                  </a:cubicBezTo>
                  <a:cubicBezTo>
                    <a:pt x="988" y="13699"/>
                    <a:pt x="988" y="13425"/>
                    <a:pt x="988" y="13152"/>
                  </a:cubicBezTo>
                  <a:cubicBezTo>
                    <a:pt x="1310" y="12973"/>
                    <a:pt x="1631" y="12806"/>
                    <a:pt x="1953" y="12640"/>
                  </a:cubicBezTo>
                  <a:cubicBezTo>
                    <a:pt x="2239" y="12497"/>
                    <a:pt x="2560" y="12378"/>
                    <a:pt x="2846" y="12223"/>
                  </a:cubicBezTo>
                  <a:close/>
                  <a:moveTo>
                    <a:pt x="2834" y="13437"/>
                  </a:moveTo>
                  <a:cubicBezTo>
                    <a:pt x="2834" y="13735"/>
                    <a:pt x="2822" y="14045"/>
                    <a:pt x="2822" y="14342"/>
                  </a:cubicBezTo>
                  <a:cubicBezTo>
                    <a:pt x="2560" y="14437"/>
                    <a:pt x="2286" y="14628"/>
                    <a:pt x="2060" y="14747"/>
                  </a:cubicBezTo>
                  <a:cubicBezTo>
                    <a:pt x="1703" y="14949"/>
                    <a:pt x="1346" y="15164"/>
                    <a:pt x="1000" y="15378"/>
                  </a:cubicBezTo>
                  <a:cubicBezTo>
                    <a:pt x="988" y="15009"/>
                    <a:pt x="988" y="14640"/>
                    <a:pt x="988" y="14271"/>
                  </a:cubicBezTo>
                  <a:cubicBezTo>
                    <a:pt x="1596" y="13985"/>
                    <a:pt x="2250" y="13759"/>
                    <a:pt x="2834" y="13437"/>
                  </a:cubicBezTo>
                  <a:close/>
                  <a:moveTo>
                    <a:pt x="2822" y="14545"/>
                  </a:moveTo>
                  <a:cubicBezTo>
                    <a:pt x="2822" y="14926"/>
                    <a:pt x="2834" y="15295"/>
                    <a:pt x="2834" y="15676"/>
                  </a:cubicBezTo>
                  <a:cubicBezTo>
                    <a:pt x="2179" y="15795"/>
                    <a:pt x="1548" y="16188"/>
                    <a:pt x="1000" y="16569"/>
                  </a:cubicBezTo>
                  <a:cubicBezTo>
                    <a:pt x="1000" y="16223"/>
                    <a:pt x="1000" y="15878"/>
                    <a:pt x="1000" y="15533"/>
                  </a:cubicBezTo>
                  <a:cubicBezTo>
                    <a:pt x="1334" y="15366"/>
                    <a:pt x="1679" y="15188"/>
                    <a:pt x="2012" y="15021"/>
                  </a:cubicBezTo>
                  <a:cubicBezTo>
                    <a:pt x="2191" y="14926"/>
                    <a:pt x="2370" y="14830"/>
                    <a:pt x="2548" y="14735"/>
                  </a:cubicBezTo>
                  <a:cubicBezTo>
                    <a:pt x="2608" y="14699"/>
                    <a:pt x="2715" y="14604"/>
                    <a:pt x="2822" y="14545"/>
                  </a:cubicBezTo>
                  <a:close/>
                  <a:moveTo>
                    <a:pt x="2834" y="15854"/>
                  </a:moveTo>
                  <a:cubicBezTo>
                    <a:pt x="2834" y="16211"/>
                    <a:pt x="2846" y="16569"/>
                    <a:pt x="2846" y="16938"/>
                  </a:cubicBezTo>
                  <a:cubicBezTo>
                    <a:pt x="2524" y="17045"/>
                    <a:pt x="2227" y="17235"/>
                    <a:pt x="1929" y="17414"/>
                  </a:cubicBezTo>
                  <a:cubicBezTo>
                    <a:pt x="1619" y="17593"/>
                    <a:pt x="1322" y="17783"/>
                    <a:pt x="1024" y="17986"/>
                  </a:cubicBezTo>
                  <a:cubicBezTo>
                    <a:pt x="1024" y="17581"/>
                    <a:pt x="1012" y="17176"/>
                    <a:pt x="1000" y="16771"/>
                  </a:cubicBezTo>
                  <a:cubicBezTo>
                    <a:pt x="1310" y="16592"/>
                    <a:pt x="1619" y="16414"/>
                    <a:pt x="1941" y="16259"/>
                  </a:cubicBezTo>
                  <a:cubicBezTo>
                    <a:pt x="2227" y="16116"/>
                    <a:pt x="2548" y="15997"/>
                    <a:pt x="2834" y="15854"/>
                  </a:cubicBezTo>
                  <a:close/>
                  <a:moveTo>
                    <a:pt x="2846" y="17140"/>
                  </a:moveTo>
                  <a:cubicBezTo>
                    <a:pt x="2846" y="17235"/>
                    <a:pt x="2846" y="17331"/>
                    <a:pt x="2846" y="17426"/>
                  </a:cubicBezTo>
                  <a:cubicBezTo>
                    <a:pt x="2858" y="17616"/>
                    <a:pt x="2858" y="17807"/>
                    <a:pt x="2858" y="17997"/>
                  </a:cubicBezTo>
                  <a:cubicBezTo>
                    <a:pt x="2572" y="18116"/>
                    <a:pt x="2322" y="18283"/>
                    <a:pt x="2060" y="18438"/>
                  </a:cubicBezTo>
                  <a:cubicBezTo>
                    <a:pt x="1715" y="18628"/>
                    <a:pt x="1381" y="18831"/>
                    <a:pt x="1048" y="19045"/>
                  </a:cubicBezTo>
                  <a:cubicBezTo>
                    <a:pt x="1036" y="18748"/>
                    <a:pt x="1036" y="18462"/>
                    <a:pt x="1024" y="18176"/>
                  </a:cubicBezTo>
                  <a:cubicBezTo>
                    <a:pt x="1369" y="17986"/>
                    <a:pt x="1703" y="17795"/>
                    <a:pt x="2048" y="17605"/>
                  </a:cubicBezTo>
                  <a:cubicBezTo>
                    <a:pt x="2310" y="17462"/>
                    <a:pt x="2596" y="17319"/>
                    <a:pt x="2846" y="17140"/>
                  </a:cubicBezTo>
                  <a:close/>
                  <a:moveTo>
                    <a:pt x="2846" y="18259"/>
                  </a:moveTo>
                  <a:cubicBezTo>
                    <a:pt x="2846" y="18533"/>
                    <a:pt x="2846" y="18819"/>
                    <a:pt x="2834" y="19093"/>
                  </a:cubicBezTo>
                  <a:cubicBezTo>
                    <a:pt x="2215" y="19319"/>
                    <a:pt x="1619" y="19640"/>
                    <a:pt x="1072" y="20010"/>
                  </a:cubicBezTo>
                  <a:cubicBezTo>
                    <a:pt x="1060" y="19891"/>
                    <a:pt x="1060" y="19783"/>
                    <a:pt x="1060" y="19664"/>
                  </a:cubicBezTo>
                  <a:cubicBezTo>
                    <a:pt x="1048" y="19521"/>
                    <a:pt x="1048" y="19379"/>
                    <a:pt x="1048" y="19248"/>
                  </a:cubicBezTo>
                  <a:cubicBezTo>
                    <a:pt x="1631" y="18974"/>
                    <a:pt x="2322" y="18676"/>
                    <a:pt x="2846" y="18259"/>
                  </a:cubicBezTo>
                  <a:close/>
                  <a:moveTo>
                    <a:pt x="2834" y="19319"/>
                  </a:moveTo>
                  <a:cubicBezTo>
                    <a:pt x="2834" y="19581"/>
                    <a:pt x="2834" y="19843"/>
                    <a:pt x="2834" y="20105"/>
                  </a:cubicBezTo>
                  <a:cubicBezTo>
                    <a:pt x="2667" y="20176"/>
                    <a:pt x="2512" y="20272"/>
                    <a:pt x="2358" y="20367"/>
                  </a:cubicBezTo>
                  <a:cubicBezTo>
                    <a:pt x="1941" y="20617"/>
                    <a:pt x="1536" y="20891"/>
                    <a:pt x="1155" y="21164"/>
                  </a:cubicBezTo>
                  <a:cubicBezTo>
                    <a:pt x="1119" y="20843"/>
                    <a:pt x="1096" y="20510"/>
                    <a:pt x="1084" y="20200"/>
                  </a:cubicBezTo>
                  <a:cubicBezTo>
                    <a:pt x="1381" y="20010"/>
                    <a:pt x="1703" y="19819"/>
                    <a:pt x="2024" y="19664"/>
                  </a:cubicBezTo>
                  <a:cubicBezTo>
                    <a:pt x="2286" y="19545"/>
                    <a:pt x="2548" y="19426"/>
                    <a:pt x="2810" y="19319"/>
                  </a:cubicBezTo>
                  <a:close/>
                  <a:moveTo>
                    <a:pt x="2846" y="20391"/>
                  </a:moveTo>
                  <a:cubicBezTo>
                    <a:pt x="2858" y="20724"/>
                    <a:pt x="2870" y="21057"/>
                    <a:pt x="2917" y="21379"/>
                  </a:cubicBezTo>
                  <a:cubicBezTo>
                    <a:pt x="2679" y="21498"/>
                    <a:pt x="2453" y="21665"/>
                    <a:pt x="2215" y="21807"/>
                  </a:cubicBezTo>
                  <a:cubicBezTo>
                    <a:pt x="1893" y="21998"/>
                    <a:pt x="1572" y="22188"/>
                    <a:pt x="1238" y="22367"/>
                  </a:cubicBezTo>
                  <a:cubicBezTo>
                    <a:pt x="1215" y="22022"/>
                    <a:pt x="1191" y="21688"/>
                    <a:pt x="1167" y="21343"/>
                  </a:cubicBezTo>
                  <a:cubicBezTo>
                    <a:pt x="1727" y="21022"/>
                    <a:pt x="2274" y="20700"/>
                    <a:pt x="2846" y="20391"/>
                  </a:cubicBezTo>
                  <a:close/>
                  <a:moveTo>
                    <a:pt x="3584" y="805"/>
                  </a:moveTo>
                  <a:cubicBezTo>
                    <a:pt x="4902" y="878"/>
                    <a:pt x="6227" y="901"/>
                    <a:pt x="7554" y="901"/>
                  </a:cubicBezTo>
                  <a:cubicBezTo>
                    <a:pt x="9916" y="901"/>
                    <a:pt x="12287" y="827"/>
                    <a:pt x="14652" y="827"/>
                  </a:cubicBezTo>
                  <a:cubicBezTo>
                    <a:pt x="15520" y="827"/>
                    <a:pt x="16387" y="837"/>
                    <a:pt x="17252" y="864"/>
                  </a:cubicBezTo>
                  <a:cubicBezTo>
                    <a:pt x="19503" y="936"/>
                    <a:pt x="21741" y="1019"/>
                    <a:pt x="23991" y="1138"/>
                  </a:cubicBezTo>
                  <a:cubicBezTo>
                    <a:pt x="25546" y="1212"/>
                    <a:pt x="27208" y="1459"/>
                    <a:pt x="28817" y="1459"/>
                  </a:cubicBezTo>
                  <a:cubicBezTo>
                    <a:pt x="29278" y="1459"/>
                    <a:pt x="29734" y="1439"/>
                    <a:pt x="30183" y="1388"/>
                  </a:cubicBezTo>
                  <a:cubicBezTo>
                    <a:pt x="30242" y="5008"/>
                    <a:pt x="30337" y="8639"/>
                    <a:pt x="30325" y="12259"/>
                  </a:cubicBezTo>
                  <a:cubicBezTo>
                    <a:pt x="30325" y="14056"/>
                    <a:pt x="30337" y="15842"/>
                    <a:pt x="30325" y="17640"/>
                  </a:cubicBezTo>
                  <a:cubicBezTo>
                    <a:pt x="30313" y="19188"/>
                    <a:pt x="30063" y="20962"/>
                    <a:pt x="30337" y="22510"/>
                  </a:cubicBezTo>
                  <a:cubicBezTo>
                    <a:pt x="29518" y="22342"/>
                    <a:pt x="28651" y="22293"/>
                    <a:pt x="27776" y="22293"/>
                  </a:cubicBezTo>
                  <a:cubicBezTo>
                    <a:pt x="26540" y="22293"/>
                    <a:pt x="25286" y="22391"/>
                    <a:pt x="24122" y="22391"/>
                  </a:cubicBezTo>
                  <a:lnTo>
                    <a:pt x="17145" y="22391"/>
                  </a:lnTo>
                  <a:cubicBezTo>
                    <a:pt x="14812" y="22403"/>
                    <a:pt x="12490" y="22403"/>
                    <a:pt x="10168" y="22415"/>
                  </a:cubicBezTo>
                  <a:cubicBezTo>
                    <a:pt x="9171" y="22415"/>
                    <a:pt x="8158" y="22383"/>
                    <a:pt x="7146" y="22383"/>
                  </a:cubicBezTo>
                  <a:cubicBezTo>
                    <a:pt x="6008" y="22383"/>
                    <a:pt x="4872" y="22423"/>
                    <a:pt x="3763" y="22593"/>
                  </a:cubicBezTo>
                  <a:cubicBezTo>
                    <a:pt x="4084" y="21057"/>
                    <a:pt x="3739" y="19271"/>
                    <a:pt x="3703" y="17724"/>
                  </a:cubicBezTo>
                  <a:cubicBezTo>
                    <a:pt x="3655" y="15842"/>
                    <a:pt x="3632" y="13961"/>
                    <a:pt x="3632" y="12068"/>
                  </a:cubicBezTo>
                  <a:cubicBezTo>
                    <a:pt x="3620" y="8330"/>
                    <a:pt x="3632" y="4579"/>
                    <a:pt x="3584" y="829"/>
                  </a:cubicBezTo>
                  <a:cubicBezTo>
                    <a:pt x="3584" y="817"/>
                    <a:pt x="3584" y="817"/>
                    <a:pt x="3584" y="805"/>
                  </a:cubicBezTo>
                  <a:close/>
                  <a:moveTo>
                    <a:pt x="2953" y="21617"/>
                  </a:moveTo>
                  <a:cubicBezTo>
                    <a:pt x="3001" y="21998"/>
                    <a:pt x="3084" y="22367"/>
                    <a:pt x="3203" y="22700"/>
                  </a:cubicBezTo>
                  <a:cubicBezTo>
                    <a:pt x="2715" y="22843"/>
                    <a:pt x="2274" y="23153"/>
                    <a:pt x="1858" y="23450"/>
                  </a:cubicBezTo>
                  <a:cubicBezTo>
                    <a:pt x="1655" y="23593"/>
                    <a:pt x="1429" y="23736"/>
                    <a:pt x="1215" y="23903"/>
                  </a:cubicBezTo>
                  <a:cubicBezTo>
                    <a:pt x="1262" y="23474"/>
                    <a:pt x="1262" y="23022"/>
                    <a:pt x="1238" y="22569"/>
                  </a:cubicBezTo>
                  <a:cubicBezTo>
                    <a:pt x="1608" y="22379"/>
                    <a:pt x="1977" y="22188"/>
                    <a:pt x="2334" y="21986"/>
                  </a:cubicBezTo>
                  <a:cubicBezTo>
                    <a:pt x="2536" y="21879"/>
                    <a:pt x="2751" y="21760"/>
                    <a:pt x="2953" y="21617"/>
                  </a:cubicBezTo>
                  <a:close/>
                  <a:moveTo>
                    <a:pt x="4667" y="23093"/>
                  </a:moveTo>
                  <a:cubicBezTo>
                    <a:pt x="5108" y="23129"/>
                    <a:pt x="5548" y="23165"/>
                    <a:pt x="5989" y="23177"/>
                  </a:cubicBezTo>
                  <a:cubicBezTo>
                    <a:pt x="5537" y="23486"/>
                    <a:pt x="5132" y="23915"/>
                    <a:pt x="4739" y="24320"/>
                  </a:cubicBezTo>
                  <a:cubicBezTo>
                    <a:pt x="4495" y="24314"/>
                    <a:pt x="4251" y="24311"/>
                    <a:pt x="4007" y="24311"/>
                  </a:cubicBezTo>
                  <a:cubicBezTo>
                    <a:pt x="3763" y="24311"/>
                    <a:pt x="3518" y="24314"/>
                    <a:pt x="3274" y="24320"/>
                  </a:cubicBezTo>
                  <a:cubicBezTo>
                    <a:pt x="3524" y="24105"/>
                    <a:pt x="3763" y="23879"/>
                    <a:pt x="4013" y="23665"/>
                  </a:cubicBezTo>
                  <a:cubicBezTo>
                    <a:pt x="4239" y="23486"/>
                    <a:pt x="4489" y="23320"/>
                    <a:pt x="4667" y="23093"/>
                  </a:cubicBezTo>
                  <a:close/>
                  <a:moveTo>
                    <a:pt x="6156" y="23177"/>
                  </a:moveTo>
                  <a:cubicBezTo>
                    <a:pt x="6656" y="23189"/>
                    <a:pt x="7168" y="23189"/>
                    <a:pt x="7680" y="23189"/>
                  </a:cubicBezTo>
                  <a:cubicBezTo>
                    <a:pt x="7346" y="23343"/>
                    <a:pt x="7084" y="23629"/>
                    <a:pt x="6834" y="23879"/>
                  </a:cubicBezTo>
                  <a:cubicBezTo>
                    <a:pt x="6691" y="24034"/>
                    <a:pt x="6549" y="24189"/>
                    <a:pt x="6394" y="24343"/>
                  </a:cubicBezTo>
                  <a:cubicBezTo>
                    <a:pt x="5918" y="24332"/>
                    <a:pt x="5429" y="24320"/>
                    <a:pt x="4929" y="24320"/>
                  </a:cubicBezTo>
                  <a:cubicBezTo>
                    <a:pt x="5358" y="23962"/>
                    <a:pt x="5810" y="23605"/>
                    <a:pt x="6156" y="23177"/>
                  </a:cubicBezTo>
                  <a:close/>
                  <a:moveTo>
                    <a:pt x="8763" y="23177"/>
                  </a:moveTo>
                  <a:cubicBezTo>
                    <a:pt x="8299" y="23510"/>
                    <a:pt x="7894" y="23939"/>
                    <a:pt x="7501" y="24355"/>
                  </a:cubicBezTo>
                  <a:lnTo>
                    <a:pt x="7346" y="24355"/>
                  </a:lnTo>
                  <a:cubicBezTo>
                    <a:pt x="7108" y="24355"/>
                    <a:pt x="6870" y="24355"/>
                    <a:pt x="6632" y="24343"/>
                  </a:cubicBezTo>
                  <a:cubicBezTo>
                    <a:pt x="6680" y="24296"/>
                    <a:pt x="6739" y="24248"/>
                    <a:pt x="6787" y="24201"/>
                  </a:cubicBezTo>
                  <a:cubicBezTo>
                    <a:pt x="7120" y="23867"/>
                    <a:pt x="7501" y="23558"/>
                    <a:pt x="7834" y="23224"/>
                  </a:cubicBezTo>
                  <a:cubicBezTo>
                    <a:pt x="7846" y="23212"/>
                    <a:pt x="7846" y="23200"/>
                    <a:pt x="7846" y="23189"/>
                  </a:cubicBezTo>
                  <a:cubicBezTo>
                    <a:pt x="8156" y="23177"/>
                    <a:pt x="8454" y="23177"/>
                    <a:pt x="8763" y="23177"/>
                  </a:cubicBezTo>
                  <a:close/>
                  <a:moveTo>
                    <a:pt x="9747" y="23159"/>
                  </a:moveTo>
                  <a:cubicBezTo>
                    <a:pt x="9885" y="23159"/>
                    <a:pt x="10021" y="23161"/>
                    <a:pt x="10156" y="23165"/>
                  </a:cubicBezTo>
                  <a:lnTo>
                    <a:pt x="10299" y="23165"/>
                  </a:lnTo>
                  <a:cubicBezTo>
                    <a:pt x="9811" y="23450"/>
                    <a:pt x="9382" y="23927"/>
                    <a:pt x="8977" y="24367"/>
                  </a:cubicBezTo>
                  <a:cubicBezTo>
                    <a:pt x="8549" y="24367"/>
                    <a:pt x="8132" y="24355"/>
                    <a:pt x="7704" y="24355"/>
                  </a:cubicBezTo>
                  <a:cubicBezTo>
                    <a:pt x="8120" y="23974"/>
                    <a:pt x="8549" y="23605"/>
                    <a:pt x="8906" y="23165"/>
                  </a:cubicBezTo>
                  <a:cubicBezTo>
                    <a:pt x="9192" y="23165"/>
                    <a:pt x="9472" y="23159"/>
                    <a:pt x="9747" y="23159"/>
                  </a:cubicBezTo>
                  <a:close/>
                  <a:moveTo>
                    <a:pt x="11490" y="23165"/>
                  </a:moveTo>
                  <a:cubicBezTo>
                    <a:pt x="11299" y="23296"/>
                    <a:pt x="11121" y="23462"/>
                    <a:pt x="10954" y="23605"/>
                  </a:cubicBezTo>
                  <a:cubicBezTo>
                    <a:pt x="10704" y="23843"/>
                    <a:pt x="10466" y="24082"/>
                    <a:pt x="10228" y="24320"/>
                  </a:cubicBezTo>
                  <a:cubicBezTo>
                    <a:pt x="10204" y="24332"/>
                    <a:pt x="10204" y="24355"/>
                    <a:pt x="10204" y="24367"/>
                  </a:cubicBezTo>
                  <a:lnTo>
                    <a:pt x="9251" y="24367"/>
                  </a:lnTo>
                  <a:cubicBezTo>
                    <a:pt x="9716" y="24010"/>
                    <a:pt x="10204" y="23629"/>
                    <a:pt x="10501" y="23165"/>
                  </a:cubicBezTo>
                  <a:close/>
                  <a:moveTo>
                    <a:pt x="13216" y="23165"/>
                  </a:moveTo>
                  <a:cubicBezTo>
                    <a:pt x="12918" y="23355"/>
                    <a:pt x="12657" y="23605"/>
                    <a:pt x="12406" y="23831"/>
                  </a:cubicBezTo>
                  <a:cubicBezTo>
                    <a:pt x="12204" y="24010"/>
                    <a:pt x="12002" y="24201"/>
                    <a:pt x="11799" y="24379"/>
                  </a:cubicBezTo>
                  <a:cubicBezTo>
                    <a:pt x="11323" y="24379"/>
                    <a:pt x="10847" y="24379"/>
                    <a:pt x="10371" y="24367"/>
                  </a:cubicBezTo>
                  <a:cubicBezTo>
                    <a:pt x="10609" y="24153"/>
                    <a:pt x="10847" y="23951"/>
                    <a:pt x="11097" y="23748"/>
                  </a:cubicBezTo>
                  <a:cubicBezTo>
                    <a:pt x="11311" y="23558"/>
                    <a:pt x="11549" y="23379"/>
                    <a:pt x="11728" y="23165"/>
                  </a:cubicBezTo>
                  <a:close/>
                  <a:moveTo>
                    <a:pt x="25956" y="23224"/>
                  </a:moveTo>
                  <a:cubicBezTo>
                    <a:pt x="26253" y="23236"/>
                    <a:pt x="26551" y="23248"/>
                    <a:pt x="26861" y="23260"/>
                  </a:cubicBezTo>
                  <a:cubicBezTo>
                    <a:pt x="26765" y="23355"/>
                    <a:pt x="26694" y="23439"/>
                    <a:pt x="26623" y="23510"/>
                  </a:cubicBezTo>
                  <a:cubicBezTo>
                    <a:pt x="26313" y="23784"/>
                    <a:pt x="26015" y="24082"/>
                    <a:pt x="25718" y="24367"/>
                  </a:cubicBezTo>
                  <a:cubicBezTo>
                    <a:pt x="25585" y="24364"/>
                    <a:pt x="25453" y="24362"/>
                    <a:pt x="25320" y="24362"/>
                  </a:cubicBezTo>
                  <a:cubicBezTo>
                    <a:pt x="24999" y="24362"/>
                    <a:pt x="24677" y="24371"/>
                    <a:pt x="24348" y="24379"/>
                  </a:cubicBezTo>
                  <a:cubicBezTo>
                    <a:pt x="24682" y="24165"/>
                    <a:pt x="25003" y="23951"/>
                    <a:pt x="25313" y="23724"/>
                  </a:cubicBezTo>
                  <a:cubicBezTo>
                    <a:pt x="25515" y="23570"/>
                    <a:pt x="25753" y="23415"/>
                    <a:pt x="25956" y="23224"/>
                  </a:cubicBezTo>
                  <a:close/>
                  <a:moveTo>
                    <a:pt x="14621" y="23165"/>
                  </a:moveTo>
                  <a:cubicBezTo>
                    <a:pt x="14335" y="23379"/>
                    <a:pt x="14085" y="23641"/>
                    <a:pt x="13823" y="23879"/>
                  </a:cubicBezTo>
                  <a:cubicBezTo>
                    <a:pt x="13645" y="24046"/>
                    <a:pt x="13454" y="24212"/>
                    <a:pt x="13264" y="24391"/>
                  </a:cubicBezTo>
                  <a:cubicBezTo>
                    <a:pt x="12859" y="24379"/>
                    <a:pt x="12442" y="24379"/>
                    <a:pt x="12025" y="24379"/>
                  </a:cubicBezTo>
                  <a:cubicBezTo>
                    <a:pt x="12180" y="24260"/>
                    <a:pt x="12335" y="24141"/>
                    <a:pt x="12478" y="24022"/>
                  </a:cubicBezTo>
                  <a:cubicBezTo>
                    <a:pt x="12799" y="23760"/>
                    <a:pt x="13168" y="23498"/>
                    <a:pt x="13419" y="23165"/>
                  </a:cubicBezTo>
                  <a:close/>
                  <a:moveTo>
                    <a:pt x="16086" y="23177"/>
                  </a:moveTo>
                  <a:cubicBezTo>
                    <a:pt x="15764" y="23379"/>
                    <a:pt x="15490" y="23665"/>
                    <a:pt x="15216" y="23927"/>
                  </a:cubicBezTo>
                  <a:cubicBezTo>
                    <a:pt x="15050" y="24082"/>
                    <a:pt x="14895" y="24236"/>
                    <a:pt x="14740" y="24391"/>
                  </a:cubicBezTo>
                  <a:lnTo>
                    <a:pt x="13585" y="24391"/>
                  </a:lnTo>
                  <a:cubicBezTo>
                    <a:pt x="14050" y="24034"/>
                    <a:pt x="14502" y="23629"/>
                    <a:pt x="14800" y="23177"/>
                  </a:cubicBezTo>
                  <a:close/>
                  <a:moveTo>
                    <a:pt x="19086" y="23177"/>
                  </a:moveTo>
                  <a:cubicBezTo>
                    <a:pt x="18717" y="23355"/>
                    <a:pt x="18383" y="23617"/>
                    <a:pt x="18062" y="23843"/>
                  </a:cubicBezTo>
                  <a:cubicBezTo>
                    <a:pt x="17812" y="24034"/>
                    <a:pt x="17562" y="24224"/>
                    <a:pt x="17312" y="24415"/>
                  </a:cubicBezTo>
                  <a:cubicBezTo>
                    <a:pt x="16990" y="24415"/>
                    <a:pt x="16657" y="24403"/>
                    <a:pt x="16324" y="24403"/>
                  </a:cubicBezTo>
                  <a:cubicBezTo>
                    <a:pt x="16490" y="24284"/>
                    <a:pt x="16669" y="24165"/>
                    <a:pt x="16836" y="24046"/>
                  </a:cubicBezTo>
                  <a:cubicBezTo>
                    <a:pt x="17145" y="23820"/>
                    <a:pt x="17490" y="23605"/>
                    <a:pt x="17717" y="23296"/>
                  </a:cubicBezTo>
                  <a:cubicBezTo>
                    <a:pt x="17738" y="23252"/>
                    <a:pt x="17701" y="23199"/>
                    <a:pt x="17658" y="23199"/>
                  </a:cubicBezTo>
                  <a:cubicBezTo>
                    <a:pt x="17654" y="23199"/>
                    <a:pt x="17649" y="23199"/>
                    <a:pt x="17645" y="23200"/>
                  </a:cubicBezTo>
                  <a:cubicBezTo>
                    <a:pt x="17288" y="23331"/>
                    <a:pt x="16990" y="23617"/>
                    <a:pt x="16693" y="23855"/>
                  </a:cubicBezTo>
                  <a:cubicBezTo>
                    <a:pt x="16455" y="24034"/>
                    <a:pt x="16228" y="24224"/>
                    <a:pt x="16002" y="24403"/>
                  </a:cubicBezTo>
                  <a:cubicBezTo>
                    <a:pt x="15657" y="24403"/>
                    <a:pt x="15312" y="24403"/>
                    <a:pt x="14954" y="24391"/>
                  </a:cubicBezTo>
                  <a:cubicBezTo>
                    <a:pt x="15085" y="24284"/>
                    <a:pt x="15216" y="24177"/>
                    <a:pt x="15347" y="24058"/>
                  </a:cubicBezTo>
                  <a:cubicBezTo>
                    <a:pt x="15657" y="23772"/>
                    <a:pt x="16002" y="23510"/>
                    <a:pt x="16264" y="23177"/>
                  </a:cubicBezTo>
                  <a:close/>
                  <a:moveTo>
                    <a:pt x="20157" y="23177"/>
                  </a:moveTo>
                  <a:cubicBezTo>
                    <a:pt x="19931" y="23331"/>
                    <a:pt x="19717" y="23534"/>
                    <a:pt x="19515" y="23701"/>
                  </a:cubicBezTo>
                  <a:cubicBezTo>
                    <a:pt x="19229" y="23939"/>
                    <a:pt x="18955" y="24189"/>
                    <a:pt x="18657" y="24427"/>
                  </a:cubicBezTo>
                  <a:cubicBezTo>
                    <a:pt x="18312" y="24415"/>
                    <a:pt x="17955" y="24415"/>
                    <a:pt x="17610" y="24415"/>
                  </a:cubicBezTo>
                  <a:cubicBezTo>
                    <a:pt x="17800" y="24284"/>
                    <a:pt x="17979" y="24153"/>
                    <a:pt x="18169" y="24034"/>
                  </a:cubicBezTo>
                  <a:cubicBezTo>
                    <a:pt x="18550" y="23772"/>
                    <a:pt x="18979" y="23534"/>
                    <a:pt x="19300" y="23200"/>
                  </a:cubicBezTo>
                  <a:cubicBezTo>
                    <a:pt x="19300" y="23189"/>
                    <a:pt x="19300" y="23189"/>
                    <a:pt x="19312" y="23177"/>
                  </a:cubicBezTo>
                  <a:close/>
                  <a:moveTo>
                    <a:pt x="24277" y="23177"/>
                  </a:moveTo>
                  <a:cubicBezTo>
                    <a:pt x="24706" y="23189"/>
                    <a:pt x="25146" y="23200"/>
                    <a:pt x="25587" y="23212"/>
                  </a:cubicBezTo>
                  <a:cubicBezTo>
                    <a:pt x="25468" y="23308"/>
                    <a:pt x="25349" y="23415"/>
                    <a:pt x="25241" y="23498"/>
                  </a:cubicBezTo>
                  <a:cubicBezTo>
                    <a:pt x="24872" y="23808"/>
                    <a:pt x="24491" y="24093"/>
                    <a:pt x="24110" y="24391"/>
                  </a:cubicBezTo>
                  <a:cubicBezTo>
                    <a:pt x="23741" y="24403"/>
                    <a:pt x="23372" y="24415"/>
                    <a:pt x="23015" y="24427"/>
                  </a:cubicBezTo>
                  <a:cubicBezTo>
                    <a:pt x="23265" y="24153"/>
                    <a:pt x="23527" y="23891"/>
                    <a:pt x="23789" y="23629"/>
                  </a:cubicBezTo>
                  <a:cubicBezTo>
                    <a:pt x="23944" y="23474"/>
                    <a:pt x="24110" y="23331"/>
                    <a:pt x="24277" y="23177"/>
                  </a:cubicBezTo>
                  <a:close/>
                  <a:moveTo>
                    <a:pt x="3560" y="22950"/>
                  </a:moveTo>
                  <a:cubicBezTo>
                    <a:pt x="3882" y="23010"/>
                    <a:pt x="4203" y="23046"/>
                    <a:pt x="4536" y="23081"/>
                  </a:cubicBezTo>
                  <a:cubicBezTo>
                    <a:pt x="4310" y="23212"/>
                    <a:pt x="4108" y="23415"/>
                    <a:pt x="3929" y="23581"/>
                  </a:cubicBezTo>
                  <a:cubicBezTo>
                    <a:pt x="3667" y="23808"/>
                    <a:pt x="3417" y="24034"/>
                    <a:pt x="3179" y="24272"/>
                  </a:cubicBezTo>
                  <a:cubicBezTo>
                    <a:pt x="3155" y="24284"/>
                    <a:pt x="3155" y="24308"/>
                    <a:pt x="3167" y="24332"/>
                  </a:cubicBezTo>
                  <a:cubicBezTo>
                    <a:pt x="2643" y="24343"/>
                    <a:pt x="2108" y="24379"/>
                    <a:pt x="1584" y="24439"/>
                  </a:cubicBezTo>
                  <a:cubicBezTo>
                    <a:pt x="1834" y="24236"/>
                    <a:pt x="2060" y="24010"/>
                    <a:pt x="2298" y="23831"/>
                  </a:cubicBezTo>
                  <a:cubicBezTo>
                    <a:pt x="2679" y="23558"/>
                    <a:pt x="3096" y="23284"/>
                    <a:pt x="3429" y="22950"/>
                  </a:cubicBezTo>
                  <a:cubicBezTo>
                    <a:pt x="3453" y="22956"/>
                    <a:pt x="3474" y="22959"/>
                    <a:pt x="3495" y="22959"/>
                  </a:cubicBezTo>
                  <a:cubicBezTo>
                    <a:pt x="3515" y="22959"/>
                    <a:pt x="3536" y="22956"/>
                    <a:pt x="3560" y="22950"/>
                  </a:cubicBezTo>
                  <a:close/>
                  <a:moveTo>
                    <a:pt x="21550" y="23177"/>
                  </a:moveTo>
                  <a:cubicBezTo>
                    <a:pt x="21312" y="23331"/>
                    <a:pt x="21110" y="23546"/>
                    <a:pt x="20908" y="23712"/>
                  </a:cubicBezTo>
                  <a:cubicBezTo>
                    <a:pt x="20634" y="23951"/>
                    <a:pt x="20372" y="24189"/>
                    <a:pt x="20110" y="24439"/>
                  </a:cubicBezTo>
                  <a:cubicBezTo>
                    <a:pt x="19717" y="24427"/>
                    <a:pt x="19324" y="24427"/>
                    <a:pt x="18931" y="24427"/>
                  </a:cubicBezTo>
                  <a:cubicBezTo>
                    <a:pt x="19181" y="24260"/>
                    <a:pt x="19431" y="24082"/>
                    <a:pt x="19669" y="23903"/>
                  </a:cubicBezTo>
                  <a:cubicBezTo>
                    <a:pt x="19943" y="23689"/>
                    <a:pt x="20288" y="23462"/>
                    <a:pt x="20491" y="23177"/>
                  </a:cubicBezTo>
                  <a:close/>
                  <a:moveTo>
                    <a:pt x="22753" y="23177"/>
                  </a:moveTo>
                  <a:cubicBezTo>
                    <a:pt x="22598" y="23331"/>
                    <a:pt x="22443" y="23498"/>
                    <a:pt x="22289" y="23653"/>
                  </a:cubicBezTo>
                  <a:cubicBezTo>
                    <a:pt x="22015" y="23915"/>
                    <a:pt x="21753" y="24177"/>
                    <a:pt x="21491" y="24439"/>
                  </a:cubicBezTo>
                  <a:lnTo>
                    <a:pt x="20372" y="24439"/>
                  </a:lnTo>
                  <a:cubicBezTo>
                    <a:pt x="20586" y="24272"/>
                    <a:pt x="20800" y="24105"/>
                    <a:pt x="21015" y="23927"/>
                  </a:cubicBezTo>
                  <a:cubicBezTo>
                    <a:pt x="21300" y="23712"/>
                    <a:pt x="21646" y="23486"/>
                    <a:pt x="21848" y="23177"/>
                  </a:cubicBezTo>
                  <a:close/>
                  <a:moveTo>
                    <a:pt x="23944" y="23177"/>
                  </a:moveTo>
                  <a:cubicBezTo>
                    <a:pt x="23848" y="23284"/>
                    <a:pt x="23741" y="23391"/>
                    <a:pt x="23646" y="23486"/>
                  </a:cubicBezTo>
                  <a:cubicBezTo>
                    <a:pt x="23348" y="23784"/>
                    <a:pt x="23063" y="24105"/>
                    <a:pt x="22801" y="24427"/>
                  </a:cubicBezTo>
                  <a:cubicBezTo>
                    <a:pt x="22432" y="24439"/>
                    <a:pt x="22074" y="24451"/>
                    <a:pt x="21729" y="24451"/>
                  </a:cubicBezTo>
                  <a:lnTo>
                    <a:pt x="21705" y="24451"/>
                  </a:lnTo>
                  <a:cubicBezTo>
                    <a:pt x="21943" y="24212"/>
                    <a:pt x="22170" y="23986"/>
                    <a:pt x="22396" y="23760"/>
                  </a:cubicBezTo>
                  <a:cubicBezTo>
                    <a:pt x="22586" y="23570"/>
                    <a:pt x="22789" y="23379"/>
                    <a:pt x="22979" y="23177"/>
                  </a:cubicBezTo>
                  <a:close/>
                  <a:moveTo>
                    <a:pt x="28551" y="23260"/>
                  </a:moveTo>
                  <a:cubicBezTo>
                    <a:pt x="28266" y="23462"/>
                    <a:pt x="28039" y="23748"/>
                    <a:pt x="27813" y="23998"/>
                  </a:cubicBezTo>
                  <a:cubicBezTo>
                    <a:pt x="27670" y="24165"/>
                    <a:pt x="27539" y="24343"/>
                    <a:pt x="27408" y="24510"/>
                  </a:cubicBezTo>
                  <a:cubicBezTo>
                    <a:pt x="26932" y="24439"/>
                    <a:pt x="26444" y="24403"/>
                    <a:pt x="25944" y="24379"/>
                  </a:cubicBezTo>
                  <a:cubicBezTo>
                    <a:pt x="26158" y="24201"/>
                    <a:pt x="26373" y="24022"/>
                    <a:pt x="26587" y="23843"/>
                  </a:cubicBezTo>
                  <a:cubicBezTo>
                    <a:pt x="26646" y="23784"/>
                    <a:pt x="27063" y="23462"/>
                    <a:pt x="27242" y="23272"/>
                  </a:cubicBezTo>
                  <a:cubicBezTo>
                    <a:pt x="27424" y="23277"/>
                    <a:pt x="27605" y="23280"/>
                    <a:pt x="27785" y="23280"/>
                  </a:cubicBezTo>
                  <a:cubicBezTo>
                    <a:pt x="28039" y="23280"/>
                    <a:pt x="28293" y="23274"/>
                    <a:pt x="28551" y="23260"/>
                  </a:cubicBezTo>
                  <a:close/>
                  <a:moveTo>
                    <a:pt x="29802" y="23153"/>
                  </a:moveTo>
                  <a:lnTo>
                    <a:pt x="29802" y="23153"/>
                  </a:lnTo>
                  <a:cubicBezTo>
                    <a:pt x="29599" y="23284"/>
                    <a:pt x="29397" y="23415"/>
                    <a:pt x="29206" y="23558"/>
                  </a:cubicBezTo>
                  <a:cubicBezTo>
                    <a:pt x="28789" y="23855"/>
                    <a:pt x="28254" y="24177"/>
                    <a:pt x="27968" y="24617"/>
                  </a:cubicBezTo>
                  <a:cubicBezTo>
                    <a:pt x="27861" y="24593"/>
                    <a:pt x="27742" y="24570"/>
                    <a:pt x="27623" y="24558"/>
                  </a:cubicBezTo>
                  <a:cubicBezTo>
                    <a:pt x="27754" y="24415"/>
                    <a:pt x="27897" y="24272"/>
                    <a:pt x="28027" y="24129"/>
                  </a:cubicBezTo>
                  <a:cubicBezTo>
                    <a:pt x="28289" y="23867"/>
                    <a:pt x="28599" y="23617"/>
                    <a:pt x="28801" y="23320"/>
                  </a:cubicBezTo>
                  <a:cubicBezTo>
                    <a:pt x="28825" y="23296"/>
                    <a:pt x="28825" y="23272"/>
                    <a:pt x="28813" y="23248"/>
                  </a:cubicBezTo>
                  <a:cubicBezTo>
                    <a:pt x="29147" y="23224"/>
                    <a:pt x="29480" y="23200"/>
                    <a:pt x="29802" y="23153"/>
                  </a:cubicBezTo>
                  <a:close/>
                  <a:moveTo>
                    <a:pt x="11093" y="1"/>
                  </a:moveTo>
                  <a:cubicBezTo>
                    <a:pt x="8526" y="1"/>
                    <a:pt x="5954" y="112"/>
                    <a:pt x="3489" y="543"/>
                  </a:cubicBezTo>
                  <a:cubicBezTo>
                    <a:pt x="3465" y="531"/>
                    <a:pt x="3441" y="531"/>
                    <a:pt x="3405" y="531"/>
                  </a:cubicBezTo>
                  <a:cubicBezTo>
                    <a:pt x="2810" y="638"/>
                    <a:pt x="2286" y="983"/>
                    <a:pt x="1798" y="1341"/>
                  </a:cubicBezTo>
                  <a:cubicBezTo>
                    <a:pt x="1369" y="1650"/>
                    <a:pt x="786" y="1995"/>
                    <a:pt x="524" y="2472"/>
                  </a:cubicBezTo>
                  <a:cubicBezTo>
                    <a:pt x="453" y="2603"/>
                    <a:pt x="500" y="2722"/>
                    <a:pt x="595" y="2781"/>
                  </a:cubicBezTo>
                  <a:cubicBezTo>
                    <a:pt x="417" y="6508"/>
                    <a:pt x="238" y="10235"/>
                    <a:pt x="191" y="13973"/>
                  </a:cubicBezTo>
                  <a:cubicBezTo>
                    <a:pt x="167" y="15771"/>
                    <a:pt x="167" y="17569"/>
                    <a:pt x="203" y="19367"/>
                  </a:cubicBezTo>
                  <a:cubicBezTo>
                    <a:pt x="238" y="21022"/>
                    <a:pt x="0" y="23058"/>
                    <a:pt x="548" y="24641"/>
                  </a:cubicBezTo>
                  <a:cubicBezTo>
                    <a:pt x="505" y="24801"/>
                    <a:pt x="634" y="24932"/>
                    <a:pt x="782" y="24932"/>
                  </a:cubicBezTo>
                  <a:cubicBezTo>
                    <a:pt x="799" y="24932"/>
                    <a:pt x="816" y="24931"/>
                    <a:pt x="834" y="24927"/>
                  </a:cubicBezTo>
                  <a:cubicBezTo>
                    <a:pt x="848" y="24930"/>
                    <a:pt x="863" y="24931"/>
                    <a:pt x="876" y="24931"/>
                  </a:cubicBezTo>
                  <a:cubicBezTo>
                    <a:pt x="917" y="24931"/>
                    <a:pt x="953" y="24918"/>
                    <a:pt x="988" y="24891"/>
                  </a:cubicBezTo>
                  <a:cubicBezTo>
                    <a:pt x="2163" y="25080"/>
                    <a:pt x="3376" y="25116"/>
                    <a:pt x="4588" y="25116"/>
                  </a:cubicBezTo>
                  <a:cubicBezTo>
                    <a:pt x="5331" y="25116"/>
                    <a:pt x="6073" y="25103"/>
                    <a:pt x="6807" y="25103"/>
                  </a:cubicBezTo>
                  <a:cubicBezTo>
                    <a:pt x="6987" y="25103"/>
                    <a:pt x="7167" y="25103"/>
                    <a:pt x="7346" y="25105"/>
                  </a:cubicBezTo>
                  <a:cubicBezTo>
                    <a:pt x="9739" y="25117"/>
                    <a:pt x="12133" y="25153"/>
                    <a:pt x="14538" y="25177"/>
                  </a:cubicBezTo>
                  <a:cubicBezTo>
                    <a:pt x="16931" y="25201"/>
                    <a:pt x="19324" y="25225"/>
                    <a:pt x="21729" y="25236"/>
                  </a:cubicBezTo>
                  <a:cubicBezTo>
                    <a:pt x="22880" y="25243"/>
                    <a:pt x="24134" y="25348"/>
                    <a:pt x="25368" y="25348"/>
                  </a:cubicBezTo>
                  <a:cubicBezTo>
                    <a:pt x="26367" y="25348"/>
                    <a:pt x="27355" y="25279"/>
                    <a:pt x="28266" y="25034"/>
                  </a:cubicBezTo>
                  <a:cubicBezTo>
                    <a:pt x="28313" y="25022"/>
                    <a:pt x="28337" y="24998"/>
                    <a:pt x="28361" y="24963"/>
                  </a:cubicBezTo>
                  <a:cubicBezTo>
                    <a:pt x="28825" y="24713"/>
                    <a:pt x="29230" y="24248"/>
                    <a:pt x="29647" y="23939"/>
                  </a:cubicBezTo>
                  <a:cubicBezTo>
                    <a:pt x="29980" y="23689"/>
                    <a:pt x="30337" y="23462"/>
                    <a:pt x="30647" y="23189"/>
                  </a:cubicBezTo>
                  <a:cubicBezTo>
                    <a:pt x="30664" y="23192"/>
                    <a:pt x="30681" y="23194"/>
                    <a:pt x="30699" y="23194"/>
                  </a:cubicBezTo>
                  <a:cubicBezTo>
                    <a:pt x="30805" y="23194"/>
                    <a:pt x="30916" y="23132"/>
                    <a:pt x="30956" y="23010"/>
                  </a:cubicBezTo>
                  <a:cubicBezTo>
                    <a:pt x="31421" y="21450"/>
                    <a:pt x="31183" y="19557"/>
                    <a:pt x="31195" y="17938"/>
                  </a:cubicBezTo>
                  <a:cubicBezTo>
                    <a:pt x="31195" y="16045"/>
                    <a:pt x="31195" y="14152"/>
                    <a:pt x="31147" y="12259"/>
                  </a:cubicBezTo>
                  <a:cubicBezTo>
                    <a:pt x="31040" y="8603"/>
                    <a:pt x="30897" y="4972"/>
                    <a:pt x="30540" y="1329"/>
                  </a:cubicBezTo>
                  <a:cubicBezTo>
                    <a:pt x="30742" y="1245"/>
                    <a:pt x="30694" y="900"/>
                    <a:pt x="30480" y="841"/>
                  </a:cubicBezTo>
                  <a:cubicBezTo>
                    <a:pt x="28468" y="281"/>
                    <a:pt x="26075" y="460"/>
                    <a:pt x="23991" y="352"/>
                  </a:cubicBezTo>
                  <a:cubicBezTo>
                    <a:pt x="21646" y="233"/>
                    <a:pt x="19300" y="150"/>
                    <a:pt x="16943" y="102"/>
                  </a:cubicBezTo>
                  <a:cubicBezTo>
                    <a:pt x="15030" y="66"/>
                    <a:pt x="13063" y="1"/>
                    <a:pt x="11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</p:grpSp>
      <p:grpSp>
        <p:nvGrpSpPr>
          <p:cNvPr id="19" name="Google Shape;394;p20">
            <a:extLst>
              <a:ext uri="{FF2B5EF4-FFF2-40B4-BE49-F238E27FC236}">
                <a16:creationId xmlns:a16="http://schemas.microsoft.com/office/drawing/2014/main" id="{16C51A47-E1E0-4C8D-939C-06D36458F4B7}"/>
              </a:ext>
            </a:extLst>
          </p:cNvPr>
          <p:cNvGrpSpPr/>
          <p:nvPr/>
        </p:nvGrpSpPr>
        <p:grpSpPr>
          <a:xfrm>
            <a:off x="4603106" y="2038850"/>
            <a:ext cx="1731961" cy="952949"/>
            <a:chOff x="5735639" y="2674494"/>
            <a:chExt cx="932820" cy="691127"/>
          </a:xfrm>
        </p:grpSpPr>
        <p:sp>
          <p:nvSpPr>
            <p:cNvPr id="20" name="Google Shape;395;p20">
              <a:extLst>
                <a:ext uri="{FF2B5EF4-FFF2-40B4-BE49-F238E27FC236}">
                  <a16:creationId xmlns:a16="http://schemas.microsoft.com/office/drawing/2014/main" id="{3B4E96B8-E98A-4FA9-AB1F-9E69F1E877C3}"/>
                </a:ext>
              </a:extLst>
            </p:cNvPr>
            <p:cNvSpPr/>
            <p:nvPr/>
          </p:nvSpPr>
          <p:spPr>
            <a:xfrm>
              <a:off x="5855975" y="2725831"/>
              <a:ext cx="763450" cy="550377"/>
            </a:xfrm>
            <a:custGeom>
              <a:avLst/>
              <a:gdLst/>
              <a:ahLst/>
              <a:cxnLst/>
              <a:rect l="l" t="t" r="r" b="b"/>
              <a:pathLst>
                <a:path w="26063" h="18789" extrusionOk="0">
                  <a:moveTo>
                    <a:pt x="26063" y="0"/>
                  </a:moveTo>
                  <a:lnTo>
                    <a:pt x="0" y="1143"/>
                  </a:lnTo>
                  <a:cubicBezTo>
                    <a:pt x="0" y="1143"/>
                    <a:pt x="727" y="8204"/>
                    <a:pt x="834" y="11109"/>
                  </a:cubicBezTo>
                  <a:cubicBezTo>
                    <a:pt x="941" y="14014"/>
                    <a:pt x="727" y="18788"/>
                    <a:pt x="727" y="18788"/>
                  </a:cubicBezTo>
                  <a:cubicBezTo>
                    <a:pt x="727" y="18788"/>
                    <a:pt x="9966" y="18693"/>
                    <a:pt x="15371" y="18479"/>
                  </a:cubicBezTo>
                  <a:cubicBezTo>
                    <a:pt x="16425" y="18439"/>
                    <a:pt x="17452" y="18423"/>
                    <a:pt x="18422" y="18423"/>
                  </a:cubicBezTo>
                  <a:cubicBezTo>
                    <a:pt x="22415" y="18423"/>
                    <a:pt x="25444" y="18693"/>
                    <a:pt x="25444" y="18693"/>
                  </a:cubicBezTo>
                  <a:cubicBezTo>
                    <a:pt x="25444" y="18693"/>
                    <a:pt x="25337" y="11109"/>
                    <a:pt x="25337" y="8204"/>
                  </a:cubicBezTo>
                  <a:cubicBezTo>
                    <a:pt x="25337" y="5298"/>
                    <a:pt x="26063" y="0"/>
                    <a:pt x="26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"/>
                </a:rPr>
                <a:t>tuýp thuốc</a:t>
              </a:r>
              <a:endParaRPr sz="2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  <p:sp>
          <p:nvSpPr>
            <p:cNvPr id="21" name="Google Shape;396;p20">
              <a:extLst>
                <a:ext uri="{FF2B5EF4-FFF2-40B4-BE49-F238E27FC236}">
                  <a16:creationId xmlns:a16="http://schemas.microsoft.com/office/drawing/2014/main" id="{CE356057-1073-498F-B00B-2D8997752BF4}"/>
                </a:ext>
              </a:extLst>
            </p:cNvPr>
            <p:cNvSpPr/>
            <p:nvPr/>
          </p:nvSpPr>
          <p:spPr>
            <a:xfrm>
              <a:off x="5735639" y="2674494"/>
              <a:ext cx="932820" cy="691127"/>
            </a:xfrm>
            <a:custGeom>
              <a:avLst/>
              <a:gdLst/>
              <a:ahLst/>
              <a:cxnLst/>
              <a:rect l="l" t="t" r="r" b="b"/>
              <a:pathLst>
                <a:path w="31845" h="23594" extrusionOk="0">
                  <a:moveTo>
                    <a:pt x="2822" y="1875"/>
                  </a:moveTo>
                  <a:cubicBezTo>
                    <a:pt x="2858" y="2375"/>
                    <a:pt x="2882" y="2887"/>
                    <a:pt x="2918" y="3399"/>
                  </a:cubicBezTo>
                  <a:cubicBezTo>
                    <a:pt x="2584" y="3578"/>
                    <a:pt x="2203" y="4006"/>
                    <a:pt x="2037" y="4161"/>
                  </a:cubicBezTo>
                  <a:cubicBezTo>
                    <a:pt x="1525" y="4613"/>
                    <a:pt x="1048" y="5090"/>
                    <a:pt x="584" y="5590"/>
                  </a:cubicBezTo>
                  <a:cubicBezTo>
                    <a:pt x="548" y="5280"/>
                    <a:pt x="513" y="4983"/>
                    <a:pt x="477" y="4673"/>
                  </a:cubicBezTo>
                  <a:cubicBezTo>
                    <a:pt x="798" y="4375"/>
                    <a:pt x="1120" y="4090"/>
                    <a:pt x="1453" y="3804"/>
                  </a:cubicBezTo>
                  <a:cubicBezTo>
                    <a:pt x="1894" y="3423"/>
                    <a:pt x="2394" y="3078"/>
                    <a:pt x="2787" y="2649"/>
                  </a:cubicBezTo>
                  <a:cubicBezTo>
                    <a:pt x="2827" y="2609"/>
                    <a:pt x="2791" y="2560"/>
                    <a:pt x="2750" y="2560"/>
                  </a:cubicBezTo>
                  <a:cubicBezTo>
                    <a:pt x="2742" y="2560"/>
                    <a:pt x="2735" y="2562"/>
                    <a:pt x="2727" y="2566"/>
                  </a:cubicBezTo>
                  <a:cubicBezTo>
                    <a:pt x="1882" y="3006"/>
                    <a:pt x="1132" y="3756"/>
                    <a:pt x="465" y="4471"/>
                  </a:cubicBezTo>
                  <a:cubicBezTo>
                    <a:pt x="441" y="4256"/>
                    <a:pt x="417" y="4042"/>
                    <a:pt x="393" y="3828"/>
                  </a:cubicBezTo>
                  <a:cubicBezTo>
                    <a:pt x="417" y="3816"/>
                    <a:pt x="429" y="3816"/>
                    <a:pt x="453" y="3804"/>
                  </a:cubicBezTo>
                  <a:cubicBezTo>
                    <a:pt x="905" y="3459"/>
                    <a:pt x="1334" y="3078"/>
                    <a:pt x="1775" y="2720"/>
                  </a:cubicBezTo>
                  <a:cubicBezTo>
                    <a:pt x="2084" y="2458"/>
                    <a:pt x="2513" y="2197"/>
                    <a:pt x="2822" y="1875"/>
                  </a:cubicBezTo>
                  <a:close/>
                  <a:moveTo>
                    <a:pt x="2930" y="3685"/>
                  </a:moveTo>
                  <a:cubicBezTo>
                    <a:pt x="2989" y="4673"/>
                    <a:pt x="3037" y="5673"/>
                    <a:pt x="3072" y="6673"/>
                  </a:cubicBezTo>
                  <a:cubicBezTo>
                    <a:pt x="2668" y="6876"/>
                    <a:pt x="2287" y="7221"/>
                    <a:pt x="1929" y="7507"/>
                  </a:cubicBezTo>
                  <a:cubicBezTo>
                    <a:pt x="1584" y="7781"/>
                    <a:pt x="1227" y="8066"/>
                    <a:pt x="882" y="8352"/>
                  </a:cubicBezTo>
                  <a:cubicBezTo>
                    <a:pt x="858" y="8090"/>
                    <a:pt x="822" y="7840"/>
                    <a:pt x="798" y="7578"/>
                  </a:cubicBezTo>
                  <a:cubicBezTo>
                    <a:pt x="1155" y="7292"/>
                    <a:pt x="1513" y="7007"/>
                    <a:pt x="1870" y="6709"/>
                  </a:cubicBezTo>
                  <a:cubicBezTo>
                    <a:pt x="2215" y="6435"/>
                    <a:pt x="2668" y="6173"/>
                    <a:pt x="2918" y="5792"/>
                  </a:cubicBezTo>
                  <a:cubicBezTo>
                    <a:pt x="2939" y="5749"/>
                    <a:pt x="2902" y="5695"/>
                    <a:pt x="2850" y="5695"/>
                  </a:cubicBezTo>
                  <a:cubicBezTo>
                    <a:pt x="2845" y="5695"/>
                    <a:pt x="2839" y="5696"/>
                    <a:pt x="2834" y="5697"/>
                  </a:cubicBezTo>
                  <a:cubicBezTo>
                    <a:pt x="2429" y="5852"/>
                    <a:pt x="2096" y="6221"/>
                    <a:pt x="1775" y="6495"/>
                  </a:cubicBezTo>
                  <a:cubicBezTo>
                    <a:pt x="1429" y="6792"/>
                    <a:pt x="1108" y="7090"/>
                    <a:pt x="774" y="7400"/>
                  </a:cubicBezTo>
                  <a:cubicBezTo>
                    <a:pt x="751" y="7173"/>
                    <a:pt x="727" y="6959"/>
                    <a:pt x="703" y="6733"/>
                  </a:cubicBezTo>
                  <a:cubicBezTo>
                    <a:pt x="1060" y="6388"/>
                    <a:pt x="1417" y="6066"/>
                    <a:pt x="1798" y="5756"/>
                  </a:cubicBezTo>
                  <a:cubicBezTo>
                    <a:pt x="2132" y="5471"/>
                    <a:pt x="2560" y="5209"/>
                    <a:pt x="2834" y="4852"/>
                  </a:cubicBezTo>
                  <a:cubicBezTo>
                    <a:pt x="2855" y="4821"/>
                    <a:pt x="2822" y="4764"/>
                    <a:pt x="2782" y="4764"/>
                  </a:cubicBezTo>
                  <a:cubicBezTo>
                    <a:pt x="2776" y="4764"/>
                    <a:pt x="2769" y="4765"/>
                    <a:pt x="2763" y="4768"/>
                  </a:cubicBezTo>
                  <a:cubicBezTo>
                    <a:pt x="2358" y="4923"/>
                    <a:pt x="2025" y="5268"/>
                    <a:pt x="1703" y="5542"/>
                  </a:cubicBezTo>
                  <a:cubicBezTo>
                    <a:pt x="1346" y="5852"/>
                    <a:pt x="1013" y="6185"/>
                    <a:pt x="679" y="6530"/>
                  </a:cubicBezTo>
                  <a:cubicBezTo>
                    <a:pt x="655" y="6280"/>
                    <a:pt x="632" y="6030"/>
                    <a:pt x="596" y="5780"/>
                  </a:cubicBezTo>
                  <a:cubicBezTo>
                    <a:pt x="1191" y="5256"/>
                    <a:pt x="2501" y="4102"/>
                    <a:pt x="2930" y="3685"/>
                  </a:cubicBezTo>
                  <a:close/>
                  <a:moveTo>
                    <a:pt x="3084" y="6876"/>
                  </a:moveTo>
                  <a:cubicBezTo>
                    <a:pt x="3096" y="7161"/>
                    <a:pt x="3108" y="7459"/>
                    <a:pt x="3120" y="7757"/>
                  </a:cubicBezTo>
                  <a:cubicBezTo>
                    <a:pt x="2679" y="8031"/>
                    <a:pt x="2310" y="8435"/>
                    <a:pt x="1917" y="8769"/>
                  </a:cubicBezTo>
                  <a:cubicBezTo>
                    <a:pt x="1620" y="9043"/>
                    <a:pt x="1322" y="9328"/>
                    <a:pt x="1013" y="9602"/>
                  </a:cubicBezTo>
                  <a:cubicBezTo>
                    <a:pt x="977" y="9245"/>
                    <a:pt x="941" y="8888"/>
                    <a:pt x="905" y="8531"/>
                  </a:cubicBezTo>
                  <a:cubicBezTo>
                    <a:pt x="1286" y="8245"/>
                    <a:pt x="1679" y="7959"/>
                    <a:pt x="2060" y="7673"/>
                  </a:cubicBezTo>
                  <a:cubicBezTo>
                    <a:pt x="2406" y="7423"/>
                    <a:pt x="2787" y="7173"/>
                    <a:pt x="3084" y="6876"/>
                  </a:cubicBezTo>
                  <a:close/>
                  <a:moveTo>
                    <a:pt x="3120" y="7959"/>
                  </a:moveTo>
                  <a:cubicBezTo>
                    <a:pt x="3132" y="8340"/>
                    <a:pt x="3156" y="8721"/>
                    <a:pt x="3168" y="9114"/>
                  </a:cubicBezTo>
                  <a:cubicBezTo>
                    <a:pt x="2846" y="9269"/>
                    <a:pt x="2572" y="9662"/>
                    <a:pt x="2358" y="9864"/>
                  </a:cubicBezTo>
                  <a:cubicBezTo>
                    <a:pt x="1953" y="10245"/>
                    <a:pt x="1560" y="10638"/>
                    <a:pt x="1167" y="11019"/>
                  </a:cubicBezTo>
                  <a:cubicBezTo>
                    <a:pt x="1120" y="10614"/>
                    <a:pt x="1084" y="10209"/>
                    <a:pt x="1036" y="9805"/>
                  </a:cubicBezTo>
                  <a:cubicBezTo>
                    <a:pt x="1382" y="9507"/>
                    <a:pt x="1727" y="9221"/>
                    <a:pt x="2072" y="8912"/>
                  </a:cubicBezTo>
                  <a:cubicBezTo>
                    <a:pt x="2418" y="8602"/>
                    <a:pt x="2810" y="8304"/>
                    <a:pt x="3120" y="7959"/>
                  </a:cubicBezTo>
                  <a:close/>
                  <a:moveTo>
                    <a:pt x="3168" y="9364"/>
                  </a:moveTo>
                  <a:cubicBezTo>
                    <a:pt x="3180" y="9686"/>
                    <a:pt x="3191" y="10007"/>
                    <a:pt x="3203" y="10328"/>
                  </a:cubicBezTo>
                  <a:cubicBezTo>
                    <a:pt x="2560" y="10924"/>
                    <a:pt x="1941" y="11531"/>
                    <a:pt x="1263" y="12067"/>
                  </a:cubicBezTo>
                  <a:cubicBezTo>
                    <a:pt x="1239" y="11793"/>
                    <a:pt x="1215" y="11519"/>
                    <a:pt x="1179" y="11233"/>
                  </a:cubicBezTo>
                  <a:cubicBezTo>
                    <a:pt x="1501" y="10948"/>
                    <a:pt x="1822" y="10650"/>
                    <a:pt x="2144" y="10364"/>
                  </a:cubicBezTo>
                  <a:cubicBezTo>
                    <a:pt x="2251" y="10257"/>
                    <a:pt x="2822" y="9650"/>
                    <a:pt x="3168" y="9364"/>
                  </a:cubicBezTo>
                  <a:close/>
                  <a:moveTo>
                    <a:pt x="3215" y="10662"/>
                  </a:moveTo>
                  <a:cubicBezTo>
                    <a:pt x="3215" y="10864"/>
                    <a:pt x="3227" y="11067"/>
                    <a:pt x="3227" y="11269"/>
                  </a:cubicBezTo>
                  <a:cubicBezTo>
                    <a:pt x="3227" y="11317"/>
                    <a:pt x="3227" y="11352"/>
                    <a:pt x="3239" y="11400"/>
                  </a:cubicBezTo>
                  <a:cubicBezTo>
                    <a:pt x="2882" y="11626"/>
                    <a:pt x="2584" y="11960"/>
                    <a:pt x="2287" y="12233"/>
                  </a:cubicBezTo>
                  <a:cubicBezTo>
                    <a:pt x="1977" y="12519"/>
                    <a:pt x="1667" y="12829"/>
                    <a:pt x="1358" y="13126"/>
                  </a:cubicBezTo>
                  <a:cubicBezTo>
                    <a:pt x="1334" y="12829"/>
                    <a:pt x="1310" y="12543"/>
                    <a:pt x="1275" y="12245"/>
                  </a:cubicBezTo>
                  <a:cubicBezTo>
                    <a:pt x="1965" y="11793"/>
                    <a:pt x="2644" y="11269"/>
                    <a:pt x="3215" y="10662"/>
                  </a:cubicBezTo>
                  <a:close/>
                  <a:moveTo>
                    <a:pt x="3239" y="11698"/>
                  </a:moveTo>
                  <a:cubicBezTo>
                    <a:pt x="3239" y="11864"/>
                    <a:pt x="3251" y="12031"/>
                    <a:pt x="3251" y="12198"/>
                  </a:cubicBezTo>
                  <a:cubicBezTo>
                    <a:pt x="3025" y="12341"/>
                    <a:pt x="2799" y="12662"/>
                    <a:pt x="2679" y="12793"/>
                  </a:cubicBezTo>
                  <a:cubicBezTo>
                    <a:pt x="2287" y="13186"/>
                    <a:pt x="1858" y="13555"/>
                    <a:pt x="1417" y="13900"/>
                  </a:cubicBezTo>
                  <a:cubicBezTo>
                    <a:pt x="1406" y="13710"/>
                    <a:pt x="1394" y="13507"/>
                    <a:pt x="1370" y="13317"/>
                  </a:cubicBezTo>
                  <a:cubicBezTo>
                    <a:pt x="1739" y="13007"/>
                    <a:pt x="2096" y="12710"/>
                    <a:pt x="2453" y="12400"/>
                  </a:cubicBezTo>
                  <a:cubicBezTo>
                    <a:pt x="2715" y="12174"/>
                    <a:pt x="3001" y="11960"/>
                    <a:pt x="3239" y="11698"/>
                  </a:cubicBezTo>
                  <a:close/>
                  <a:moveTo>
                    <a:pt x="3251" y="12579"/>
                  </a:moveTo>
                  <a:cubicBezTo>
                    <a:pt x="3263" y="12710"/>
                    <a:pt x="3263" y="12853"/>
                    <a:pt x="3263" y="12995"/>
                  </a:cubicBezTo>
                  <a:cubicBezTo>
                    <a:pt x="2930" y="13162"/>
                    <a:pt x="2668" y="13472"/>
                    <a:pt x="2418" y="13722"/>
                  </a:cubicBezTo>
                  <a:cubicBezTo>
                    <a:pt x="2084" y="14043"/>
                    <a:pt x="1775" y="14389"/>
                    <a:pt x="1477" y="14734"/>
                  </a:cubicBezTo>
                  <a:cubicBezTo>
                    <a:pt x="1465" y="14531"/>
                    <a:pt x="1453" y="14317"/>
                    <a:pt x="1441" y="14115"/>
                  </a:cubicBezTo>
                  <a:cubicBezTo>
                    <a:pt x="1798" y="13865"/>
                    <a:pt x="2144" y="13615"/>
                    <a:pt x="2465" y="13341"/>
                  </a:cubicBezTo>
                  <a:cubicBezTo>
                    <a:pt x="2644" y="13186"/>
                    <a:pt x="2810" y="13031"/>
                    <a:pt x="2977" y="12876"/>
                  </a:cubicBezTo>
                  <a:cubicBezTo>
                    <a:pt x="3060" y="12781"/>
                    <a:pt x="3156" y="12686"/>
                    <a:pt x="3239" y="12591"/>
                  </a:cubicBezTo>
                  <a:cubicBezTo>
                    <a:pt x="3239" y="12591"/>
                    <a:pt x="3251" y="12579"/>
                    <a:pt x="3251" y="12579"/>
                  </a:cubicBezTo>
                  <a:close/>
                  <a:moveTo>
                    <a:pt x="3263" y="13281"/>
                  </a:moveTo>
                  <a:cubicBezTo>
                    <a:pt x="3263" y="13519"/>
                    <a:pt x="3263" y="13769"/>
                    <a:pt x="3263" y="14019"/>
                  </a:cubicBezTo>
                  <a:cubicBezTo>
                    <a:pt x="2918" y="14234"/>
                    <a:pt x="2608" y="14531"/>
                    <a:pt x="2310" y="14793"/>
                  </a:cubicBezTo>
                  <a:cubicBezTo>
                    <a:pt x="2048" y="15031"/>
                    <a:pt x="1787" y="15281"/>
                    <a:pt x="1536" y="15532"/>
                  </a:cubicBezTo>
                  <a:cubicBezTo>
                    <a:pt x="1525" y="15341"/>
                    <a:pt x="1513" y="15151"/>
                    <a:pt x="1501" y="14960"/>
                  </a:cubicBezTo>
                  <a:cubicBezTo>
                    <a:pt x="1501" y="14948"/>
                    <a:pt x="1513" y="14948"/>
                    <a:pt x="1525" y="14936"/>
                  </a:cubicBezTo>
                  <a:cubicBezTo>
                    <a:pt x="1846" y="14591"/>
                    <a:pt x="2191" y="14269"/>
                    <a:pt x="2537" y="13936"/>
                  </a:cubicBezTo>
                  <a:cubicBezTo>
                    <a:pt x="2751" y="13722"/>
                    <a:pt x="3049" y="13519"/>
                    <a:pt x="3263" y="13281"/>
                  </a:cubicBezTo>
                  <a:close/>
                  <a:moveTo>
                    <a:pt x="3263" y="14281"/>
                  </a:moveTo>
                  <a:cubicBezTo>
                    <a:pt x="3263" y="14591"/>
                    <a:pt x="3263" y="14912"/>
                    <a:pt x="3251" y="15222"/>
                  </a:cubicBezTo>
                  <a:cubicBezTo>
                    <a:pt x="2965" y="15377"/>
                    <a:pt x="2739" y="15674"/>
                    <a:pt x="2501" y="15889"/>
                  </a:cubicBezTo>
                  <a:cubicBezTo>
                    <a:pt x="2203" y="16163"/>
                    <a:pt x="1906" y="16424"/>
                    <a:pt x="1596" y="16686"/>
                  </a:cubicBezTo>
                  <a:cubicBezTo>
                    <a:pt x="1572" y="16389"/>
                    <a:pt x="1560" y="16079"/>
                    <a:pt x="1548" y="15782"/>
                  </a:cubicBezTo>
                  <a:cubicBezTo>
                    <a:pt x="1858" y="15508"/>
                    <a:pt x="2168" y="15222"/>
                    <a:pt x="2477" y="14960"/>
                  </a:cubicBezTo>
                  <a:cubicBezTo>
                    <a:pt x="2727" y="14734"/>
                    <a:pt x="3013" y="14519"/>
                    <a:pt x="3263" y="14281"/>
                  </a:cubicBezTo>
                  <a:close/>
                  <a:moveTo>
                    <a:pt x="3251" y="15543"/>
                  </a:moveTo>
                  <a:cubicBezTo>
                    <a:pt x="3251" y="15734"/>
                    <a:pt x="3251" y="15924"/>
                    <a:pt x="3251" y="16115"/>
                  </a:cubicBezTo>
                  <a:cubicBezTo>
                    <a:pt x="2691" y="16686"/>
                    <a:pt x="2168" y="17294"/>
                    <a:pt x="1632" y="17889"/>
                  </a:cubicBezTo>
                  <a:cubicBezTo>
                    <a:pt x="1620" y="17567"/>
                    <a:pt x="1608" y="17246"/>
                    <a:pt x="1596" y="16925"/>
                  </a:cubicBezTo>
                  <a:cubicBezTo>
                    <a:pt x="1953" y="16663"/>
                    <a:pt x="2298" y="16401"/>
                    <a:pt x="2632" y="16115"/>
                  </a:cubicBezTo>
                  <a:cubicBezTo>
                    <a:pt x="2834" y="15948"/>
                    <a:pt x="3072" y="15758"/>
                    <a:pt x="3251" y="15543"/>
                  </a:cubicBezTo>
                  <a:close/>
                  <a:moveTo>
                    <a:pt x="3251" y="16496"/>
                  </a:moveTo>
                  <a:cubicBezTo>
                    <a:pt x="3251" y="16746"/>
                    <a:pt x="3251" y="16996"/>
                    <a:pt x="3251" y="17246"/>
                  </a:cubicBezTo>
                  <a:cubicBezTo>
                    <a:pt x="2703" y="17734"/>
                    <a:pt x="2191" y="18258"/>
                    <a:pt x="1644" y="18746"/>
                  </a:cubicBezTo>
                  <a:cubicBezTo>
                    <a:pt x="1644" y="18520"/>
                    <a:pt x="1644" y="18294"/>
                    <a:pt x="1632" y="18079"/>
                  </a:cubicBezTo>
                  <a:cubicBezTo>
                    <a:pt x="1656" y="18079"/>
                    <a:pt x="1667" y="18068"/>
                    <a:pt x="1679" y="18056"/>
                  </a:cubicBezTo>
                  <a:cubicBezTo>
                    <a:pt x="2203" y="17544"/>
                    <a:pt x="2739" y="17032"/>
                    <a:pt x="3251" y="16496"/>
                  </a:cubicBezTo>
                  <a:close/>
                  <a:moveTo>
                    <a:pt x="3251" y="17603"/>
                  </a:moveTo>
                  <a:cubicBezTo>
                    <a:pt x="3251" y="17877"/>
                    <a:pt x="3251" y="18139"/>
                    <a:pt x="3251" y="18413"/>
                  </a:cubicBezTo>
                  <a:cubicBezTo>
                    <a:pt x="2632" y="18782"/>
                    <a:pt x="2251" y="19496"/>
                    <a:pt x="1644" y="19889"/>
                  </a:cubicBezTo>
                  <a:cubicBezTo>
                    <a:pt x="1656" y="19592"/>
                    <a:pt x="1656" y="19294"/>
                    <a:pt x="1656" y="18996"/>
                  </a:cubicBezTo>
                  <a:cubicBezTo>
                    <a:pt x="1977" y="18746"/>
                    <a:pt x="2287" y="18496"/>
                    <a:pt x="2584" y="18222"/>
                  </a:cubicBezTo>
                  <a:cubicBezTo>
                    <a:pt x="2763" y="18068"/>
                    <a:pt x="2941" y="17901"/>
                    <a:pt x="3108" y="17734"/>
                  </a:cubicBezTo>
                  <a:cubicBezTo>
                    <a:pt x="3144" y="17698"/>
                    <a:pt x="3191" y="17651"/>
                    <a:pt x="3251" y="17603"/>
                  </a:cubicBezTo>
                  <a:close/>
                  <a:moveTo>
                    <a:pt x="31445" y="553"/>
                  </a:moveTo>
                  <a:cubicBezTo>
                    <a:pt x="30052" y="6995"/>
                    <a:pt x="30028" y="13877"/>
                    <a:pt x="30231" y="20449"/>
                  </a:cubicBezTo>
                  <a:cubicBezTo>
                    <a:pt x="27735" y="20099"/>
                    <a:pt x="25149" y="20033"/>
                    <a:pt x="22571" y="20033"/>
                  </a:cubicBezTo>
                  <a:cubicBezTo>
                    <a:pt x="20995" y="20033"/>
                    <a:pt x="19422" y="20058"/>
                    <a:pt x="17875" y="20058"/>
                  </a:cubicBezTo>
                  <a:cubicBezTo>
                    <a:pt x="17643" y="20058"/>
                    <a:pt x="17412" y="20057"/>
                    <a:pt x="17181" y="20056"/>
                  </a:cubicBezTo>
                  <a:cubicBezTo>
                    <a:pt x="16619" y="20054"/>
                    <a:pt x="16055" y="20053"/>
                    <a:pt x="15492" y="20053"/>
                  </a:cubicBezTo>
                  <a:cubicBezTo>
                    <a:pt x="11690" y="20053"/>
                    <a:pt x="7869" y="20105"/>
                    <a:pt x="4084" y="20437"/>
                  </a:cubicBezTo>
                  <a:cubicBezTo>
                    <a:pt x="4477" y="14912"/>
                    <a:pt x="3930" y="9221"/>
                    <a:pt x="3382" y="3685"/>
                  </a:cubicBezTo>
                  <a:cubicBezTo>
                    <a:pt x="3465" y="3590"/>
                    <a:pt x="3489" y="3447"/>
                    <a:pt x="3346" y="3363"/>
                  </a:cubicBezTo>
                  <a:cubicBezTo>
                    <a:pt x="3287" y="2816"/>
                    <a:pt x="3239" y="2280"/>
                    <a:pt x="3180" y="1732"/>
                  </a:cubicBezTo>
                  <a:cubicBezTo>
                    <a:pt x="3180" y="1649"/>
                    <a:pt x="3120" y="1589"/>
                    <a:pt x="3049" y="1566"/>
                  </a:cubicBezTo>
                  <a:cubicBezTo>
                    <a:pt x="7716" y="1435"/>
                    <a:pt x="12359" y="970"/>
                    <a:pt x="17027" y="804"/>
                  </a:cubicBezTo>
                  <a:cubicBezTo>
                    <a:pt x="20320" y="687"/>
                    <a:pt x="23614" y="623"/>
                    <a:pt x="26908" y="623"/>
                  </a:cubicBezTo>
                  <a:cubicBezTo>
                    <a:pt x="28341" y="623"/>
                    <a:pt x="29774" y="635"/>
                    <a:pt x="31207" y="661"/>
                  </a:cubicBezTo>
                  <a:cubicBezTo>
                    <a:pt x="31314" y="661"/>
                    <a:pt x="31397" y="613"/>
                    <a:pt x="31445" y="553"/>
                  </a:cubicBezTo>
                  <a:close/>
                  <a:moveTo>
                    <a:pt x="3263" y="18699"/>
                  </a:moveTo>
                  <a:cubicBezTo>
                    <a:pt x="3263" y="19032"/>
                    <a:pt x="3275" y="19365"/>
                    <a:pt x="3287" y="19699"/>
                  </a:cubicBezTo>
                  <a:cubicBezTo>
                    <a:pt x="3049" y="19877"/>
                    <a:pt x="2822" y="20092"/>
                    <a:pt x="2608" y="20270"/>
                  </a:cubicBezTo>
                  <a:cubicBezTo>
                    <a:pt x="2275" y="20580"/>
                    <a:pt x="1941" y="20889"/>
                    <a:pt x="1620" y="21199"/>
                  </a:cubicBezTo>
                  <a:cubicBezTo>
                    <a:pt x="1632" y="20830"/>
                    <a:pt x="1644" y="20461"/>
                    <a:pt x="1644" y="20092"/>
                  </a:cubicBezTo>
                  <a:cubicBezTo>
                    <a:pt x="1941" y="19961"/>
                    <a:pt x="2191" y="19758"/>
                    <a:pt x="2429" y="19532"/>
                  </a:cubicBezTo>
                  <a:cubicBezTo>
                    <a:pt x="2691" y="19282"/>
                    <a:pt x="3025" y="19008"/>
                    <a:pt x="3263" y="18699"/>
                  </a:cubicBezTo>
                  <a:close/>
                  <a:moveTo>
                    <a:pt x="3299" y="20020"/>
                  </a:moveTo>
                  <a:cubicBezTo>
                    <a:pt x="3311" y="20294"/>
                    <a:pt x="3311" y="20556"/>
                    <a:pt x="3322" y="20830"/>
                  </a:cubicBezTo>
                  <a:cubicBezTo>
                    <a:pt x="3334" y="20889"/>
                    <a:pt x="3346" y="20949"/>
                    <a:pt x="3370" y="20996"/>
                  </a:cubicBezTo>
                  <a:cubicBezTo>
                    <a:pt x="3096" y="21187"/>
                    <a:pt x="2846" y="21413"/>
                    <a:pt x="2608" y="21592"/>
                  </a:cubicBezTo>
                  <a:cubicBezTo>
                    <a:pt x="2263" y="21866"/>
                    <a:pt x="1917" y="22151"/>
                    <a:pt x="1560" y="22413"/>
                  </a:cubicBezTo>
                  <a:cubicBezTo>
                    <a:pt x="1572" y="22056"/>
                    <a:pt x="1596" y="21711"/>
                    <a:pt x="1608" y="21366"/>
                  </a:cubicBezTo>
                  <a:cubicBezTo>
                    <a:pt x="1620" y="21366"/>
                    <a:pt x="1620" y="21366"/>
                    <a:pt x="1632" y="21354"/>
                  </a:cubicBezTo>
                  <a:cubicBezTo>
                    <a:pt x="2013" y="21056"/>
                    <a:pt x="2406" y="20758"/>
                    <a:pt x="2787" y="20449"/>
                  </a:cubicBezTo>
                  <a:cubicBezTo>
                    <a:pt x="2953" y="20306"/>
                    <a:pt x="3132" y="20175"/>
                    <a:pt x="3299" y="20020"/>
                  </a:cubicBezTo>
                  <a:close/>
                  <a:moveTo>
                    <a:pt x="20170" y="20901"/>
                  </a:moveTo>
                  <a:cubicBezTo>
                    <a:pt x="20515" y="20913"/>
                    <a:pt x="20848" y="20925"/>
                    <a:pt x="21182" y="20937"/>
                  </a:cubicBezTo>
                  <a:cubicBezTo>
                    <a:pt x="20944" y="21127"/>
                    <a:pt x="20729" y="21377"/>
                    <a:pt x="20527" y="21604"/>
                  </a:cubicBezTo>
                  <a:cubicBezTo>
                    <a:pt x="20277" y="21889"/>
                    <a:pt x="20027" y="22187"/>
                    <a:pt x="19777" y="22473"/>
                  </a:cubicBezTo>
                  <a:cubicBezTo>
                    <a:pt x="19396" y="22473"/>
                    <a:pt x="19003" y="22485"/>
                    <a:pt x="18622" y="22485"/>
                  </a:cubicBezTo>
                  <a:cubicBezTo>
                    <a:pt x="18896" y="22235"/>
                    <a:pt x="19182" y="21997"/>
                    <a:pt x="19467" y="21747"/>
                  </a:cubicBezTo>
                  <a:cubicBezTo>
                    <a:pt x="19729" y="21520"/>
                    <a:pt x="20015" y="21294"/>
                    <a:pt x="20182" y="20973"/>
                  </a:cubicBezTo>
                  <a:cubicBezTo>
                    <a:pt x="20205" y="20949"/>
                    <a:pt x="20194" y="20913"/>
                    <a:pt x="20170" y="20901"/>
                  </a:cubicBezTo>
                  <a:close/>
                  <a:moveTo>
                    <a:pt x="21444" y="20949"/>
                  </a:moveTo>
                  <a:cubicBezTo>
                    <a:pt x="21753" y="20973"/>
                    <a:pt x="22063" y="20985"/>
                    <a:pt x="22372" y="20996"/>
                  </a:cubicBezTo>
                  <a:cubicBezTo>
                    <a:pt x="21896" y="21389"/>
                    <a:pt x="21479" y="21889"/>
                    <a:pt x="21039" y="22318"/>
                  </a:cubicBezTo>
                  <a:cubicBezTo>
                    <a:pt x="20979" y="22378"/>
                    <a:pt x="21015" y="22449"/>
                    <a:pt x="21075" y="22485"/>
                  </a:cubicBezTo>
                  <a:cubicBezTo>
                    <a:pt x="20753" y="22473"/>
                    <a:pt x="20444" y="22473"/>
                    <a:pt x="20134" y="22473"/>
                  </a:cubicBezTo>
                  <a:cubicBezTo>
                    <a:pt x="20360" y="22247"/>
                    <a:pt x="20586" y="22008"/>
                    <a:pt x="20801" y="21770"/>
                  </a:cubicBezTo>
                  <a:cubicBezTo>
                    <a:pt x="21039" y="21520"/>
                    <a:pt x="21289" y="21258"/>
                    <a:pt x="21444" y="20949"/>
                  </a:cubicBezTo>
                  <a:close/>
                  <a:moveTo>
                    <a:pt x="14895" y="20818"/>
                  </a:moveTo>
                  <a:cubicBezTo>
                    <a:pt x="14312" y="21306"/>
                    <a:pt x="13788" y="21937"/>
                    <a:pt x="13276" y="22497"/>
                  </a:cubicBezTo>
                  <a:lnTo>
                    <a:pt x="12466" y="22497"/>
                  </a:lnTo>
                  <a:cubicBezTo>
                    <a:pt x="12681" y="22294"/>
                    <a:pt x="12883" y="22080"/>
                    <a:pt x="13097" y="21878"/>
                  </a:cubicBezTo>
                  <a:cubicBezTo>
                    <a:pt x="13395" y="21556"/>
                    <a:pt x="13752" y="21246"/>
                    <a:pt x="13979" y="20865"/>
                  </a:cubicBezTo>
                  <a:cubicBezTo>
                    <a:pt x="13990" y="20842"/>
                    <a:pt x="13990" y="20830"/>
                    <a:pt x="13979" y="20818"/>
                  </a:cubicBezTo>
                  <a:close/>
                  <a:moveTo>
                    <a:pt x="15264" y="20806"/>
                  </a:moveTo>
                  <a:cubicBezTo>
                    <a:pt x="15586" y="20806"/>
                    <a:pt x="15907" y="20818"/>
                    <a:pt x="16229" y="20818"/>
                  </a:cubicBezTo>
                  <a:cubicBezTo>
                    <a:pt x="15931" y="21008"/>
                    <a:pt x="15669" y="21282"/>
                    <a:pt x="15419" y="21520"/>
                  </a:cubicBezTo>
                  <a:cubicBezTo>
                    <a:pt x="15086" y="21830"/>
                    <a:pt x="14788" y="22163"/>
                    <a:pt x="14490" y="22497"/>
                  </a:cubicBezTo>
                  <a:lnTo>
                    <a:pt x="13586" y="22497"/>
                  </a:lnTo>
                  <a:cubicBezTo>
                    <a:pt x="14169" y="21973"/>
                    <a:pt x="14800" y="21425"/>
                    <a:pt x="15264" y="20806"/>
                  </a:cubicBezTo>
                  <a:close/>
                  <a:moveTo>
                    <a:pt x="16884" y="20818"/>
                  </a:moveTo>
                  <a:cubicBezTo>
                    <a:pt x="17146" y="20818"/>
                    <a:pt x="17396" y="20818"/>
                    <a:pt x="17658" y="20830"/>
                  </a:cubicBezTo>
                  <a:cubicBezTo>
                    <a:pt x="17312" y="20973"/>
                    <a:pt x="17038" y="21318"/>
                    <a:pt x="16788" y="21592"/>
                  </a:cubicBezTo>
                  <a:cubicBezTo>
                    <a:pt x="16491" y="21889"/>
                    <a:pt x="16193" y="22199"/>
                    <a:pt x="15895" y="22497"/>
                  </a:cubicBezTo>
                  <a:lnTo>
                    <a:pt x="14824" y="22497"/>
                  </a:lnTo>
                  <a:cubicBezTo>
                    <a:pt x="15086" y="22247"/>
                    <a:pt x="15360" y="21985"/>
                    <a:pt x="15633" y="21735"/>
                  </a:cubicBezTo>
                  <a:cubicBezTo>
                    <a:pt x="15943" y="21437"/>
                    <a:pt x="16300" y="21163"/>
                    <a:pt x="16562" y="20818"/>
                  </a:cubicBezTo>
                  <a:close/>
                  <a:moveTo>
                    <a:pt x="17741" y="20830"/>
                  </a:moveTo>
                  <a:lnTo>
                    <a:pt x="17741" y="20830"/>
                  </a:lnTo>
                  <a:cubicBezTo>
                    <a:pt x="18098" y="20842"/>
                    <a:pt x="18455" y="20842"/>
                    <a:pt x="18812" y="20854"/>
                  </a:cubicBezTo>
                  <a:cubicBezTo>
                    <a:pt x="18527" y="21068"/>
                    <a:pt x="18289" y="21354"/>
                    <a:pt x="18039" y="21580"/>
                  </a:cubicBezTo>
                  <a:cubicBezTo>
                    <a:pt x="17705" y="21889"/>
                    <a:pt x="17360" y="22199"/>
                    <a:pt x="17015" y="22497"/>
                  </a:cubicBezTo>
                  <a:lnTo>
                    <a:pt x="16169" y="22497"/>
                  </a:lnTo>
                  <a:cubicBezTo>
                    <a:pt x="16431" y="22259"/>
                    <a:pt x="16705" y="22008"/>
                    <a:pt x="16967" y="21770"/>
                  </a:cubicBezTo>
                  <a:cubicBezTo>
                    <a:pt x="17241" y="21508"/>
                    <a:pt x="17622" y="21246"/>
                    <a:pt x="17765" y="20889"/>
                  </a:cubicBezTo>
                  <a:cubicBezTo>
                    <a:pt x="17777" y="20865"/>
                    <a:pt x="17765" y="20842"/>
                    <a:pt x="17741" y="20830"/>
                  </a:cubicBezTo>
                  <a:close/>
                  <a:moveTo>
                    <a:pt x="19062" y="20865"/>
                  </a:moveTo>
                  <a:cubicBezTo>
                    <a:pt x="19408" y="20877"/>
                    <a:pt x="19741" y="20877"/>
                    <a:pt x="20075" y="20901"/>
                  </a:cubicBezTo>
                  <a:cubicBezTo>
                    <a:pt x="19765" y="21056"/>
                    <a:pt x="19515" y="21306"/>
                    <a:pt x="19265" y="21556"/>
                  </a:cubicBezTo>
                  <a:cubicBezTo>
                    <a:pt x="18991" y="21830"/>
                    <a:pt x="18729" y="22104"/>
                    <a:pt x="18455" y="22378"/>
                  </a:cubicBezTo>
                  <a:cubicBezTo>
                    <a:pt x="18420" y="22413"/>
                    <a:pt x="18420" y="22461"/>
                    <a:pt x="18431" y="22485"/>
                  </a:cubicBezTo>
                  <a:cubicBezTo>
                    <a:pt x="18086" y="22485"/>
                    <a:pt x="17753" y="22485"/>
                    <a:pt x="17408" y="22497"/>
                  </a:cubicBezTo>
                  <a:cubicBezTo>
                    <a:pt x="17669" y="22282"/>
                    <a:pt x="17931" y="22068"/>
                    <a:pt x="18181" y="21842"/>
                  </a:cubicBezTo>
                  <a:cubicBezTo>
                    <a:pt x="18491" y="21556"/>
                    <a:pt x="18872" y="21235"/>
                    <a:pt x="19062" y="20865"/>
                  </a:cubicBezTo>
                  <a:close/>
                  <a:moveTo>
                    <a:pt x="13848" y="20818"/>
                  </a:moveTo>
                  <a:cubicBezTo>
                    <a:pt x="13490" y="21044"/>
                    <a:pt x="13193" y="21377"/>
                    <a:pt x="12907" y="21687"/>
                  </a:cubicBezTo>
                  <a:cubicBezTo>
                    <a:pt x="12657" y="21949"/>
                    <a:pt x="12407" y="22223"/>
                    <a:pt x="12157" y="22497"/>
                  </a:cubicBezTo>
                  <a:cubicBezTo>
                    <a:pt x="11800" y="22497"/>
                    <a:pt x="11431" y="22497"/>
                    <a:pt x="11073" y="22509"/>
                  </a:cubicBezTo>
                  <a:cubicBezTo>
                    <a:pt x="11312" y="22247"/>
                    <a:pt x="11538" y="21997"/>
                    <a:pt x="11776" y="21747"/>
                  </a:cubicBezTo>
                  <a:cubicBezTo>
                    <a:pt x="12074" y="21449"/>
                    <a:pt x="12431" y="21163"/>
                    <a:pt x="12693" y="20818"/>
                  </a:cubicBezTo>
                  <a:close/>
                  <a:moveTo>
                    <a:pt x="12383" y="20830"/>
                  </a:moveTo>
                  <a:cubicBezTo>
                    <a:pt x="12109" y="21056"/>
                    <a:pt x="11859" y="21342"/>
                    <a:pt x="11621" y="21592"/>
                  </a:cubicBezTo>
                  <a:cubicBezTo>
                    <a:pt x="11335" y="21889"/>
                    <a:pt x="11073" y="22199"/>
                    <a:pt x="10811" y="22509"/>
                  </a:cubicBezTo>
                  <a:cubicBezTo>
                    <a:pt x="10478" y="22509"/>
                    <a:pt x="10157" y="22509"/>
                    <a:pt x="9835" y="22520"/>
                  </a:cubicBezTo>
                  <a:cubicBezTo>
                    <a:pt x="10061" y="22294"/>
                    <a:pt x="10276" y="22068"/>
                    <a:pt x="10514" y="21854"/>
                  </a:cubicBezTo>
                  <a:cubicBezTo>
                    <a:pt x="10823" y="21556"/>
                    <a:pt x="11252" y="21270"/>
                    <a:pt x="11466" y="20889"/>
                  </a:cubicBezTo>
                  <a:cubicBezTo>
                    <a:pt x="11466" y="20877"/>
                    <a:pt x="11466" y="20854"/>
                    <a:pt x="11454" y="20830"/>
                  </a:cubicBezTo>
                  <a:close/>
                  <a:moveTo>
                    <a:pt x="22587" y="21008"/>
                  </a:moveTo>
                  <a:cubicBezTo>
                    <a:pt x="23349" y="21044"/>
                    <a:pt x="24099" y="21068"/>
                    <a:pt x="24861" y="21092"/>
                  </a:cubicBezTo>
                  <a:cubicBezTo>
                    <a:pt x="24670" y="21270"/>
                    <a:pt x="24527" y="21508"/>
                    <a:pt x="24385" y="21711"/>
                  </a:cubicBezTo>
                  <a:cubicBezTo>
                    <a:pt x="24194" y="21985"/>
                    <a:pt x="24004" y="22259"/>
                    <a:pt x="23801" y="22532"/>
                  </a:cubicBezTo>
                  <a:cubicBezTo>
                    <a:pt x="23515" y="22520"/>
                    <a:pt x="23242" y="22509"/>
                    <a:pt x="22956" y="22509"/>
                  </a:cubicBezTo>
                  <a:cubicBezTo>
                    <a:pt x="23075" y="22378"/>
                    <a:pt x="23206" y="22259"/>
                    <a:pt x="23337" y="22128"/>
                  </a:cubicBezTo>
                  <a:cubicBezTo>
                    <a:pt x="23551" y="21901"/>
                    <a:pt x="23789" y="21675"/>
                    <a:pt x="23908" y="21377"/>
                  </a:cubicBezTo>
                  <a:cubicBezTo>
                    <a:pt x="23927" y="21331"/>
                    <a:pt x="23887" y="21299"/>
                    <a:pt x="23846" y="21299"/>
                  </a:cubicBezTo>
                  <a:cubicBezTo>
                    <a:pt x="23835" y="21299"/>
                    <a:pt x="23823" y="21301"/>
                    <a:pt x="23813" y="21306"/>
                  </a:cubicBezTo>
                  <a:cubicBezTo>
                    <a:pt x="23515" y="21449"/>
                    <a:pt x="23289" y="21723"/>
                    <a:pt x="23075" y="21961"/>
                  </a:cubicBezTo>
                  <a:cubicBezTo>
                    <a:pt x="22908" y="22128"/>
                    <a:pt x="22753" y="22318"/>
                    <a:pt x="22599" y="22497"/>
                  </a:cubicBezTo>
                  <a:cubicBezTo>
                    <a:pt x="22122" y="22485"/>
                    <a:pt x="21646" y="22485"/>
                    <a:pt x="21170" y="22485"/>
                  </a:cubicBezTo>
                  <a:cubicBezTo>
                    <a:pt x="21182" y="22473"/>
                    <a:pt x="21194" y="22473"/>
                    <a:pt x="21194" y="22461"/>
                  </a:cubicBezTo>
                  <a:cubicBezTo>
                    <a:pt x="21694" y="22044"/>
                    <a:pt x="22253" y="21580"/>
                    <a:pt x="22587" y="21008"/>
                  </a:cubicBezTo>
                  <a:close/>
                  <a:moveTo>
                    <a:pt x="11312" y="20830"/>
                  </a:moveTo>
                  <a:cubicBezTo>
                    <a:pt x="10954" y="20996"/>
                    <a:pt x="10657" y="21354"/>
                    <a:pt x="10395" y="21627"/>
                  </a:cubicBezTo>
                  <a:cubicBezTo>
                    <a:pt x="10109" y="21913"/>
                    <a:pt x="9835" y="22211"/>
                    <a:pt x="9561" y="22520"/>
                  </a:cubicBezTo>
                  <a:cubicBezTo>
                    <a:pt x="9133" y="22532"/>
                    <a:pt x="8704" y="22532"/>
                    <a:pt x="8275" y="22544"/>
                  </a:cubicBezTo>
                  <a:cubicBezTo>
                    <a:pt x="8549" y="22259"/>
                    <a:pt x="8835" y="21985"/>
                    <a:pt x="9133" y="21723"/>
                  </a:cubicBezTo>
                  <a:cubicBezTo>
                    <a:pt x="9478" y="21425"/>
                    <a:pt x="9883" y="21163"/>
                    <a:pt x="10204" y="20842"/>
                  </a:cubicBezTo>
                  <a:cubicBezTo>
                    <a:pt x="10573" y="20842"/>
                    <a:pt x="10942" y="20830"/>
                    <a:pt x="11312" y="20830"/>
                  </a:cubicBezTo>
                  <a:close/>
                  <a:moveTo>
                    <a:pt x="25135" y="21104"/>
                  </a:moveTo>
                  <a:cubicBezTo>
                    <a:pt x="25575" y="21116"/>
                    <a:pt x="26016" y="21127"/>
                    <a:pt x="26468" y="21139"/>
                  </a:cubicBezTo>
                  <a:cubicBezTo>
                    <a:pt x="26159" y="21354"/>
                    <a:pt x="25944" y="21687"/>
                    <a:pt x="25694" y="21949"/>
                  </a:cubicBezTo>
                  <a:cubicBezTo>
                    <a:pt x="25480" y="22175"/>
                    <a:pt x="25278" y="22389"/>
                    <a:pt x="25051" y="22604"/>
                  </a:cubicBezTo>
                  <a:cubicBezTo>
                    <a:pt x="24718" y="22580"/>
                    <a:pt x="24373" y="22556"/>
                    <a:pt x="24027" y="22544"/>
                  </a:cubicBezTo>
                  <a:cubicBezTo>
                    <a:pt x="24218" y="22318"/>
                    <a:pt x="24408" y="22092"/>
                    <a:pt x="24599" y="21878"/>
                  </a:cubicBezTo>
                  <a:cubicBezTo>
                    <a:pt x="24789" y="21639"/>
                    <a:pt x="25039" y="21401"/>
                    <a:pt x="25135" y="21104"/>
                  </a:cubicBezTo>
                  <a:close/>
                  <a:moveTo>
                    <a:pt x="9930" y="20842"/>
                  </a:moveTo>
                  <a:cubicBezTo>
                    <a:pt x="9633" y="21020"/>
                    <a:pt x="9371" y="21258"/>
                    <a:pt x="9121" y="21473"/>
                  </a:cubicBezTo>
                  <a:cubicBezTo>
                    <a:pt x="8728" y="21806"/>
                    <a:pt x="8383" y="22175"/>
                    <a:pt x="8037" y="22556"/>
                  </a:cubicBezTo>
                  <a:cubicBezTo>
                    <a:pt x="7811" y="22556"/>
                    <a:pt x="7585" y="22568"/>
                    <a:pt x="7359" y="22568"/>
                  </a:cubicBezTo>
                  <a:cubicBezTo>
                    <a:pt x="7561" y="22354"/>
                    <a:pt x="7763" y="22139"/>
                    <a:pt x="7978" y="21937"/>
                  </a:cubicBezTo>
                  <a:cubicBezTo>
                    <a:pt x="8240" y="21675"/>
                    <a:pt x="8680" y="21425"/>
                    <a:pt x="8811" y="21080"/>
                  </a:cubicBezTo>
                  <a:cubicBezTo>
                    <a:pt x="8823" y="21032"/>
                    <a:pt x="8775" y="21008"/>
                    <a:pt x="8740" y="21008"/>
                  </a:cubicBezTo>
                  <a:cubicBezTo>
                    <a:pt x="8371" y="21068"/>
                    <a:pt x="8002" y="21544"/>
                    <a:pt x="7752" y="21806"/>
                  </a:cubicBezTo>
                  <a:cubicBezTo>
                    <a:pt x="7525" y="22044"/>
                    <a:pt x="7311" y="22306"/>
                    <a:pt x="7109" y="22580"/>
                  </a:cubicBezTo>
                  <a:cubicBezTo>
                    <a:pt x="6644" y="22592"/>
                    <a:pt x="6180" y="22616"/>
                    <a:pt x="5727" y="22640"/>
                  </a:cubicBezTo>
                  <a:cubicBezTo>
                    <a:pt x="6037" y="22366"/>
                    <a:pt x="6359" y="22104"/>
                    <a:pt x="6668" y="21830"/>
                  </a:cubicBezTo>
                  <a:cubicBezTo>
                    <a:pt x="6870" y="21663"/>
                    <a:pt x="7073" y="21485"/>
                    <a:pt x="7263" y="21306"/>
                  </a:cubicBezTo>
                  <a:cubicBezTo>
                    <a:pt x="7335" y="21246"/>
                    <a:pt x="7561" y="20973"/>
                    <a:pt x="7716" y="20842"/>
                  </a:cubicBezTo>
                  <a:close/>
                  <a:moveTo>
                    <a:pt x="7275" y="20842"/>
                  </a:moveTo>
                  <a:cubicBezTo>
                    <a:pt x="7097" y="21008"/>
                    <a:pt x="6942" y="21187"/>
                    <a:pt x="6823" y="21294"/>
                  </a:cubicBezTo>
                  <a:cubicBezTo>
                    <a:pt x="6335" y="21735"/>
                    <a:pt x="5858" y="22187"/>
                    <a:pt x="5370" y="22651"/>
                  </a:cubicBezTo>
                  <a:cubicBezTo>
                    <a:pt x="5144" y="22663"/>
                    <a:pt x="4918" y="22675"/>
                    <a:pt x="4692" y="22687"/>
                  </a:cubicBezTo>
                  <a:cubicBezTo>
                    <a:pt x="4930" y="22413"/>
                    <a:pt x="5168" y="22151"/>
                    <a:pt x="5418" y="21889"/>
                  </a:cubicBezTo>
                  <a:cubicBezTo>
                    <a:pt x="5716" y="21580"/>
                    <a:pt x="6120" y="21270"/>
                    <a:pt x="6311" y="20877"/>
                  </a:cubicBezTo>
                  <a:cubicBezTo>
                    <a:pt x="6323" y="20865"/>
                    <a:pt x="6323" y="20854"/>
                    <a:pt x="6323" y="20842"/>
                  </a:cubicBezTo>
                  <a:close/>
                  <a:moveTo>
                    <a:pt x="26540" y="21139"/>
                  </a:moveTo>
                  <a:cubicBezTo>
                    <a:pt x="26873" y="21139"/>
                    <a:pt x="27194" y="21139"/>
                    <a:pt x="27528" y="21151"/>
                  </a:cubicBezTo>
                  <a:cubicBezTo>
                    <a:pt x="27266" y="21342"/>
                    <a:pt x="27052" y="21627"/>
                    <a:pt x="26849" y="21889"/>
                  </a:cubicBezTo>
                  <a:cubicBezTo>
                    <a:pt x="26647" y="22151"/>
                    <a:pt x="26444" y="22413"/>
                    <a:pt x="26254" y="22687"/>
                  </a:cubicBezTo>
                  <a:cubicBezTo>
                    <a:pt x="25956" y="22663"/>
                    <a:pt x="25670" y="22640"/>
                    <a:pt x="25373" y="22616"/>
                  </a:cubicBezTo>
                  <a:cubicBezTo>
                    <a:pt x="25563" y="22461"/>
                    <a:pt x="25742" y="22282"/>
                    <a:pt x="25920" y="22092"/>
                  </a:cubicBezTo>
                  <a:cubicBezTo>
                    <a:pt x="26159" y="21830"/>
                    <a:pt x="26444" y="21544"/>
                    <a:pt x="26563" y="21199"/>
                  </a:cubicBezTo>
                  <a:cubicBezTo>
                    <a:pt x="26575" y="21175"/>
                    <a:pt x="26563" y="21151"/>
                    <a:pt x="26540" y="21139"/>
                  </a:cubicBezTo>
                  <a:close/>
                  <a:moveTo>
                    <a:pt x="5466" y="20830"/>
                  </a:moveTo>
                  <a:cubicBezTo>
                    <a:pt x="5692" y="20842"/>
                    <a:pt x="5918" y="20842"/>
                    <a:pt x="6144" y="20842"/>
                  </a:cubicBezTo>
                  <a:cubicBezTo>
                    <a:pt x="5799" y="21032"/>
                    <a:pt x="5501" y="21413"/>
                    <a:pt x="5239" y="21711"/>
                  </a:cubicBezTo>
                  <a:cubicBezTo>
                    <a:pt x="4942" y="22032"/>
                    <a:pt x="4668" y="22366"/>
                    <a:pt x="4394" y="22699"/>
                  </a:cubicBezTo>
                  <a:cubicBezTo>
                    <a:pt x="4001" y="22723"/>
                    <a:pt x="3608" y="22747"/>
                    <a:pt x="3227" y="22770"/>
                  </a:cubicBezTo>
                  <a:cubicBezTo>
                    <a:pt x="3513" y="22520"/>
                    <a:pt x="3799" y="22270"/>
                    <a:pt x="4096" y="22020"/>
                  </a:cubicBezTo>
                  <a:cubicBezTo>
                    <a:pt x="4549" y="21639"/>
                    <a:pt x="5073" y="21282"/>
                    <a:pt x="5466" y="20830"/>
                  </a:cubicBezTo>
                  <a:close/>
                  <a:moveTo>
                    <a:pt x="28921" y="21127"/>
                  </a:moveTo>
                  <a:lnTo>
                    <a:pt x="28921" y="21127"/>
                  </a:lnTo>
                  <a:cubicBezTo>
                    <a:pt x="28659" y="21389"/>
                    <a:pt x="28433" y="21711"/>
                    <a:pt x="28195" y="21997"/>
                  </a:cubicBezTo>
                  <a:cubicBezTo>
                    <a:pt x="27956" y="22270"/>
                    <a:pt x="27706" y="22544"/>
                    <a:pt x="27456" y="22818"/>
                  </a:cubicBezTo>
                  <a:cubicBezTo>
                    <a:pt x="27147" y="22782"/>
                    <a:pt x="26837" y="22747"/>
                    <a:pt x="26528" y="22711"/>
                  </a:cubicBezTo>
                  <a:cubicBezTo>
                    <a:pt x="26730" y="22473"/>
                    <a:pt x="26944" y="22235"/>
                    <a:pt x="27159" y="21985"/>
                  </a:cubicBezTo>
                  <a:cubicBezTo>
                    <a:pt x="27373" y="21735"/>
                    <a:pt x="27623" y="21461"/>
                    <a:pt x="27766" y="21151"/>
                  </a:cubicBezTo>
                  <a:cubicBezTo>
                    <a:pt x="28147" y="21139"/>
                    <a:pt x="28540" y="21139"/>
                    <a:pt x="28921" y="21127"/>
                  </a:cubicBezTo>
                  <a:close/>
                  <a:moveTo>
                    <a:pt x="30064" y="21092"/>
                  </a:moveTo>
                  <a:lnTo>
                    <a:pt x="30064" y="21092"/>
                  </a:lnTo>
                  <a:cubicBezTo>
                    <a:pt x="29766" y="21294"/>
                    <a:pt x="29492" y="21556"/>
                    <a:pt x="29242" y="21747"/>
                  </a:cubicBezTo>
                  <a:cubicBezTo>
                    <a:pt x="28778" y="22104"/>
                    <a:pt x="28337" y="22497"/>
                    <a:pt x="27837" y="22782"/>
                  </a:cubicBezTo>
                  <a:cubicBezTo>
                    <a:pt x="27814" y="22806"/>
                    <a:pt x="27790" y="22818"/>
                    <a:pt x="27766" y="22842"/>
                  </a:cubicBezTo>
                  <a:lnTo>
                    <a:pt x="27695" y="22842"/>
                  </a:lnTo>
                  <a:cubicBezTo>
                    <a:pt x="28242" y="22354"/>
                    <a:pt x="28873" y="21782"/>
                    <a:pt x="29159" y="21139"/>
                  </a:cubicBezTo>
                  <a:cubicBezTo>
                    <a:pt x="29159" y="21139"/>
                    <a:pt x="29159" y="21127"/>
                    <a:pt x="29159" y="21127"/>
                  </a:cubicBezTo>
                  <a:cubicBezTo>
                    <a:pt x="29457" y="21116"/>
                    <a:pt x="29766" y="21116"/>
                    <a:pt x="30064" y="21092"/>
                  </a:cubicBezTo>
                  <a:close/>
                  <a:moveTo>
                    <a:pt x="4120" y="20818"/>
                  </a:moveTo>
                  <a:cubicBezTo>
                    <a:pt x="4454" y="20818"/>
                    <a:pt x="4799" y="20830"/>
                    <a:pt x="5144" y="20830"/>
                  </a:cubicBezTo>
                  <a:cubicBezTo>
                    <a:pt x="4727" y="21092"/>
                    <a:pt x="4346" y="21449"/>
                    <a:pt x="3989" y="21758"/>
                  </a:cubicBezTo>
                  <a:cubicBezTo>
                    <a:pt x="3596" y="22104"/>
                    <a:pt x="3227" y="22449"/>
                    <a:pt x="2858" y="22806"/>
                  </a:cubicBezTo>
                  <a:cubicBezTo>
                    <a:pt x="2489" y="22830"/>
                    <a:pt x="2132" y="22854"/>
                    <a:pt x="1763" y="22890"/>
                  </a:cubicBezTo>
                  <a:cubicBezTo>
                    <a:pt x="2120" y="22604"/>
                    <a:pt x="2453" y="22318"/>
                    <a:pt x="2810" y="22032"/>
                  </a:cubicBezTo>
                  <a:cubicBezTo>
                    <a:pt x="3156" y="21747"/>
                    <a:pt x="3632" y="21461"/>
                    <a:pt x="3930" y="21092"/>
                  </a:cubicBezTo>
                  <a:cubicBezTo>
                    <a:pt x="3942" y="21092"/>
                    <a:pt x="3942" y="21080"/>
                    <a:pt x="3942" y="21080"/>
                  </a:cubicBezTo>
                  <a:cubicBezTo>
                    <a:pt x="4013" y="20996"/>
                    <a:pt x="4073" y="20901"/>
                    <a:pt x="4120" y="20818"/>
                  </a:cubicBezTo>
                  <a:close/>
                  <a:moveTo>
                    <a:pt x="26517" y="0"/>
                  </a:moveTo>
                  <a:cubicBezTo>
                    <a:pt x="23249" y="0"/>
                    <a:pt x="19978" y="63"/>
                    <a:pt x="16717" y="208"/>
                  </a:cubicBezTo>
                  <a:cubicBezTo>
                    <a:pt x="12097" y="399"/>
                    <a:pt x="7394" y="565"/>
                    <a:pt x="2834" y="1292"/>
                  </a:cubicBezTo>
                  <a:cubicBezTo>
                    <a:pt x="2751" y="1304"/>
                    <a:pt x="2715" y="1375"/>
                    <a:pt x="2727" y="1446"/>
                  </a:cubicBezTo>
                  <a:cubicBezTo>
                    <a:pt x="2310" y="1637"/>
                    <a:pt x="1917" y="2018"/>
                    <a:pt x="1572" y="2292"/>
                  </a:cubicBezTo>
                  <a:cubicBezTo>
                    <a:pt x="1108" y="2637"/>
                    <a:pt x="667" y="3030"/>
                    <a:pt x="167" y="3316"/>
                  </a:cubicBezTo>
                  <a:cubicBezTo>
                    <a:pt x="84" y="3375"/>
                    <a:pt x="12" y="3494"/>
                    <a:pt x="36" y="3601"/>
                  </a:cubicBezTo>
                  <a:cubicBezTo>
                    <a:pt x="12" y="3625"/>
                    <a:pt x="1" y="3661"/>
                    <a:pt x="12" y="3709"/>
                  </a:cubicBezTo>
                  <a:cubicBezTo>
                    <a:pt x="36" y="4090"/>
                    <a:pt x="60" y="4483"/>
                    <a:pt x="84" y="4875"/>
                  </a:cubicBezTo>
                  <a:cubicBezTo>
                    <a:pt x="72" y="4887"/>
                    <a:pt x="60" y="4899"/>
                    <a:pt x="48" y="4911"/>
                  </a:cubicBezTo>
                  <a:cubicBezTo>
                    <a:pt x="12" y="4947"/>
                    <a:pt x="48" y="5006"/>
                    <a:pt x="96" y="5006"/>
                  </a:cubicBezTo>
                  <a:cubicBezTo>
                    <a:pt x="286" y="7781"/>
                    <a:pt x="429" y="10555"/>
                    <a:pt x="560" y="13317"/>
                  </a:cubicBezTo>
                  <a:cubicBezTo>
                    <a:pt x="715" y="16532"/>
                    <a:pt x="608" y="19758"/>
                    <a:pt x="786" y="22961"/>
                  </a:cubicBezTo>
                  <a:cubicBezTo>
                    <a:pt x="803" y="23195"/>
                    <a:pt x="972" y="23306"/>
                    <a:pt x="1146" y="23306"/>
                  </a:cubicBezTo>
                  <a:cubicBezTo>
                    <a:pt x="1219" y="23306"/>
                    <a:pt x="1294" y="23286"/>
                    <a:pt x="1358" y="23247"/>
                  </a:cubicBezTo>
                  <a:cubicBezTo>
                    <a:pt x="1727" y="23247"/>
                    <a:pt x="2108" y="23259"/>
                    <a:pt x="2477" y="23259"/>
                  </a:cubicBezTo>
                  <a:cubicBezTo>
                    <a:pt x="2501" y="23290"/>
                    <a:pt x="2535" y="23317"/>
                    <a:pt x="2573" y="23317"/>
                  </a:cubicBezTo>
                  <a:cubicBezTo>
                    <a:pt x="2592" y="23317"/>
                    <a:pt x="2612" y="23310"/>
                    <a:pt x="2632" y="23294"/>
                  </a:cubicBezTo>
                  <a:cubicBezTo>
                    <a:pt x="2644" y="23282"/>
                    <a:pt x="2644" y="23271"/>
                    <a:pt x="2656" y="23271"/>
                  </a:cubicBezTo>
                  <a:cubicBezTo>
                    <a:pt x="3642" y="23285"/>
                    <a:pt x="4628" y="23290"/>
                    <a:pt x="5615" y="23290"/>
                  </a:cubicBezTo>
                  <a:cubicBezTo>
                    <a:pt x="8182" y="23290"/>
                    <a:pt x="10751" y="23255"/>
                    <a:pt x="13317" y="23255"/>
                  </a:cubicBezTo>
                  <a:cubicBezTo>
                    <a:pt x="13779" y="23255"/>
                    <a:pt x="14242" y="23256"/>
                    <a:pt x="14705" y="23259"/>
                  </a:cubicBezTo>
                  <a:cubicBezTo>
                    <a:pt x="18288" y="23278"/>
                    <a:pt x="21941" y="23593"/>
                    <a:pt x="25545" y="23593"/>
                  </a:cubicBezTo>
                  <a:cubicBezTo>
                    <a:pt x="26396" y="23593"/>
                    <a:pt x="27244" y="23576"/>
                    <a:pt x="28087" y="23532"/>
                  </a:cubicBezTo>
                  <a:cubicBezTo>
                    <a:pt x="28326" y="23521"/>
                    <a:pt x="28457" y="23235"/>
                    <a:pt x="28373" y="23056"/>
                  </a:cubicBezTo>
                  <a:cubicBezTo>
                    <a:pt x="28730" y="22770"/>
                    <a:pt x="29088" y="22473"/>
                    <a:pt x="29433" y="22187"/>
                  </a:cubicBezTo>
                  <a:cubicBezTo>
                    <a:pt x="29850" y="21854"/>
                    <a:pt x="30421" y="21508"/>
                    <a:pt x="30695" y="21044"/>
                  </a:cubicBezTo>
                  <a:cubicBezTo>
                    <a:pt x="30838" y="21008"/>
                    <a:pt x="30945" y="20901"/>
                    <a:pt x="30933" y="20723"/>
                  </a:cubicBezTo>
                  <a:cubicBezTo>
                    <a:pt x="30790" y="13900"/>
                    <a:pt x="31528" y="7185"/>
                    <a:pt x="31838" y="387"/>
                  </a:cubicBezTo>
                  <a:cubicBezTo>
                    <a:pt x="31845" y="274"/>
                    <a:pt x="31751" y="211"/>
                    <a:pt x="31659" y="211"/>
                  </a:cubicBezTo>
                  <a:cubicBezTo>
                    <a:pt x="31596" y="211"/>
                    <a:pt x="31534" y="240"/>
                    <a:pt x="31505" y="303"/>
                  </a:cubicBezTo>
                  <a:cubicBezTo>
                    <a:pt x="31481" y="172"/>
                    <a:pt x="31385" y="42"/>
                    <a:pt x="31207" y="42"/>
                  </a:cubicBezTo>
                  <a:cubicBezTo>
                    <a:pt x="29646" y="15"/>
                    <a:pt x="28082" y="0"/>
                    <a:pt x="26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</p:grpSp>
      <p:sp>
        <p:nvSpPr>
          <p:cNvPr id="24" name="Google Shape;361;p20">
            <a:extLst>
              <a:ext uri="{FF2B5EF4-FFF2-40B4-BE49-F238E27FC236}">
                <a16:creationId xmlns:a16="http://schemas.microsoft.com/office/drawing/2014/main" id="{D0E567D3-BB0A-4F73-8881-0C5588E168B2}"/>
              </a:ext>
            </a:extLst>
          </p:cNvPr>
          <p:cNvSpPr/>
          <p:nvPr/>
        </p:nvSpPr>
        <p:spPr>
          <a:xfrm>
            <a:off x="2714861" y="3261829"/>
            <a:ext cx="182860" cy="367525"/>
          </a:xfrm>
          <a:custGeom>
            <a:avLst/>
            <a:gdLst/>
            <a:ahLst/>
            <a:cxnLst/>
            <a:rect l="l" t="t" r="r" b="b"/>
            <a:pathLst>
              <a:path w="7597" h="15269" extrusionOk="0">
                <a:moveTo>
                  <a:pt x="5942" y="667"/>
                </a:moveTo>
                <a:lnTo>
                  <a:pt x="5942" y="667"/>
                </a:lnTo>
                <a:cubicBezTo>
                  <a:pt x="5454" y="3680"/>
                  <a:pt x="4501" y="7121"/>
                  <a:pt x="4882" y="10133"/>
                </a:cubicBezTo>
                <a:cubicBezTo>
                  <a:pt x="4882" y="10157"/>
                  <a:pt x="4894" y="10181"/>
                  <a:pt x="4906" y="10192"/>
                </a:cubicBezTo>
                <a:cubicBezTo>
                  <a:pt x="4906" y="10216"/>
                  <a:pt x="4930" y="10240"/>
                  <a:pt x="4954" y="10252"/>
                </a:cubicBezTo>
                <a:cubicBezTo>
                  <a:pt x="4954" y="10264"/>
                  <a:pt x="4966" y="10264"/>
                  <a:pt x="4966" y="10264"/>
                </a:cubicBezTo>
                <a:cubicBezTo>
                  <a:pt x="4978" y="10276"/>
                  <a:pt x="4989" y="10276"/>
                  <a:pt x="5001" y="10276"/>
                </a:cubicBezTo>
                <a:cubicBezTo>
                  <a:pt x="5323" y="10431"/>
                  <a:pt x="5704" y="10419"/>
                  <a:pt x="6061" y="10431"/>
                </a:cubicBezTo>
                <a:cubicBezTo>
                  <a:pt x="6406" y="10454"/>
                  <a:pt x="6763" y="10478"/>
                  <a:pt x="7121" y="10478"/>
                </a:cubicBezTo>
                <a:cubicBezTo>
                  <a:pt x="5966" y="11836"/>
                  <a:pt x="4882" y="13300"/>
                  <a:pt x="3799" y="14717"/>
                </a:cubicBezTo>
                <a:cubicBezTo>
                  <a:pt x="2715" y="13300"/>
                  <a:pt x="1632" y="11836"/>
                  <a:pt x="477" y="10478"/>
                </a:cubicBezTo>
                <a:cubicBezTo>
                  <a:pt x="822" y="10478"/>
                  <a:pt x="1179" y="10454"/>
                  <a:pt x="1537" y="10431"/>
                </a:cubicBezTo>
                <a:cubicBezTo>
                  <a:pt x="1882" y="10419"/>
                  <a:pt x="2263" y="10431"/>
                  <a:pt x="2584" y="10288"/>
                </a:cubicBezTo>
                <a:cubicBezTo>
                  <a:pt x="2597" y="10291"/>
                  <a:pt x="2609" y="10293"/>
                  <a:pt x="2623" y="10293"/>
                </a:cubicBezTo>
                <a:cubicBezTo>
                  <a:pt x="2700" y="10293"/>
                  <a:pt x="2788" y="10235"/>
                  <a:pt x="2799" y="10133"/>
                </a:cubicBezTo>
                <a:cubicBezTo>
                  <a:pt x="3061" y="7061"/>
                  <a:pt x="2180" y="3823"/>
                  <a:pt x="1751" y="775"/>
                </a:cubicBezTo>
                <a:cubicBezTo>
                  <a:pt x="3156" y="739"/>
                  <a:pt x="4549" y="727"/>
                  <a:pt x="5942" y="667"/>
                </a:cubicBezTo>
                <a:close/>
                <a:moveTo>
                  <a:pt x="6353" y="0"/>
                </a:moveTo>
                <a:cubicBezTo>
                  <a:pt x="6347" y="0"/>
                  <a:pt x="6341" y="0"/>
                  <a:pt x="6335" y="1"/>
                </a:cubicBezTo>
                <a:cubicBezTo>
                  <a:pt x="4680" y="48"/>
                  <a:pt x="3025" y="36"/>
                  <a:pt x="1370" y="108"/>
                </a:cubicBezTo>
                <a:cubicBezTo>
                  <a:pt x="1203" y="120"/>
                  <a:pt x="1001" y="263"/>
                  <a:pt x="1025" y="453"/>
                </a:cubicBezTo>
                <a:cubicBezTo>
                  <a:pt x="1441" y="3596"/>
                  <a:pt x="1751" y="6871"/>
                  <a:pt x="2430" y="9966"/>
                </a:cubicBezTo>
                <a:cubicBezTo>
                  <a:pt x="2120" y="9883"/>
                  <a:pt x="1775" y="9907"/>
                  <a:pt x="1453" y="9895"/>
                </a:cubicBezTo>
                <a:cubicBezTo>
                  <a:pt x="1048" y="9895"/>
                  <a:pt x="632" y="9895"/>
                  <a:pt x="227" y="9966"/>
                </a:cubicBezTo>
                <a:cubicBezTo>
                  <a:pt x="144" y="9978"/>
                  <a:pt x="60" y="10061"/>
                  <a:pt x="48" y="10145"/>
                </a:cubicBezTo>
                <a:cubicBezTo>
                  <a:pt x="48" y="10157"/>
                  <a:pt x="48" y="10157"/>
                  <a:pt x="48" y="10169"/>
                </a:cubicBezTo>
                <a:cubicBezTo>
                  <a:pt x="13" y="10192"/>
                  <a:pt x="1" y="10240"/>
                  <a:pt x="13" y="10276"/>
                </a:cubicBezTo>
                <a:cubicBezTo>
                  <a:pt x="751" y="12086"/>
                  <a:pt x="2334" y="13633"/>
                  <a:pt x="3513" y="15157"/>
                </a:cubicBezTo>
                <a:cubicBezTo>
                  <a:pt x="3565" y="15235"/>
                  <a:pt x="3642" y="15263"/>
                  <a:pt x="3717" y="15263"/>
                </a:cubicBezTo>
                <a:cubicBezTo>
                  <a:pt x="3745" y="15263"/>
                  <a:pt x="3773" y="15259"/>
                  <a:pt x="3799" y="15253"/>
                </a:cubicBezTo>
                <a:cubicBezTo>
                  <a:pt x="3826" y="15263"/>
                  <a:pt x="3854" y="15268"/>
                  <a:pt x="3882" y="15268"/>
                </a:cubicBezTo>
                <a:cubicBezTo>
                  <a:pt x="3953" y="15268"/>
                  <a:pt x="4025" y="15234"/>
                  <a:pt x="4085" y="15157"/>
                </a:cubicBezTo>
                <a:cubicBezTo>
                  <a:pt x="5263" y="13633"/>
                  <a:pt x="6847" y="12086"/>
                  <a:pt x="7573" y="10276"/>
                </a:cubicBezTo>
                <a:cubicBezTo>
                  <a:pt x="7597" y="10240"/>
                  <a:pt x="7585" y="10192"/>
                  <a:pt x="7549" y="10169"/>
                </a:cubicBezTo>
                <a:cubicBezTo>
                  <a:pt x="7549" y="10157"/>
                  <a:pt x="7549" y="10157"/>
                  <a:pt x="7549" y="10145"/>
                </a:cubicBezTo>
                <a:cubicBezTo>
                  <a:pt x="7537" y="10061"/>
                  <a:pt x="7442" y="9978"/>
                  <a:pt x="7371" y="9966"/>
                </a:cubicBezTo>
                <a:cubicBezTo>
                  <a:pt x="6966" y="9895"/>
                  <a:pt x="6549" y="9895"/>
                  <a:pt x="6132" y="9895"/>
                </a:cubicBezTo>
                <a:cubicBezTo>
                  <a:pt x="5847" y="9907"/>
                  <a:pt x="5537" y="9883"/>
                  <a:pt x="5251" y="9942"/>
                </a:cubicBezTo>
                <a:cubicBezTo>
                  <a:pt x="5644" y="8359"/>
                  <a:pt x="5716" y="6668"/>
                  <a:pt x="5966" y="5049"/>
                </a:cubicBezTo>
                <a:cubicBezTo>
                  <a:pt x="6192" y="3513"/>
                  <a:pt x="6442" y="1989"/>
                  <a:pt x="6632" y="453"/>
                </a:cubicBezTo>
                <a:cubicBezTo>
                  <a:pt x="6632" y="441"/>
                  <a:pt x="6632" y="429"/>
                  <a:pt x="6632" y="429"/>
                </a:cubicBezTo>
                <a:cubicBezTo>
                  <a:pt x="6691" y="243"/>
                  <a:pt x="6601" y="0"/>
                  <a:pt x="63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"/>
            </a:endParaRPr>
          </a:p>
        </p:txBody>
      </p:sp>
      <p:grpSp>
        <p:nvGrpSpPr>
          <p:cNvPr id="25" name="Google Shape;394;p20">
            <a:extLst>
              <a:ext uri="{FF2B5EF4-FFF2-40B4-BE49-F238E27FC236}">
                <a16:creationId xmlns:a16="http://schemas.microsoft.com/office/drawing/2014/main" id="{796AEC59-9191-49C3-91B7-2CF0AA2A682D}"/>
              </a:ext>
            </a:extLst>
          </p:cNvPr>
          <p:cNvGrpSpPr/>
          <p:nvPr/>
        </p:nvGrpSpPr>
        <p:grpSpPr>
          <a:xfrm>
            <a:off x="1949570" y="3768290"/>
            <a:ext cx="1731961" cy="952949"/>
            <a:chOff x="5735639" y="2674494"/>
            <a:chExt cx="932820" cy="691127"/>
          </a:xfrm>
        </p:grpSpPr>
        <p:sp>
          <p:nvSpPr>
            <p:cNvPr id="26" name="Google Shape;395;p20">
              <a:extLst>
                <a:ext uri="{FF2B5EF4-FFF2-40B4-BE49-F238E27FC236}">
                  <a16:creationId xmlns:a16="http://schemas.microsoft.com/office/drawing/2014/main" id="{3ECA0D6C-7E28-411B-BC68-2716FF115983}"/>
                </a:ext>
              </a:extLst>
            </p:cNvPr>
            <p:cNvSpPr/>
            <p:nvPr/>
          </p:nvSpPr>
          <p:spPr>
            <a:xfrm>
              <a:off x="5855975" y="2725831"/>
              <a:ext cx="763450" cy="550377"/>
            </a:xfrm>
            <a:custGeom>
              <a:avLst/>
              <a:gdLst/>
              <a:ahLst/>
              <a:cxnLst/>
              <a:rect l="l" t="t" r="r" b="b"/>
              <a:pathLst>
                <a:path w="26063" h="18789" extrusionOk="0">
                  <a:moveTo>
                    <a:pt x="26063" y="0"/>
                  </a:moveTo>
                  <a:lnTo>
                    <a:pt x="0" y="1143"/>
                  </a:lnTo>
                  <a:cubicBezTo>
                    <a:pt x="0" y="1143"/>
                    <a:pt x="727" y="8204"/>
                    <a:pt x="834" y="11109"/>
                  </a:cubicBezTo>
                  <a:cubicBezTo>
                    <a:pt x="941" y="14014"/>
                    <a:pt x="727" y="18788"/>
                    <a:pt x="727" y="18788"/>
                  </a:cubicBezTo>
                  <a:cubicBezTo>
                    <a:pt x="727" y="18788"/>
                    <a:pt x="9966" y="18693"/>
                    <a:pt x="15371" y="18479"/>
                  </a:cubicBezTo>
                  <a:cubicBezTo>
                    <a:pt x="16425" y="18439"/>
                    <a:pt x="17452" y="18423"/>
                    <a:pt x="18422" y="18423"/>
                  </a:cubicBezTo>
                  <a:cubicBezTo>
                    <a:pt x="22415" y="18423"/>
                    <a:pt x="25444" y="18693"/>
                    <a:pt x="25444" y="18693"/>
                  </a:cubicBezTo>
                  <a:cubicBezTo>
                    <a:pt x="25444" y="18693"/>
                    <a:pt x="25337" y="11109"/>
                    <a:pt x="25337" y="8204"/>
                  </a:cubicBezTo>
                  <a:cubicBezTo>
                    <a:pt x="25337" y="5298"/>
                    <a:pt x="26063" y="0"/>
                    <a:pt x="26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"/>
                </a:rPr>
                <a:t>…</a:t>
              </a:r>
              <a:endParaRPr sz="2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  <p:sp>
          <p:nvSpPr>
            <p:cNvPr id="27" name="Google Shape;396;p20">
              <a:extLst>
                <a:ext uri="{FF2B5EF4-FFF2-40B4-BE49-F238E27FC236}">
                  <a16:creationId xmlns:a16="http://schemas.microsoft.com/office/drawing/2014/main" id="{05A79494-9EBF-4AB5-A543-7BC26A50C3D2}"/>
                </a:ext>
              </a:extLst>
            </p:cNvPr>
            <p:cNvSpPr/>
            <p:nvPr/>
          </p:nvSpPr>
          <p:spPr>
            <a:xfrm>
              <a:off x="5735639" y="2674494"/>
              <a:ext cx="932820" cy="691127"/>
            </a:xfrm>
            <a:custGeom>
              <a:avLst/>
              <a:gdLst/>
              <a:ahLst/>
              <a:cxnLst/>
              <a:rect l="l" t="t" r="r" b="b"/>
              <a:pathLst>
                <a:path w="31845" h="23594" extrusionOk="0">
                  <a:moveTo>
                    <a:pt x="2822" y="1875"/>
                  </a:moveTo>
                  <a:cubicBezTo>
                    <a:pt x="2858" y="2375"/>
                    <a:pt x="2882" y="2887"/>
                    <a:pt x="2918" y="3399"/>
                  </a:cubicBezTo>
                  <a:cubicBezTo>
                    <a:pt x="2584" y="3578"/>
                    <a:pt x="2203" y="4006"/>
                    <a:pt x="2037" y="4161"/>
                  </a:cubicBezTo>
                  <a:cubicBezTo>
                    <a:pt x="1525" y="4613"/>
                    <a:pt x="1048" y="5090"/>
                    <a:pt x="584" y="5590"/>
                  </a:cubicBezTo>
                  <a:cubicBezTo>
                    <a:pt x="548" y="5280"/>
                    <a:pt x="513" y="4983"/>
                    <a:pt x="477" y="4673"/>
                  </a:cubicBezTo>
                  <a:cubicBezTo>
                    <a:pt x="798" y="4375"/>
                    <a:pt x="1120" y="4090"/>
                    <a:pt x="1453" y="3804"/>
                  </a:cubicBezTo>
                  <a:cubicBezTo>
                    <a:pt x="1894" y="3423"/>
                    <a:pt x="2394" y="3078"/>
                    <a:pt x="2787" y="2649"/>
                  </a:cubicBezTo>
                  <a:cubicBezTo>
                    <a:pt x="2827" y="2609"/>
                    <a:pt x="2791" y="2560"/>
                    <a:pt x="2750" y="2560"/>
                  </a:cubicBezTo>
                  <a:cubicBezTo>
                    <a:pt x="2742" y="2560"/>
                    <a:pt x="2735" y="2562"/>
                    <a:pt x="2727" y="2566"/>
                  </a:cubicBezTo>
                  <a:cubicBezTo>
                    <a:pt x="1882" y="3006"/>
                    <a:pt x="1132" y="3756"/>
                    <a:pt x="465" y="4471"/>
                  </a:cubicBezTo>
                  <a:cubicBezTo>
                    <a:pt x="441" y="4256"/>
                    <a:pt x="417" y="4042"/>
                    <a:pt x="393" y="3828"/>
                  </a:cubicBezTo>
                  <a:cubicBezTo>
                    <a:pt x="417" y="3816"/>
                    <a:pt x="429" y="3816"/>
                    <a:pt x="453" y="3804"/>
                  </a:cubicBezTo>
                  <a:cubicBezTo>
                    <a:pt x="905" y="3459"/>
                    <a:pt x="1334" y="3078"/>
                    <a:pt x="1775" y="2720"/>
                  </a:cubicBezTo>
                  <a:cubicBezTo>
                    <a:pt x="2084" y="2458"/>
                    <a:pt x="2513" y="2197"/>
                    <a:pt x="2822" y="1875"/>
                  </a:cubicBezTo>
                  <a:close/>
                  <a:moveTo>
                    <a:pt x="2930" y="3685"/>
                  </a:moveTo>
                  <a:cubicBezTo>
                    <a:pt x="2989" y="4673"/>
                    <a:pt x="3037" y="5673"/>
                    <a:pt x="3072" y="6673"/>
                  </a:cubicBezTo>
                  <a:cubicBezTo>
                    <a:pt x="2668" y="6876"/>
                    <a:pt x="2287" y="7221"/>
                    <a:pt x="1929" y="7507"/>
                  </a:cubicBezTo>
                  <a:cubicBezTo>
                    <a:pt x="1584" y="7781"/>
                    <a:pt x="1227" y="8066"/>
                    <a:pt x="882" y="8352"/>
                  </a:cubicBezTo>
                  <a:cubicBezTo>
                    <a:pt x="858" y="8090"/>
                    <a:pt x="822" y="7840"/>
                    <a:pt x="798" y="7578"/>
                  </a:cubicBezTo>
                  <a:cubicBezTo>
                    <a:pt x="1155" y="7292"/>
                    <a:pt x="1513" y="7007"/>
                    <a:pt x="1870" y="6709"/>
                  </a:cubicBezTo>
                  <a:cubicBezTo>
                    <a:pt x="2215" y="6435"/>
                    <a:pt x="2668" y="6173"/>
                    <a:pt x="2918" y="5792"/>
                  </a:cubicBezTo>
                  <a:cubicBezTo>
                    <a:pt x="2939" y="5749"/>
                    <a:pt x="2902" y="5695"/>
                    <a:pt x="2850" y="5695"/>
                  </a:cubicBezTo>
                  <a:cubicBezTo>
                    <a:pt x="2845" y="5695"/>
                    <a:pt x="2839" y="5696"/>
                    <a:pt x="2834" y="5697"/>
                  </a:cubicBezTo>
                  <a:cubicBezTo>
                    <a:pt x="2429" y="5852"/>
                    <a:pt x="2096" y="6221"/>
                    <a:pt x="1775" y="6495"/>
                  </a:cubicBezTo>
                  <a:cubicBezTo>
                    <a:pt x="1429" y="6792"/>
                    <a:pt x="1108" y="7090"/>
                    <a:pt x="774" y="7400"/>
                  </a:cubicBezTo>
                  <a:cubicBezTo>
                    <a:pt x="751" y="7173"/>
                    <a:pt x="727" y="6959"/>
                    <a:pt x="703" y="6733"/>
                  </a:cubicBezTo>
                  <a:cubicBezTo>
                    <a:pt x="1060" y="6388"/>
                    <a:pt x="1417" y="6066"/>
                    <a:pt x="1798" y="5756"/>
                  </a:cubicBezTo>
                  <a:cubicBezTo>
                    <a:pt x="2132" y="5471"/>
                    <a:pt x="2560" y="5209"/>
                    <a:pt x="2834" y="4852"/>
                  </a:cubicBezTo>
                  <a:cubicBezTo>
                    <a:pt x="2855" y="4821"/>
                    <a:pt x="2822" y="4764"/>
                    <a:pt x="2782" y="4764"/>
                  </a:cubicBezTo>
                  <a:cubicBezTo>
                    <a:pt x="2776" y="4764"/>
                    <a:pt x="2769" y="4765"/>
                    <a:pt x="2763" y="4768"/>
                  </a:cubicBezTo>
                  <a:cubicBezTo>
                    <a:pt x="2358" y="4923"/>
                    <a:pt x="2025" y="5268"/>
                    <a:pt x="1703" y="5542"/>
                  </a:cubicBezTo>
                  <a:cubicBezTo>
                    <a:pt x="1346" y="5852"/>
                    <a:pt x="1013" y="6185"/>
                    <a:pt x="679" y="6530"/>
                  </a:cubicBezTo>
                  <a:cubicBezTo>
                    <a:pt x="655" y="6280"/>
                    <a:pt x="632" y="6030"/>
                    <a:pt x="596" y="5780"/>
                  </a:cubicBezTo>
                  <a:cubicBezTo>
                    <a:pt x="1191" y="5256"/>
                    <a:pt x="2501" y="4102"/>
                    <a:pt x="2930" y="3685"/>
                  </a:cubicBezTo>
                  <a:close/>
                  <a:moveTo>
                    <a:pt x="3084" y="6876"/>
                  </a:moveTo>
                  <a:cubicBezTo>
                    <a:pt x="3096" y="7161"/>
                    <a:pt x="3108" y="7459"/>
                    <a:pt x="3120" y="7757"/>
                  </a:cubicBezTo>
                  <a:cubicBezTo>
                    <a:pt x="2679" y="8031"/>
                    <a:pt x="2310" y="8435"/>
                    <a:pt x="1917" y="8769"/>
                  </a:cubicBezTo>
                  <a:cubicBezTo>
                    <a:pt x="1620" y="9043"/>
                    <a:pt x="1322" y="9328"/>
                    <a:pt x="1013" y="9602"/>
                  </a:cubicBezTo>
                  <a:cubicBezTo>
                    <a:pt x="977" y="9245"/>
                    <a:pt x="941" y="8888"/>
                    <a:pt x="905" y="8531"/>
                  </a:cubicBezTo>
                  <a:cubicBezTo>
                    <a:pt x="1286" y="8245"/>
                    <a:pt x="1679" y="7959"/>
                    <a:pt x="2060" y="7673"/>
                  </a:cubicBezTo>
                  <a:cubicBezTo>
                    <a:pt x="2406" y="7423"/>
                    <a:pt x="2787" y="7173"/>
                    <a:pt x="3084" y="6876"/>
                  </a:cubicBezTo>
                  <a:close/>
                  <a:moveTo>
                    <a:pt x="3120" y="7959"/>
                  </a:moveTo>
                  <a:cubicBezTo>
                    <a:pt x="3132" y="8340"/>
                    <a:pt x="3156" y="8721"/>
                    <a:pt x="3168" y="9114"/>
                  </a:cubicBezTo>
                  <a:cubicBezTo>
                    <a:pt x="2846" y="9269"/>
                    <a:pt x="2572" y="9662"/>
                    <a:pt x="2358" y="9864"/>
                  </a:cubicBezTo>
                  <a:cubicBezTo>
                    <a:pt x="1953" y="10245"/>
                    <a:pt x="1560" y="10638"/>
                    <a:pt x="1167" y="11019"/>
                  </a:cubicBezTo>
                  <a:cubicBezTo>
                    <a:pt x="1120" y="10614"/>
                    <a:pt x="1084" y="10209"/>
                    <a:pt x="1036" y="9805"/>
                  </a:cubicBezTo>
                  <a:cubicBezTo>
                    <a:pt x="1382" y="9507"/>
                    <a:pt x="1727" y="9221"/>
                    <a:pt x="2072" y="8912"/>
                  </a:cubicBezTo>
                  <a:cubicBezTo>
                    <a:pt x="2418" y="8602"/>
                    <a:pt x="2810" y="8304"/>
                    <a:pt x="3120" y="7959"/>
                  </a:cubicBezTo>
                  <a:close/>
                  <a:moveTo>
                    <a:pt x="3168" y="9364"/>
                  </a:moveTo>
                  <a:cubicBezTo>
                    <a:pt x="3180" y="9686"/>
                    <a:pt x="3191" y="10007"/>
                    <a:pt x="3203" y="10328"/>
                  </a:cubicBezTo>
                  <a:cubicBezTo>
                    <a:pt x="2560" y="10924"/>
                    <a:pt x="1941" y="11531"/>
                    <a:pt x="1263" y="12067"/>
                  </a:cubicBezTo>
                  <a:cubicBezTo>
                    <a:pt x="1239" y="11793"/>
                    <a:pt x="1215" y="11519"/>
                    <a:pt x="1179" y="11233"/>
                  </a:cubicBezTo>
                  <a:cubicBezTo>
                    <a:pt x="1501" y="10948"/>
                    <a:pt x="1822" y="10650"/>
                    <a:pt x="2144" y="10364"/>
                  </a:cubicBezTo>
                  <a:cubicBezTo>
                    <a:pt x="2251" y="10257"/>
                    <a:pt x="2822" y="9650"/>
                    <a:pt x="3168" y="9364"/>
                  </a:cubicBezTo>
                  <a:close/>
                  <a:moveTo>
                    <a:pt x="3215" y="10662"/>
                  </a:moveTo>
                  <a:cubicBezTo>
                    <a:pt x="3215" y="10864"/>
                    <a:pt x="3227" y="11067"/>
                    <a:pt x="3227" y="11269"/>
                  </a:cubicBezTo>
                  <a:cubicBezTo>
                    <a:pt x="3227" y="11317"/>
                    <a:pt x="3227" y="11352"/>
                    <a:pt x="3239" y="11400"/>
                  </a:cubicBezTo>
                  <a:cubicBezTo>
                    <a:pt x="2882" y="11626"/>
                    <a:pt x="2584" y="11960"/>
                    <a:pt x="2287" y="12233"/>
                  </a:cubicBezTo>
                  <a:cubicBezTo>
                    <a:pt x="1977" y="12519"/>
                    <a:pt x="1667" y="12829"/>
                    <a:pt x="1358" y="13126"/>
                  </a:cubicBezTo>
                  <a:cubicBezTo>
                    <a:pt x="1334" y="12829"/>
                    <a:pt x="1310" y="12543"/>
                    <a:pt x="1275" y="12245"/>
                  </a:cubicBezTo>
                  <a:cubicBezTo>
                    <a:pt x="1965" y="11793"/>
                    <a:pt x="2644" y="11269"/>
                    <a:pt x="3215" y="10662"/>
                  </a:cubicBezTo>
                  <a:close/>
                  <a:moveTo>
                    <a:pt x="3239" y="11698"/>
                  </a:moveTo>
                  <a:cubicBezTo>
                    <a:pt x="3239" y="11864"/>
                    <a:pt x="3251" y="12031"/>
                    <a:pt x="3251" y="12198"/>
                  </a:cubicBezTo>
                  <a:cubicBezTo>
                    <a:pt x="3025" y="12341"/>
                    <a:pt x="2799" y="12662"/>
                    <a:pt x="2679" y="12793"/>
                  </a:cubicBezTo>
                  <a:cubicBezTo>
                    <a:pt x="2287" y="13186"/>
                    <a:pt x="1858" y="13555"/>
                    <a:pt x="1417" y="13900"/>
                  </a:cubicBezTo>
                  <a:cubicBezTo>
                    <a:pt x="1406" y="13710"/>
                    <a:pt x="1394" y="13507"/>
                    <a:pt x="1370" y="13317"/>
                  </a:cubicBezTo>
                  <a:cubicBezTo>
                    <a:pt x="1739" y="13007"/>
                    <a:pt x="2096" y="12710"/>
                    <a:pt x="2453" y="12400"/>
                  </a:cubicBezTo>
                  <a:cubicBezTo>
                    <a:pt x="2715" y="12174"/>
                    <a:pt x="3001" y="11960"/>
                    <a:pt x="3239" y="11698"/>
                  </a:cubicBezTo>
                  <a:close/>
                  <a:moveTo>
                    <a:pt x="3251" y="12579"/>
                  </a:moveTo>
                  <a:cubicBezTo>
                    <a:pt x="3263" y="12710"/>
                    <a:pt x="3263" y="12853"/>
                    <a:pt x="3263" y="12995"/>
                  </a:cubicBezTo>
                  <a:cubicBezTo>
                    <a:pt x="2930" y="13162"/>
                    <a:pt x="2668" y="13472"/>
                    <a:pt x="2418" y="13722"/>
                  </a:cubicBezTo>
                  <a:cubicBezTo>
                    <a:pt x="2084" y="14043"/>
                    <a:pt x="1775" y="14389"/>
                    <a:pt x="1477" y="14734"/>
                  </a:cubicBezTo>
                  <a:cubicBezTo>
                    <a:pt x="1465" y="14531"/>
                    <a:pt x="1453" y="14317"/>
                    <a:pt x="1441" y="14115"/>
                  </a:cubicBezTo>
                  <a:cubicBezTo>
                    <a:pt x="1798" y="13865"/>
                    <a:pt x="2144" y="13615"/>
                    <a:pt x="2465" y="13341"/>
                  </a:cubicBezTo>
                  <a:cubicBezTo>
                    <a:pt x="2644" y="13186"/>
                    <a:pt x="2810" y="13031"/>
                    <a:pt x="2977" y="12876"/>
                  </a:cubicBezTo>
                  <a:cubicBezTo>
                    <a:pt x="3060" y="12781"/>
                    <a:pt x="3156" y="12686"/>
                    <a:pt x="3239" y="12591"/>
                  </a:cubicBezTo>
                  <a:cubicBezTo>
                    <a:pt x="3239" y="12591"/>
                    <a:pt x="3251" y="12579"/>
                    <a:pt x="3251" y="12579"/>
                  </a:cubicBezTo>
                  <a:close/>
                  <a:moveTo>
                    <a:pt x="3263" y="13281"/>
                  </a:moveTo>
                  <a:cubicBezTo>
                    <a:pt x="3263" y="13519"/>
                    <a:pt x="3263" y="13769"/>
                    <a:pt x="3263" y="14019"/>
                  </a:cubicBezTo>
                  <a:cubicBezTo>
                    <a:pt x="2918" y="14234"/>
                    <a:pt x="2608" y="14531"/>
                    <a:pt x="2310" y="14793"/>
                  </a:cubicBezTo>
                  <a:cubicBezTo>
                    <a:pt x="2048" y="15031"/>
                    <a:pt x="1787" y="15281"/>
                    <a:pt x="1536" y="15532"/>
                  </a:cubicBezTo>
                  <a:cubicBezTo>
                    <a:pt x="1525" y="15341"/>
                    <a:pt x="1513" y="15151"/>
                    <a:pt x="1501" y="14960"/>
                  </a:cubicBezTo>
                  <a:cubicBezTo>
                    <a:pt x="1501" y="14948"/>
                    <a:pt x="1513" y="14948"/>
                    <a:pt x="1525" y="14936"/>
                  </a:cubicBezTo>
                  <a:cubicBezTo>
                    <a:pt x="1846" y="14591"/>
                    <a:pt x="2191" y="14269"/>
                    <a:pt x="2537" y="13936"/>
                  </a:cubicBezTo>
                  <a:cubicBezTo>
                    <a:pt x="2751" y="13722"/>
                    <a:pt x="3049" y="13519"/>
                    <a:pt x="3263" y="13281"/>
                  </a:cubicBezTo>
                  <a:close/>
                  <a:moveTo>
                    <a:pt x="3263" y="14281"/>
                  </a:moveTo>
                  <a:cubicBezTo>
                    <a:pt x="3263" y="14591"/>
                    <a:pt x="3263" y="14912"/>
                    <a:pt x="3251" y="15222"/>
                  </a:cubicBezTo>
                  <a:cubicBezTo>
                    <a:pt x="2965" y="15377"/>
                    <a:pt x="2739" y="15674"/>
                    <a:pt x="2501" y="15889"/>
                  </a:cubicBezTo>
                  <a:cubicBezTo>
                    <a:pt x="2203" y="16163"/>
                    <a:pt x="1906" y="16424"/>
                    <a:pt x="1596" y="16686"/>
                  </a:cubicBezTo>
                  <a:cubicBezTo>
                    <a:pt x="1572" y="16389"/>
                    <a:pt x="1560" y="16079"/>
                    <a:pt x="1548" y="15782"/>
                  </a:cubicBezTo>
                  <a:cubicBezTo>
                    <a:pt x="1858" y="15508"/>
                    <a:pt x="2168" y="15222"/>
                    <a:pt x="2477" y="14960"/>
                  </a:cubicBezTo>
                  <a:cubicBezTo>
                    <a:pt x="2727" y="14734"/>
                    <a:pt x="3013" y="14519"/>
                    <a:pt x="3263" y="14281"/>
                  </a:cubicBezTo>
                  <a:close/>
                  <a:moveTo>
                    <a:pt x="3251" y="15543"/>
                  </a:moveTo>
                  <a:cubicBezTo>
                    <a:pt x="3251" y="15734"/>
                    <a:pt x="3251" y="15924"/>
                    <a:pt x="3251" y="16115"/>
                  </a:cubicBezTo>
                  <a:cubicBezTo>
                    <a:pt x="2691" y="16686"/>
                    <a:pt x="2168" y="17294"/>
                    <a:pt x="1632" y="17889"/>
                  </a:cubicBezTo>
                  <a:cubicBezTo>
                    <a:pt x="1620" y="17567"/>
                    <a:pt x="1608" y="17246"/>
                    <a:pt x="1596" y="16925"/>
                  </a:cubicBezTo>
                  <a:cubicBezTo>
                    <a:pt x="1953" y="16663"/>
                    <a:pt x="2298" y="16401"/>
                    <a:pt x="2632" y="16115"/>
                  </a:cubicBezTo>
                  <a:cubicBezTo>
                    <a:pt x="2834" y="15948"/>
                    <a:pt x="3072" y="15758"/>
                    <a:pt x="3251" y="15543"/>
                  </a:cubicBezTo>
                  <a:close/>
                  <a:moveTo>
                    <a:pt x="3251" y="16496"/>
                  </a:moveTo>
                  <a:cubicBezTo>
                    <a:pt x="3251" y="16746"/>
                    <a:pt x="3251" y="16996"/>
                    <a:pt x="3251" y="17246"/>
                  </a:cubicBezTo>
                  <a:cubicBezTo>
                    <a:pt x="2703" y="17734"/>
                    <a:pt x="2191" y="18258"/>
                    <a:pt x="1644" y="18746"/>
                  </a:cubicBezTo>
                  <a:cubicBezTo>
                    <a:pt x="1644" y="18520"/>
                    <a:pt x="1644" y="18294"/>
                    <a:pt x="1632" y="18079"/>
                  </a:cubicBezTo>
                  <a:cubicBezTo>
                    <a:pt x="1656" y="18079"/>
                    <a:pt x="1667" y="18068"/>
                    <a:pt x="1679" y="18056"/>
                  </a:cubicBezTo>
                  <a:cubicBezTo>
                    <a:pt x="2203" y="17544"/>
                    <a:pt x="2739" y="17032"/>
                    <a:pt x="3251" y="16496"/>
                  </a:cubicBezTo>
                  <a:close/>
                  <a:moveTo>
                    <a:pt x="3251" y="17603"/>
                  </a:moveTo>
                  <a:cubicBezTo>
                    <a:pt x="3251" y="17877"/>
                    <a:pt x="3251" y="18139"/>
                    <a:pt x="3251" y="18413"/>
                  </a:cubicBezTo>
                  <a:cubicBezTo>
                    <a:pt x="2632" y="18782"/>
                    <a:pt x="2251" y="19496"/>
                    <a:pt x="1644" y="19889"/>
                  </a:cubicBezTo>
                  <a:cubicBezTo>
                    <a:pt x="1656" y="19592"/>
                    <a:pt x="1656" y="19294"/>
                    <a:pt x="1656" y="18996"/>
                  </a:cubicBezTo>
                  <a:cubicBezTo>
                    <a:pt x="1977" y="18746"/>
                    <a:pt x="2287" y="18496"/>
                    <a:pt x="2584" y="18222"/>
                  </a:cubicBezTo>
                  <a:cubicBezTo>
                    <a:pt x="2763" y="18068"/>
                    <a:pt x="2941" y="17901"/>
                    <a:pt x="3108" y="17734"/>
                  </a:cubicBezTo>
                  <a:cubicBezTo>
                    <a:pt x="3144" y="17698"/>
                    <a:pt x="3191" y="17651"/>
                    <a:pt x="3251" y="17603"/>
                  </a:cubicBezTo>
                  <a:close/>
                  <a:moveTo>
                    <a:pt x="31445" y="553"/>
                  </a:moveTo>
                  <a:cubicBezTo>
                    <a:pt x="30052" y="6995"/>
                    <a:pt x="30028" y="13877"/>
                    <a:pt x="30231" y="20449"/>
                  </a:cubicBezTo>
                  <a:cubicBezTo>
                    <a:pt x="27735" y="20099"/>
                    <a:pt x="25149" y="20033"/>
                    <a:pt x="22571" y="20033"/>
                  </a:cubicBezTo>
                  <a:cubicBezTo>
                    <a:pt x="20995" y="20033"/>
                    <a:pt x="19422" y="20058"/>
                    <a:pt x="17875" y="20058"/>
                  </a:cubicBezTo>
                  <a:cubicBezTo>
                    <a:pt x="17643" y="20058"/>
                    <a:pt x="17412" y="20057"/>
                    <a:pt x="17181" y="20056"/>
                  </a:cubicBezTo>
                  <a:cubicBezTo>
                    <a:pt x="16619" y="20054"/>
                    <a:pt x="16055" y="20053"/>
                    <a:pt x="15492" y="20053"/>
                  </a:cubicBezTo>
                  <a:cubicBezTo>
                    <a:pt x="11690" y="20053"/>
                    <a:pt x="7869" y="20105"/>
                    <a:pt x="4084" y="20437"/>
                  </a:cubicBezTo>
                  <a:cubicBezTo>
                    <a:pt x="4477" y="14912"/>
                    <a:pt x="3930" y="9221"/>
                    <a:pt x="3382" y="3685"/>
                  </a:cubicBezTo>
                  <a:cubicBezTo>
                    <a:pt x="3465" y="3590"/>
                    <a:pt x="3489" y="3447"/>
                    <a:pt x="3346" y="3363"/>
                  </a:cubicBezTo>
                  <a:cubicBezTo>
                    <a:pt x="3287" y="2816"/>
                    <a:pt x="3239" y="2280"/>
                    <a:pt x="3180" y="1732"/>
                  </a:cubicBezTo>
                  <a:cubicBezTo>
                    <a:pt x="3180" y="1649"/>
                    <a:pt x="3120" y="1589"/>
                    <a:pt x="3049" y="1566"/>
                  </a:cubicBezTo>
                  <a:cubicBezTo>
                    <a:pt x="7716" y="1435"/>
                    <a:pt x="12359" y="970"/>
                    <a:pt x="17027" y="804"/>
                  </a:cubicBezTo>
                  <a:cubicBezTo>
                    <a:pt x="20320" y="687"/>
                    <a:pt x="23614" y="623"/>
                    <a:pt x="26908" y="623"/>
                  </a:cubicBezTo>
                  <a:cubicBezTo>
                    <a:pt x="28341" y="623"/>
                    <a:pt x="29774" y="635"/>
                    <a:pt x="31207" y="661"/>
                  </a:cubicBezTo>
                  <a:cubicBezTo>
                    <a:pt x="31314" y="661"/>
                    <a:pt x="31397" y="613"/>
                    <a:pt x="31445" y="553"/>
                  </a:cubicBezTo>
                  <a:close/>
                  <a:moveTo>
                    <a:pt x="3263" y="18699"/>
                  </a:moveTo>
                  <a:cubicBezTo>
                    <a:pt x="3263" y="19032"/>
                    <a:pt x="3275" y="19365"/>
                    <a:pt x="3287" y="19699"/>
                  </a:cubicBezTo>
                  <a:cubicBezTo>
                    <a:pt x="3049" y="19877"/>
                    <a:pt x="2822" y="20092"/>
                    <a:pt x="2608" y="20270"/>
                  </a:cubicBezTo>
                  <a:cubicBezTo>
                    <a:pt x="2275" y="20580"/>
                    <a:pt x="1941" y="20889"/>
                    <a:pt x="1620" y="21199"/>
                  </a:cubicBezTo>
                  <a:cubicBezTo>
                    <a:pt x="1632" y="20830"/>
                    <a:pt x="1644" y="20461"/>
                    <a:pt x="1644" y="20092"/>
                  </a:cubicBezTo>
                  <a:cubicBezTo>
                    <a:pt x="1941" y="19961"/>
                    <a:pt x="2191" y="19758"/>
                    <a:pt x="2429" y="19532"/>
                  </a:cubicBezTo>
                  <a:cubicBezTo>
                    <a:pt x="2691" y="19282"/>
                    <a:pt x="3025" y="19008"/>
                    <a:pt x="3263" y="18699"/>
                  </a:cubicBezTo>
                  <a:close/>
                  <a:moveTo>
                    <a:pt x="3299" y="20020"/>
                  </a:moveTo>
                  <a:cubicBezTo>
                    <a:pt x="3311" y="20294"/>
                    <a:pt x="3311" y="20556"/>
                    <a:pt x="3322" y="20830"/>
                  </a:cubicBezTo>
                  <a:cubicBezTo>
                    <a:pt x="3334" y="20889"/>
                    <a:pt x="3346" y="20949"/>
                    <a:pt x="3370" y="20996"/>
                  </a:cubicBezTo>
                  <a:cubicBezTo>
                    <a:pt x="3096" y="21187"/>
                    <a:pt x="2846" y="21413"/>
                    <a:pt x="2608" y="21592"/>
                  </a:cubicBezTo>
                  <a:cubicBezTo>
                    <a:pt x="2263" y="21866"/>
                    <a:pt x="1917" y="22151"/>
                    <a:pt x="1560" y="22413"/>
                  </a:cubicBezTo>
                  <a:cubicBezTo>
                    <a:pt x="1572" y="22056"/>
                    <a:pt x="1596" y="21711"/>
                    <a:pt x="1608" y="21366"/>
                  </a:cubicBezTo>
                  <a:cubicBezTo>
                    <a:pt x="1620" y="21366"/>
                    <a:pt x="1620" y="21366"/>
                    <a:pt x="1632" y="21354"/>
                  </a:cubicBezTo>
                  <a:cubicBezTo>
                    <a:pt x="2013" y="21056"/>
                    <a:pt x="2406" y="20758"/>
                    <a:pt x="2787" y="20449"/>
                  </a:cubicBezTo>
                  <a:cubicBezTo>
                    <a:pt x="2953" y="20306"/>
                    <a:pt x="3132" y="20175"/>
                    <a:pt x="3299" y="20020"/>
                  </a:cubicBezTo>
                  <a:close/>
                  <a:moveTo>
                    <a:pt x="20170" y="20901"/>
                  </a:moveTo>
                  <a:cubicBezTo>
                    <a:pt x="20515" y="20913"/>
                    <a:pt x="20848" y="20925"/>
                    <a:pt x="21182" y="20937"/>
                  </a:cubicBezTo>
                  <a:cubicBezTo>
                    <a:pt x="20944" y="21127"/>
                    <a:pt x="20729" y="21377"/>
                    <a:pt x="20527" y="21604"/>
                  </a:cubicBezTo>
                  <a:cubicBezTo>
                    <a:pt x="20277" y="21889"/>
                    <a:pt x="20027" y="22187"/>
                    <a:pt x="19777" y="22473"/>
                  </a:cubicBezTo>
                  <a:cubicBezTo>
                    <a:pt x="19396" y="22473"/>
                    <a:pt x="19003" y="22485"/>
                    <a:pt x="18622" y="22485"/>
                  </a:cubicBezTo>
                  <a:cubicBezTo>
                    <a:pt x="18896" y="22235"/>
                    <a:pt x="19182" y="21997"/>
                    <a:pt x="19467" y="21747"/>
                  </a:cubicBezTo>
                  <a:cubicBezTo>
                    <a:pt x="19729" y="21520"/>
                    <a:pt x="20015" y="21294"/>
                    <a:pt x="20182" y="20973"/>
                  </a:cubicBezTo>
                  <a:cubicBezTo>
                    <a:pt x="20205" y="20949"/>
                    <a:pt x="20194" y="20913"/>
                    <a:pt x="20170" y="20901"/>
                  </a:cubicBezTo>
                  <a:close/>
                  <a:moveTo>
                    <a:pt x="21444" y="20949"/>
                  </a:moveTo>
                  <a:cubicBezTo>
                    <a:pt x="21753" y="20973"/>
                    <a:pt x="22063" y="20985"/>
                    <a:pt x="22372" y="20996"/>
                  </a:cubicBezTo>
                  <a:cubicBezTo>
                    <a:pt x="21896" y="21389"/>
                    <a:pt x="21479" y="21889"/>
                    <a:pt x="21039" y="22318"/>
                  </a:cubicBezTo>
                  <a:cubicBezTo>
                    <a:pt x="20979" y="22378"/>
                    <a:pt x="21015" y="22449"/>
                    <a:pt x="21075" y="22485"/>
                  </a:cubicBezTo>
                  <a:cubicBezTo>
                    <a:pt x="20753" y="22473"/>
                    <a:pt x="20444" y="22473"/>
                    <a:pt x="20134" y="22473"/>
                  </a:cubicBezTo>
                  <a:cubicBezTo>
                    <a:pt x="20360" y="22247"/>
                    <a:pt x="20586" y="22008"/>
                    <a:pt x="20801" y="21770"/>
                  </a:cubicBezTo>
                  <a:cubicBezTo>
                    <a:pt x="21039" y="21520"/>
                    <a:pt x="21289" y="21258"/>
                    <a:pt x="21444" y="20949"/>
                  </a:cubicBezTo>
                  <a:close/>
                  <a:moveTo>
                    <a:pt x="14895" y="20818"/>
                  </a:moveTo>
                  <a:cubicBezTo>
                    <a:pt x="14312" y="21306"/>
                    <a:pt x="13788" y="21937"/>
                    <a:pt x="13276" y="22497"/>
                  </a:cubicBezTo>
                  <a:lnTo>
                    <a:pt x="12466" y="22497"/>
                  </a:lnTo>
                  <a:cubicBezTo>
                    <a:pt x="12681" y="22294"/>
                    <a:pt x="12883" y="22080"/>
                    <a:pt x="13097" y="21878"/>
                  </a:cubicBezTo>
                  <a:cubicBezTo>
                    <a:pt x="13395" y="21556"/>
                    <a:pt x="13752" y="21246"/>
                    <a:pt x="13979" y="20865"/>
                  </a:cubicBezTo>
                  <a:cubicBezTo>
                    <a:pt x="13990" y="20842"/>
                    <a:pt x="13990" y="20830"/>
                    <a:pt x="13979" y="20818"/>
                  </a:cubicBezTo>
                  <a:close/>
                  <a:moveTo>
                    <a:pt x="15264" y="20806"/>
                  </a:moveTo>
                  <a:cubicBezTo>
                    <a:pt x="15586" y="20806"/>
                    <a:pt x="15907" y="20818"/>
                    <a:pt x="16229" y="20818"/>
                  </a:cubicBezTo>
                  <a:cubicBezTo>
                    <a:pt x="15931" y="21008"/>
                    <a:pt x="15669" y="21282"/>
                    <a:pt x="15419" y="21520"/>
                  </a:cubicBezTo>
                  <a:cubicBezTo>
                    <a:pt x="15086" y="21830"/>
                    <a:pt x="14788" y="22163"/>
                    <a:pt x="14490" y="22497"/>
                  </a:cubicBezTo>
                  <a:lnTo>
                    <a:pt x="13586" y="22497"/>
                  </a:lnTo>
                  <a:cubicBezTo>
                    <a:pt x="14169" y="21973"/>
                    <a:pt x="14800" y="21425"/>
                    <a:pt x="15264" y="20806"/>
                  </a:cubicBezTo>
                  <a:close/>
                  <a:moveTo>
                    <a:pt x="16884" y="20818"/>
                  </a:moveTo>
                  <a:cubicBezTo>
                    <a:pt x="17146" y="20818"/>
                    <a:pt x="17396" y="20818"/>
                    <a:pt x="17658" y="20830"/>
                  </a:cubicBezTo>
                  <a:cubicBezTo>
                    <a:pt x="17312" y="20973"/>
                    <a:pt x="17038" y="21318"/>
                    <a:pt x="16788" y="21592"/>
                  </a:cubicBezTo>
                  <a:cubicBezTo>
                    <a:pt x="16491" y="21889"/>
                    <a:pt x="16193" y="22199"/>
                    <a:pt x="15895" y="22497"/>
                  </a:cubicBezTo>
                  <a:lnTo>
                    <a:pt x="14824" y="22497"/>
                  </a:lnTo>
                  <a:cubicBezTo>
                    <a:pt x="15086" y="22247"/>
                    <a:pt x="15360" y="21985"/>
                    <a:pt x="15633" y="21735"/>
                  </a:cubicBezTo>
                  <a:cubicBezTo>
                    <a:pt x="15943" y="21437"/>
                    <a:pt x="16300" y="21163"/>
                    <a:pt x="16562" y="20818"/>
                  </a:cubicBezTo>
                  <a:close/>
                  <a:moveTo>
                    <a:pt x="17741" y="20830"/>
                  </a:moveTo>
                  <a:lnTo>
                    <a:pt x="17741" y="20830"/>
                  </a:lnTo>
                  <a:cubicBezTo>
                    <a:pt x="18098" y="20842"/>
                    <a:pt x="18455" y="20842"/>
                    <a:pt x="18812" y="20854"/>
                  </a:cubicBezTo>
                  <a:cubicBezTo>
                    <a:pt x="18527" y="21068"/>
                    <a:pt x="18289" y="21354"/>
                    <a:pt x="18039" y="21580"/>
                  </a:cubicBezTo>
                  <a:cubicBezTo>
                    <a:pt x="17705" y="21889"/>
                    <a:pt x="17360" y="22199"/>
                    <a:pt x="17015" y="22497"/>
                  </a:cubicBezTo>
                  <a:lnTo>
                    <a:pt x="16169" y="22497"/>
                  </a:lnTo>
                  <a:cubicBezTo>
                    <a:pt x="16431" y="22259"/>
                    <a:pt x="16705" y="22008"/>
                    <a:pt x="16967" y="21770"/>
                  </a:cubicBezTo>
                  <a:cubicBezTo>
                    <a:pt x="17241" y="21508"/>
                    <a:pt x="17622" y="21246"/>
                    <a:pt x="17765" y="20889"/>
                  </a:cubicBezTo>
                  <a:cubicBezTo>
                    <a:pt x="17777" y="20865"/>
                    <a:pt x="17765" y="20842"/>
                    <a:pt x="17741" y="20830"/>
                  </a:cubicBezTo>
                  <a:close/>
                  <a:moveTo>
                    <a:pt x="19062" y="20865"/>
                  </a:moveTo>
                  <a:cubicBezTo>
                    <a:pt x="19408" y="20877"/>
                    <a:pt x="19741" y="20877"/>
                    <a:pt x="20075" y="20901"/>
                  </a:cubicBezTo>
                  <a:cubicBezTo>
                    <a:pt x="19765" y="21056"/>
                    <a:pt x="19515" y="21306"/>
                    <a:pt x="19265" y="21556"/>
                  </a:cubicBezTo>
                  <a:cubicBezTo>
                    <a:pt x="18991" y="21830"/>
                    <a:pt x="18729" y="22104"/>
                    <a:pt x="18455" y="22378"/>
                  </a:cubicBezTo>
                  <a:cubicBezTo>
                    <a:pt x="18420" y="22413"/>
                    <a:pt x="18420" y="22461"/>
                    <a:pt x="18431" y="22485"/>
                  </a:cubicBezTo>
                  <a:cubicBezTo>
                    <a:pt x="18086" y="22485"/>
                    <a:pt x="17753" y="22485"/>
                    <a:pt x="17408" y="22497"/>
                  </a:cubicBezTo>
                  <a:cubicBezTo>
                    <a:pt x="17669" y="22282"/>
                    <a:pt x="17931" y="22068"/>
                    <a:pt x="18181" y="21842"/>
                  </a:cubicBezTo>
                  <a:cubicBezTo>
                    <a:pt x="18491" y="21556"/>
                    <a:pt x="18872" y="21235"/>
                    <a:pt x="19062" y="20865"/>
                  </a:cubicBezTo>
                  <a:close/>
                  <a:moveTo>
                    <a:pt x="13848" y="20818"/>
                  </a:moveTo>
                  <a:cubicBezTo>
                    <a:pt x="13490" y="21044"/>
                    <a:pt x="13193" y="21377"/>
                    <a:pt x="12907" y="21687"/>
                  </a:cubicBezTo>
                  <a:cubicBezTo>
                    <a:pt x="12657" y="21949"/>
                    <a:pt x="12407" y="22223"/>
                    <a:pt x="12157" y="22497"/>
                  </a:cubicBezTo>
                  <a:cubicBezTo>
                    <a:pt x="11800" y="22497"/>
                    <a:pt x="11431" y="22497"/>
                    <a:pt x="11073" y="22509"/>
                  </a:cubicBezTo>
                  <a:cubicBezTo>
                    <a:pt x="11312" y="22247"/>
                    <a:pt x="11538" y="21997"/>
                    <a:pt x="11776" y="21747"/>
                  </a:cubicBezTo>
                  <a:cubicBezTo>
                    <a:pt x="12074" y="21449"/>
                    <a:pt x="12431" y="21163"/>
                    <a:pt x="12693" y="20818"/>
                  </a:cubicBezTo>
                  <a:close/>
                  <a:moveTo>
                    <a:pt x="12383" y="20830"/>
                  </a:moveTo>
                  <a:cubicBezTo>
                    <a:pt x="12109" y="21056"/>
                    <a:pt x="11859" y="21342"/>
                    <a:pt x="11621" y="21592"/>
                  </a:cubicBezTo>
                  <a:cubicBezTo>
                    <a:pt x="11335" y="21889"/>
                    <a:pt x="11073" y="22199"/>
                    <a:pt x="10811" y="22509"/>
                  </a:cubicBezTo>
                  <a:cubicBezTo>
                    <a:pt x="10478" y="22509"/>
                    <a:pt x="10157" y="22509"/>
                    <a:pt x="9835" y="22520"/>
                  </a:cubicBezTo>
                  <a:cubicBezTo>
                    <a:pt x="10061" y="22294"/>
                    <a:pt x="10276" y="22068"/>
                    <a:pt x="10514" y="21854"/>
                  </a:cubicBezTo>
                  <a:cubicBezTo>
                    <a:pt x="10823" y="21556"/>
                    <a:pt x="11252" y="21270"/>
                    <a:pt x="11466" y="20889"/>
                  </a:cubicBezTo>
                  <a:cubicBezTo>
                    <a:pt x="11466" y="20877"/>
                    <a:pt x="11466" y="20854"/>
                    <a:pt x="11454" y="20830"/>
                  </a:cubicBezTo>
                  <a:close/>
                  <a:moveTo>
                    <a:pt x="22587" y="21008"/>
                  </a:moveTo>
                  <a:cubicBezTo>
                    <a:pt x="23349" y="21044"/>
                    <a:pt x="24099" y="21068"/>
                    <a:pt x="24861" y="21092"/>
                  </a:cubicBezTo>
                  <a:cubicBezTo>
                    <a:pt x="24670" y="21270"/>
                    <a:pt x="24527" y="21508"/>
                    <a:pt x="24385" y="21711"/>
                  </a:cubicBezTo>
                  <a:cubicBezTo>
                    <a:pt x="24194" y="21985"/>
                    <a:pt x="24004" y="22259"/>
                    <a:pt x="23801" y="22532"/>
                  </a:cubicBezTo>
                  <a:cubicBezTo>
                    <a:pt x="23515" y="22520"/>
                    <a:pt x="23242" y="22509"/>
                    <a:pt x="22956" y="22509"/>
                  </a:cubicBezTo>
                  <a:cubicBezTo>
                    <a:pt x="23075" y="22378"/>
                    <a:pt x="23206" y="22259"/>
                    <a:pt x="23337" y="22128"/>
                  </a:cubicBezTo>
                  <a:cubicBezTo>
                    <a:pt x="23551" y="21901"/>
                    <a:pt x="23789" y="21675"/>
                    <a:pt x="23908" y="21377"/>
                  </a:cubicBezTo>
                  <a:cubicBezTo>
                    <a:pt x="23927" y="21331"/>
                    <a:pt x="23887" y="21299"/>
                    <a:pt x="23846" y="21299"/>
                  </a:cubicBezTo>
                  <a:cubicBezTo>
                    <a:pt x="23835" y="21299"/>
                    <a:pt x="23823" y="21301"/>
                    <a:pt x="23813" y="21306"/>
                  </a:cubicBezTo>
                  <a:cubicBezTo>
                    <a:pt x="23515" y="21449"/>
                    <a:pt x="23289" y="21723"/>
                    <a:pt x="23075" y="21961"/>
                  </a:cubicBezTo>
                  <a:cubicBezTo>
                    <a:pt x="22908" y="22128"/>
                    <a:pt x="22753" y="22318"/>
                    <a:pt x="22599" y="22497"/>
                  </a:cubicBezTo>
                  <a:cubicBezTo>
                    <a:pt x="22122" y="22485"/>
                    <a:pt x="21646" y="22485"/>
                    <a:pt x="21170" y="22485"/>
                  </a:cubicBezTo>
                  <a:cubicBezTo>
                    <a:pt x="21182" y="22473"/>
                    <a:pt x="21194" y="22473"/>
                    <a:pt x="21194" y="22461"/>
                  </a:cubicBezTo>
                  <a:cubicBezTo>
                    <a:pt x="21694" y="22044"/>
                    <a:pt x="22253" y="21580"/>
                    <a:pt x="22587" y="21008"/>
                  </a:cubicBezTo>
                  <a:close/>
                  <a:moveTo>
                    <a:pt x="11312" y="20830"/>
                  </a:moveTo>
                  <a:cubicBezTo>
                    <a:pt x="10954" y="20996"/>
                    <a:pt x="10657" y="21354"/>
                    <a:pt x="10395" y="21627"/>
                  </a:cubicBezTo>
                  <a:cubicBezTo>
                    <a:pt x="10109" y="21913"/>
                    <a:pt x="9835" y="22211"/>
                    <a:pt x="9561" y="22520"/>
                  </a:cubicBezTo>
                  <a:cubicBezTo>
                    <a:pt x="9133" y="22532"/>
                    <a:pt x="8704" y="22532"/>
                    <a:pt x="8275" y="22544"/>
                  </a:cubicBezTo>
                  <a:cubicBezTo>
                    <a:pt x="8549" y="22259"/>
                    <a:pt x="8835" y="21985"/>
                    <a:pt x="9133" y="21723"/>
                  </a:cubicBezTo>
                  <a:cubicBezTo>
                    <a:pt x="9478" y="21425"/>
                    <a:pt x="9883" y="21163"/>
                    <a:pt x="10204" y="20842"/>
                  </a:cubicBezTo>
                  <a:cubicBezTo>
                    <a:pt x="10573" y="20842"/>
                    <a:pt x="10942" y="20830"/>
                    <a:pt x="11312" y="20830"/>
                  </a:cubicBezTo>
                  <a:close/>
                  <a:moveTo>
                    <a:pt x="25135" y="21104"/>
                  </a:moveTo>
                  <a:cubicBezTo>
                    <a:pt x="25575" y="21116"/>
                    <a:pt x="26016" y="21127"/>
                    <a:pt x="26468" y="21139"/>
                  </a:cubicBezTo>
                  <a:cubicBezTo>
                    <a:pt x="26159" y="21354"/>
                    <a:pt x="25944" y="21687"/>
                    <a:pt x="25694" y="21949"/>
                  </a:cubicBezTo>
                  <a:cubicBezTo>
                    <a:pt x="25480" y="22175"/>
                    <a:pt x="25278" y="22389"/>
                    <a:pt x="25051" y="22604"/>
                  </a:cubicBezTo>
                  <a:cubicBezTo>
                    <a:pt x="24718" y="22580"/>
                    <a:pt x="24373" y="22556"/>
                    <a:pt x="24027" y="22544"/>
                  </a:cubicBezTo>
                  <a:cubicBezTo>
                    <a:pt x="24218" y="22318"/>
                    <a:pt x="24408" y="22092"/>
                    <a:pt x="24599" y="21878"/>
                  </a:cubicBezTo>
                  <a:cubicBezTo>
                    <a:pt x="24789" y="21639"/>
                    <a:pt x="25039" y="21401"/>
                    <a:pt x="25135" y="21104"/>
                  </a:cubicBezTo>
                  <a:close/>
                  <a:moveTo>
                    <a:pt x="9930" y="20842"/>
                  </a:moveTo>
                  <a:cubicBezTo>
                    <a:pt x="9633" y="21020"/>
                    <a:pt x="9371" y="21258"/>
                    <a:pt x="9121" y="21473"/>
                  </a:cubicBezTo>
                  <a:cubicBezTo>
                    <a:pt x="8728" y="21806"/>
                    <a:pt x="8383" y="22175"/>
                    <a:pt x="8037" y="22556"/>
                  </a:cubicBezTo>
                  <a:cubicBezTo>
                    <a:pt x="7811" y="22556"/>
                    <a:pt x="7585" y="22568"/>
                    <a:pt x="7359" y="22568"/>
                  </a:cubicBezTo>
                  <a:cubicBezTo>
                    <a:pt x="7561" y="22354"/>
                    <a:pt x="7763" y="22139"/>
                    <a:pt x="7978" y="21937"/>
                  </a:cubicBezTo>
                  <a:cubicBezTo>
                    <a:pt x="8240" y="21675"/>
                    <a:pt x="8680" y="21425"/>
                    <a:pt x="8811" y="21080"/>
                  </a:cubicBezTo>
                  <a:cubicBezTo>
                    <a:pt x="8823" y="21032"/>
                    <a:pt x="8775" y="21008"/>
                    <a:pt x="8740" y="21008"/>
                  </a:cubicBezTo>
                  <a:cubicBezTo>
                    <a:pt x="8371" y="21068"/>
                    <a:pt x="8002" y="21544"/>
                    <a:pt x="7752" y="21806"/>
                  </a:cubicBezTo>
                  <a:cubicBezTo>
                    <a:pt x="7525" y="22044"/>
                    <a:pt x="7311" y="22306"/>
                    <a:pt x="7109" y="22580"/>
                  </a:cubicBezTo>
                  <a:cubicBezTo>
                    <a:pt x="6644" y="22592"/>
                    <a:pt x="6180" y="22616"/>
                    <a:pt x="5727" y="22640"/>
                  </a:cubicBezTo>
                  <a:cubicBezTo>
                    <a:pt x="6037" y="22366"/>
                    <a:pt x="6359" y="22104"/>
                    <a:pt x="6668" y="21830"/>
                  </a:cubicBezTo>
                  <a:cubicBezTo>
                    <a:pt x="6870" y="21663"/>
                    <a:pt x="7073" y="21485"/>
                    <a:pt x="7263" y="21306"/>
                  </a:cubicBezTo>
                  <a:cubicBezTo>
                    <a:pt x="7335" y="21246"/>
                    <a:pt x="7561" y="20973"/>
                    <a:pt x="7716" y="20842"/>
                  </a:cubicBezTo>
                  <a:close/>
                  <a:moveTo>
                    <a:pt x="7275" y="20842"/>
                  </a:moveTo>
                  <a:cubicBezTo>
                    <a:pt x="7097" y="21008"/>
                    <a:pt x="6942" y="21187"/>
                    <a:pt x="6823" y="21294"/>
                  </a:cubicBezTo>
                  <a:cubicBezTo>
                    <a:pt x="6335" y="21735"/>
                    <a:pt x="5858" y="22187"/>
                    <a:pt x="5370" y="22651"/>
                  </a:cubicBezTo>
                  <a:cubicBezTo>
                    <a:pt x="5144" y="22663"/>
                    <a:pt x="4918" y="22675"/>
                    <a:pt x="4692" y="22687"/>
                  </a:cubicBezTo>
                  <a:cubicBezTo>
                    <a:pt x="4930" y="22413"/>
                    <a:pt x="5168" y="22151"/>
                    <a:pt x="5418" y="21889"/>
                  </a:cubicBezTo>
                  <a:cubicBezTo>
                    <a:pt x="5716" y="21580"/>
                    <a:pt x="6120" y="21270"/>
                    <a:pt x="6311" y="20877"/>
                  </a:cubicBezTo>
                  <a:cubicBezTo>
                    <a:pt x="6323" y="20865"/>
                    <a:pt x="6323" y="20854"/>
                    <a:pt x="6323" y="20842"/>
                  </a:cubicBezTo>
                  <a:close/>
                  <a:moveTo>
                    <a:pt x="26540" y="21139"/>
                  </a:moveTo>
                  <a:cubicBezTo>
                    <a:pt x="26873" y="21139"/>
                    <a:pt x="27194" y="21139"/>
                    <a:pt x="27528" y="21151"/>
                  </a:cubicBezTo>
                  <a:cubicBezTo>
                    <a:pt x="27266" y="21342"/>
                    <a:pt x="27052" y="21627"/>
                    <a:pt x="26849" y="21889"/>
                  </a:cubicBezTo>
                  <a:cubicBezTo>
                    <a:pt x="26647" y="22151"/>
                    <a:pt x="26444" y="22413"/>
                    <a:pt x="26254" y="22687"/>
                  </a:cubicBezTo>
                  <a:cubicBezTo>
                    <a:pt x="25956" y="22663"/>
                    <a:pt x="25670" y="22640"/>
                    <a:pt x="25373" y="22616"/>
                  </a:cubicBezTo>
                  <a:cubicBezTo>
                    <a:pt x="25563" y="22461"/>
                    <a:pt x="25742" y="22282"/>
                    <a:pt x="25920" y="22092"/>
                  </a:cubicBezTo>
                  <a:cubicBezTo>
                    <a:pt x="26159" y="21830"/>
                    <a:pt x="26444" y="21544"/>
                    <a:pt x="26563" y="21199"/>
                  </a:cubicBezTo>
                  <a:cubicBezTo>
                    <a:pt x="26575" y="21175"/>
                    <a:pt x="26563" y="21151"/>
                    <a:pt x="26540" y="21139"/>
                  </a:cubicBezTo>
                  <a:close/>
                  <a:moveTo>
                    <a:pt x="5466" y="20830"/>
                  </a:moveTo>
                  <a:cubicBezTo>
                    <a:pt x="5692" y="20842"/>
                    <a:pt x="5918" y="20842"/>
                    <a:pt x="6144" y="20842"/>
                  </a:cubicBezTo>
                  <a:cubicBezTo>
                    <a:pt x="5799" y="21032"/>
                    <a:pt x="5501" y="21413"/>
                    <a:pt x="5239" y="21711"/>
                  </a:cubicBezTo>
                  <a:cubicBezTo>
                    <a:pt x="4942" y="22032"/>
                    <a:pt x="4668" y="22366"/>
                    <a:pt x="4394" y="22699"/>
                  </a:cubicBezTo>
                  <a:cubicBezTo>
                    <a:pt x="4001" y="22723"/>
                    <a:pt x="3608" y="22747"/>
                    <a:pt x="3227" y="22770"/>
                  </a:cubicBezTo>
                  <a:cubicBezTo>
                    <a:pt x="3513" y="22520"/>
                    <a:pt x="3799" y="22270"/>
                    <a:pt x="4096" y="22020"/>
                  </a:cubicBezTo>
                  <a:cubicBezTo>
                    <a:pt x="4549" y="21639"/>
                    <a:pt x="5073" y="21282"/>
                    <a:pt x="5466" y="20830"/>
                  </a:cubicBezTo>
                  <a:close/>
                  <a:moveTo>
                    <a:pt x="28921" y="21127"/>
                  </a:moveTo>
                  <a:lnTo>
                    <a:pt x="28921" y="21127"/>
                  </a:lnTo>
                  <a:cubicBezTo>
                    <a:pt x="28659" y="21389"/>
                    <a:pt x="28433" y="21711"/>
                    <a:pt x="28195" y="21997"/>
                  </a:cubicBezTo>
                  <a:cubicBezTo>
                    <a:pt x="27956" y="22270"/>
                    <a:pt x="27706" y="22544"/>
                    <a:pt x="27456" y="22818"/>
                  </a:cubicBezTo>
                  <a:cubicBezTo>
                    <a:pt x="27147" y="22782"/>
                    <a:pt x="26837" y="22747"/>
                    <a:pt x="26528" y="22711"/>
                  </a:cubicBezTo>
                  <a:cubicBezTo>
                    <a:pt x="26730" y="22473"/>
                    <a:pt x="26944" y="22235"/>
                    <a:pt x="27159" y="21985"/>
                  </a:cubicBezTo>
                  <a:cubicBezTo>
                    <a:pt x="27373" y="21735"/>
                    <a:pt x="27623" y="21461"/>
                    <a:pt x="27766" y="21151"/>
                  </a:cubicBezTo>
                  <a:cubicBezTo>
                    <a:pt x="28147" y="21139"/>
                    <a:pt x="28540" y="21139"/>
                    <a:pt x="28921" y="21127"/>
                  </a:cubicBezTo>
                  <a:close/>
                  <a:moveTo>
                    <a:pt x="30064" y="21092"/>
                  </a:moveTo>
                  <a:lnTo>
                    <a:pt x="30064" y="21092"/>
                  </a:lnTo>
                  <a:cubicBezTo>
                    <a:pt x="29766" y="21294"/>
                    <a:pt x="29492" y="21556"/>
                    <a:pt x="29242" y="21747"/>
                  </a:cubicBezTo>
                  <a:cubicBezTo>
                    <a:pt x="28778" y="22104"/>
                    <a:pt x="28337" y="22497"/>
                    <a:pt x="27837" y="22782"/>
                  </a:cubicBezTo>
                  <a:cubicBezTo>
                    <a:pt x="27814" y="22806"/>
                    <a:pt x="27790" y="22818"/>
                    <a:pt x="27766" y="22842"/>
                  </a:cubicBezTo>
                  <a:lnTo>
                    <a:pt x="27695" y="22842"/>
                  </a:lnTo>
                  <a:cubicBezTo>
                    <a:pt x="28242" y="22354"/>
                    <a:pt x="28873" y="21782"/>
                    <a:pt x="29159" y="21139"/>
                  </a:cubicBezTo>
                  <a:cubicBezTo>
                    <a:pt x="29159" y="21139"/>
                    <a:pt x="29159" y="21127"/>
                    <a:pt x="29159" y="21127"/>
                  </a:cubicBezTo>
                  <a:cubicBezTo>
                    <a:pt x="29457" y="21116"/>
                    <a:pt x="29766" y="21116"/>
                    <a:pt x="30064" y="21092"/>
                  </a:cubicBezTo>
                  <a:close/>
                  <a:moveTo>
                    <a:pt x="4120" y="20818"/>
                  </a:moveTo>
                  <a:cubicBezTo>
                    <a:pt x="4454" y="20818"/>
                    <a:pt x="4799" y="20830"/>
                    <a:pt x="5144" y="20830"/>
                  </a:cubicBezTo>
                  <a:cubicBezTo>
                    <a:pt x="4727" y="21092"/>
                    <a:pt x="4346" y="21449"/>
                    <a:pt x="3989" y="21758"/>
                  </a:cubicBezTo>
                  <a:cubicBezTo>
                    <a:pt x="3596" y="22104"/>
                    <a:pt x="3227" y="22449"/>
                    <a:pt x="2858" y="22806"/>
                  </a:cubicBezTo>
                  <a:cubicBezTo>
                    <a:pt x="2489" y="22830"/>
                    <a:pt x="2132" y="22854"/>
                    <a:pt x="1763" y="22890"/>
                  </a:cubicBezTo>
                  <a:cubicBezTo>
                    <a:pt x="2120" y="22604"/>
                    <a:pt x="2453" y="22318"/>
                    <a:pt x="2810" y="22032"/>
                  </a:cubicBezTo>
                  <a:cubicBezTo>
                    <a:pt x="3156" y="21747"/>
                    <a:pt x="3632" y="21461"/>
                    <a:pt x="3930" y="21092"/>
                  </a:cubicBezTo>
                  <a:cubicBezTo>
                    <a:pt x="3942" y="21092"/>
                    <a:pt x="3942" y="21080"/>
                    <a:pt x="3942" y="21080"/>
                  </a:cubicBezTo>
                  <a:cubicBezTo>
                    <a:pt x="4013" y="20996"/>
                    <a:pt x="4073" y="20901"/>
                    <a:pt x="4120" y="20818"/>
                  </a:cubicBezTo>
                  <a:close/>
                  <a:moveTo>
                    <a:pt x="26517" y="0"/>
                  </a:moveTo>
                  <a:cubicBezTo>
                    <a:pt x="23249" y="0"/>
                    <a:pt x="19978" y="63"/>
                    <a:pt x="16717" y="208"/>
                  </a:cubicBezTo>
                  <a:cubicBezTo>
                    <a:pt x="12097" y="399"/>
                    <a:pt x="7394" y="565"/>
                    <a:pt x="2834" y="1292"/>
                  </a:cubicBezTo>
                  <a:cubicBezTo>
                    <a:pt x="2751" y="1304"/>
                    <a:pt x="2715" y="1375"/>
                    <a:pt x="2727" y="1446"/>
                  </a:cubicBezTo>
                  <a:cubicBezTo>
                    <a:pt x="2310" y="1637"/>
                    <a:pt x="1917" y="2018"/>
                    <a:pt x="1572" y="2292"/>
                  </a:cubicBezTo>
                  <a:cubicBezTo>
                    <a:pt x="1108" y="2637"/>
                    <a:pt x="667" y="3030"/>
                    <a:pt x="167" y="3316"/>
                  </a:cubicBezTo>
                  <a:cubicBezTo>
                    <a:pt x="84" y="3375"/>
                    <a:pt x="12" y="3494"/>
                    <a:pt x="36" y="3601"/>
                  </a:cubicBezTo>
                  <a:cubicBezTo>
                    <a:pt x="12" y="3625"/>
                    <a:pt x="1" y="3661"/>
                    <a:pt x="12" y="3709"/>
                  </a:cubicBezTo>
                  <a:cubicBezTo>
                    <a:pt x="36" y="4090"/>
                    <a:pt x="60" y="4483"/>
                    <a:pt x="84" y="4875"/>
                  </a:cubicBezTo>
                  <a:cubicBezTo>
                    <a:pt x="72" y="4887"/>
                    <a:pt x="60" y="4899"/>
                    <a:pt x="48" y="4911"/>
                  </a:cubicBezTo>
                  <a:cubicBezTo>
                    <a:pt x="12" y="4947"/>
                    <a:pt x="48" y="5006"/>
                    <a:pt x="96" y="5006"/>
                  </a:cubicBezTo>
                  <a:cubicBezTo>
                    <a:pt x="286" y="7781"/>
                    <a:pt x="429" y="10555"/>
                    <a:pt x="560" y="13317"/>
                  </a:cubicBezTo>
                  <a:cubicBezTo>
                    <a:pt x="715" y="16532"/>
                    <a:pt x="608" y="19758"/>
                    <a:pt x="786" y="22961"/>
                  </a:cubicBezTo>
                  <a:cubicBezTo>
                    <a:pt x="803" y="23195"/>
                    <a:pt x="972" y="23306"/>
                    <a:pt x="1146" y="23306"/>
                  </a:cubicBezTo>
                  <a:cubicBezTo>
                    <a:pt x="1219" y="23306"/>
                    <a:pt x="1294" y="23286"/>
                    <a:pt x="1358" y="23247"/>
                  </a:cubicBezTo>
                  <a:cubicBezTo>
                    <a:pt x="1727" y="23247"/>
                    <a:pt x="2108" y="23259"/>
                    <a:pt x="2477" y="23259"/>
                  </a:cubicBezTo>
                  <a:cubicBezTo>
                    <a:pt x="2501" y="23290"/>
                    <a:pt x="2535" y="23317"/>
                    <a:pt x="2573" y="23317"/>
                  </a:cubicBezTo>
                  <a:cubicBezTo>
                    <a:pt x="2592" y="23317"/>
                    <a:pt x="2612" y="23310"/>
                    <a:pt x="2632" y="23294"/>
                  </a:cubicBezTo>
                  <a:cubicBezTo>
                    <a:pt x="2644" y="23282"/>
                    <a:pt x="2644" y="23271"/>
                    <a:pt x="2656" y="23271"/>
                  </a:cubicBezTo>
                  <a:cubicBezTo>
                    <a:pt x="3642" y="23285"/>
                    <a:pt x="4628" y="23290"/>
                    <a:pt x="5615" y="23290"/>
                  </a:cubicBezTo>
                  <a:cubicBezTo>
                    <a:pt x="8182" y="23290"/>
                    <a:pt x="10751" y="23255"/>
                    <a:pt x="13317" y="23255"/>
                  </a:cubicBezTo>
                  <a:cubicBezTo>
                    <a:pt x="13779" y="23255"/>
                    <a:pt x="14242" y="23256"/>
                    <a:pt x="14705" y="23259"/>
                  </a:cubicBezTo>
                  <a:cubicBezTo>
                    <a:pt x="18288" y="23278"/>
                    <a:pt x="21941" y="23593"/>
                    <a:pt x="25545" y="23593"/>
                  </a:cubicBezTo>
                  <a:cubicBezTo>
                    <a:pt x="26396" y="23593"/>
                    <a:pt x="27244" y="23576"/>
                    <a:pt x="28087" y="23532"/>
                  </a:cubicBezTo>
                  <a:cubicBezTo>
                    <a:pt x="28326" y="23521"/>
                    <a:pt x="28457" y="23235"/>
                    <a:pt x="28373" y="23056"/>
                  </a:cubicBezTo>
                  <a:cubicBezTo>
                    <a:pt x="28730" y="22770"/>
                    <a:pt x="29088" y="22473"/>
                    <a:pt x="29433" y="22187"/>
                  </a:cubicBezTo>
                  <a:cubicBezTo>
                    <a:pt x="29850" y="21854"/>
                    <a:pt x="30421" y="21508"/>
                    <a:pt x="30695" y="21044"/>
                  </a:cubicBezTo>
                  <a:cubicBezTo>
                    <a:pt x="30838" y="21008"/>
                    <a:pt x="30945" y="20901"/>
                    <a:pt x="30933" y="20723"/>
                  </a:cubicBezTo>
                  <a:cubicBezTo>
                    <a:pt x="30790" y="13900"/>
                    <a:pt x="31528" y="7185"/>
                    <a:pt x="31838" y="387"/>
                  </a:cubicBezTo>
                  <a:cubicBezTo>
                    <a:pt x="31845" y="274"/>
                    <a:pt x="31751" y="211"/>
                    <a:pt x="31659" y="211"/>
                  </a:cubicBezTo>
                  <a:cubicBezTo>
                    <a:pt x="31596" y="211"/>
                    <a:pt x="31534" y="240"/>
                    <a:pt x="31505" y="303"/>
                  </a:cubicBezTo>
                  <a:cubicBezTo>
                    <a:pt x="31481" y="172"/>
                    <a:pt x="31385" y="42"/>
                    <a:pt x="31207" y="42"/>
                  </a:cubicBezTo>
                  <a:cubicBezTo>
                    <a:pt x="29646" y="15"/>
                    <a:pt x="28082" y="0"/>
                    <a:pt x="26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5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CD8172BD-B5D6-408F-868F-9954E6AC4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742011"/>
            <a:ext cx="1979933" cy="139569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7DD0792-6CF9-4472-9096-5E3E10301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509" y="3065206"/>
            <a:ext cx="1833873" cy="132266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E678628-8170-4271-87F8-9C4F942C51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717" y="2667597"/>
            <a:ext cx="1850101" cy="17202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4763BDC-EDCE-4714-977B-83705533D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770" y="855614"/>
            <a:ext cx="2036735" cy="128208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A88A340-C5EE-4141-AEAA-F6240EF10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0261" y="1669516"/>
            <a:ext cx="1851459" cy="1804467"/>
          </a:xfrm>
          <a:prstGeom prst="rect">
            <a:avLst/>
          </a:prstGeom>
        </p:spPr>
      </p:pic>
      <p:sp>
        <p:nvSpPr>
          <p:cNvPr id="48" name="Google Shape;865;p24">
            <a:extLst>
              <a:ext uri="{FF2B5EF4-FFF2-40B4-BE49-F238E27FC236}">
                <a16:creationId xmlns:a16="http://schemas.microsoft.com/office/drawing/2014/main" id="{F80BB389-37C6-4B72-998E-0F633DDC0FDA}"/>
              </a:ext>
            </a:extLst>
          </p:cNvPr>
          <p:cNvSpPr txBox="1"/>
          <p:nvPr/>
        </p:nvSpPr>
        <p:spPr>
          <a:xfrm>
            <a:off x="3981941" y="2365263"/>
            <a:ext cx="1180117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uya</a:t>
            </a:r>
            <a:endParaRPr sz="40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 Medium"/>
            </a:endParaRPr>
          </a:p>
        </p:txBody>
      </p:sp>
      <p:sp>
        <p:nvSpPr>
          <p:cNvPr id="49" name="Google Shape;865;p24">
            <a:extLst>
              <a:ext uri="{FF2B5EF4-FFF2-40B4-BE49-F238E27FC236}">
                <a16:creationId xmlns:a16="http://schemas.microsoft.com/office/drawing/2014/main" id="{5719EA8B-6594-4035-9540-FD432905B852}"/>
              </a:ext>
            </a:extLst>
          </p:cNvPr>
          <p:cNvSpPr txBox="1"/>
          <p:nvPr/>
        </p:nvSpPr>
        <p:spPr>
          <a:xfrm>
            <a:off x="4953000" y="1156193"/>
            <a:ext cx="2553709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đêm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khuya</a:t>
            </a:r>
            <a:endParaRPr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 Medium"/>
            </a:endParaRPr>
          </a:p>
        </p:txBody>
      </p:sp>
      <p:sp>
        <p:nvSpPr>
          <p:cNvPr id="50" name="Google Shape;865;p24">
            <a:extLst>
              <a:ext uri="{FF2B5EF4-FFF2-40B4-BE49-F238E27FC236}">
                <a16:creationId xmlns:a16="http://schemas.microsoft.com/office/drawing/2014/main" id="{69FCBC60-E057-4AC0-866F-13C522CEBDA0}"/>
              </a:ext>
            </a:extLst>
          </p:cNvPr>
          <p:cNvSpPr txBox="1"/>
          <p:nvPr/>
        </p:nvSpPr>
        <p:spPr>
          <a:xfrm>
            <a:off x="5117248" y="3527731"/>
            <a:ext cx="2553709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thức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khuya</a:t>
            </a:r>
            <a:endParaRPr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 Medium"/>
            </a:endParaRPr>
          </a:p>
        </p:txBody>
      </p:sp>
      <p:sp>
        <p:nvSpPr>
          <p:cNvPr id="51" name="Google Shape;865;p24">
            <a:extLst>
              <a:ext uri="{FF2B5EF4-FFF2-40B4-BE49-F238E27FC236}">
                <a16:creationId xmlns:a16="http://schemas.microsoft.com/office/drawing/2014/main" id="{23C4F1EE-9083-4836-BD9F-0BC69E447795}"/>
              </a:ext>
            </a:extLst>
          </p:cNvPr>
          <p:cNvSpPr txBox="1"/>
          <p:nvPr/>
        </p:nvSpPr>
        <p:spPr>
          <a:xfrm>
            <a:off x="1719942" y="3554591"/>
            <a:ext cx="2553709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khuya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khoắt</a:t>
            </a:r>
            <a:endParaRPr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 Medium"/>
            </a:endParaRPr>
          </a:p>
        </p:txBody>
      </p:sp>
      <p:sp>
        <p:nvSpPr>
          <p:cNvPr id="52" name="Google Shape;865;p24">
            <a:extLst>
              <a:ext uri="{FF2B5EF4-FFF2-40B4-BE49-F238E27FC236}">
                <a16:creationId xmlns:a16="http://schemas.microsoft.com/office/drawing/2014/main" id="{D48F417B-6B0A-4379-8CAF-168D7F6EB1D7}"/>
              </a:ext>
            </a:extLst>
          </p:cNvPr>
          <p:cNvSpPr txBox="1"/>
          <p:nvPr/>
        </p:nvSpPr>
        <p:spPr>
          <a:xfrm>
            <a:off x="2276044" y="1167141"/>
            <a:ext cx="1441503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giấy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pơ-luya</a:t>
            </a:r>
            <a:endParaRPr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79754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03C3363-D5E6-4A90-95ED-7494B249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742950"/>
            <a:ext cx="2847079" cy="15241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BCC1D8-F61A-44B1-9B49-F6EE65724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105150"/>
            <a:ext cx="2865368" cy="14753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8D9C52-D4D9-47B1-8622-FA7AF83CA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730757"/>
            <a:ext cx="2865368" cy="1536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7A38EF-E511-4C11-BF69-414BBC984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632" y="3105150"/>
            <a:ext cx="2871465" cy="14753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BB841B-ED06-47F6-9264-B2EED5768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329" y="1834070"/>
            <a:ext cx="2737341" cy="1475360"/>
          </a:xfrm>
          <a:prstGeom prst="rect">
            <a:avLst/>
          </a:prstGeom>
        </p:spPr>
      </p:pic>
      <p:sp>
        <p:nvSpPr>
          <p:cNvPr id="30" name="Google Shape;865;p24">
            <a:extLst>
              <a:ext uri="{FF2B5EF4-FFF2-40B4-BE49-F238E27FC236}">
                <a16:creationId xmlns:a16="http://schemas.microsoft.com/office/drawing/2014/main" id="{4629EE0C-7866-4890-AE25-ED3193F2157B}"/>
              </a:ext>
            </a:extLst>
          </p:cNvPr>
          <p:cNvSpPr txBox="1"/>
          <p:nvPr/>
        </p:nvSpPr>
        <p:spPr>
          <a:xfrm>
            <a:off x="3981941" y="2365263"/>
            <a:ext cx="1180117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uych</a:t>
            </a:r>
            <a:endParaRPr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 Medium"/>
            </a:endParaRPr>
          </a:p>
        </p:txBody>
      </p:sp>
      <p:sp>
        <p:nvSpPr>
          <p:cNvPr id="31" name="Google Shape;865;p24">
            <a:extLst>
              <a:ext uri="{FF2B5EF4-FFF2-40B4-BE49-F238E27FC236}">
                <a16:creationId xmlns:a16="http://schemas.microsoft.com/office/drawing/2014/main" id="{270B4541-E38C-4266-9327-8F571369A82C}"/>
              </a:ext>
            </a:extLst>
          </p:cNvPr>
          <p:cNvSpPr txBox="1"/>
          <p:nvPr/>
        </p:nvSpPr>
        <p:spPr>
          <a:xfrm>
            <a:off x="5645659" y="1168019"/>
            <a:ext cx="2553709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huých tay</a:t>
            </a:r>
            <a:endParaRPr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 Medium"/>
            </a:endParaRPr>
          </a:p>
        </p:txBody>
      </p:sp>
      <p:sp>
        <p:nvSpPr>
          <p:cNvPr id="32" name="Google Shape;865;p24">
            <a:extLst>
              <a:ext uri="{FF2B5EF4-FFF2-40B4-BE49-F238E27FC236}">
                <a16:creationId xmlns:a16="http://schemas.microsoft.com/office/drawing/2014/main" id="{07815466-0122-4749-8B82-5C19FB8E533B}"/>
              </a:ext>
            </a:extLst>
          </p:cNvPr>
          <p:cNvSpPr txBox="1"/>
          <p:nvPr/>
        </p:nvSpPr>
        <p:spPr>
          <a:xfrm>
            <a:off x="5791200" y="3779520"/>
            <a:ext cx="2553709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huỳnh huỵch</a:t>
            </a:r>
            <a:endParaRPr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 Medium"/>
            </a:endParaRPr>
          </a:p>
        </p:txBody>
      </p:sp>
      <p:sp>
        <p:nvSpPr>
          <p:cNvPr id="33" name="Google Shape;865;p24">
            <a:extLst>
              <a:ext uri="{FF2B5EF4-FFF2-40B4-BE49-F238E27FC236}">
                <a16:creationId xmlns:a16="http://schemas.microsoft.com/office/drawing/2014/main" id="{360A729B-1ABC-4115-933D-8A4E831599A8}"/>
              </a:ext>
            </a:extLst>
          </p:cNvPr>
          <p:cNvSpPr txBox="1"/>
          <p:nvPr/>
        </p:nvSpPr>
        <p:spPr>
          <a:xfrm>
            <a:off x="933746" y="3779520"/>
            <a:ext cx="2553709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cú huých</a:t>
            </a:r>
            <a:endParaRPr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 Medium"/>
            </a:endParaRPr>
          </a:p>
        </p:txBody>
      </p:sp>
      <p:sp>
        <p:nvSpPr>
          <p:cNvPr id="34" name="Google Shape;865;p24">
            <a:extLst>
              <a:ext uri="{FF2B5EF4-FFF2-40B4-BE49-F238E27FC236}">
                <a16:creationId xmlns:a16="http://schemas.microsoft.com/office/drawing/2014/main" id="{F8FEC845-D9D5-4898-AEFC-4A10FCE68BB9}"/>
              </a:ext>
            </a:extLst>
          </p:cNvPr>
          <p:cNvSpPr txBox="1"/>
          <p:nvPr/>
        </p:nvSpPr>
        <p:spPr>
          <a:xfrm>
            <a:off x="819911" y="1165985"/>
            <a:ext cx="2553709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…</a:t>
            </a:r>
            <a:endParaRPr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6527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0;p20">
            <a:extLst>
              <a:ext uri="{FF2B5EF4-FFF2-40B4-BE49-F238E27FC236}">
                <a16:creationId xmlns:a16="http://schemas.microsoft.com/office/drawing/2014/main" id="{7A40C6A5-6EDA-491F-A244-EDA172983A00}"/>
              </a:ext>
            </a:extLst>
          </p:cNvPr>
          <p:cNvSpPr/>
          <p:nvPr/>
        </p:nvSpPr>
        <p:spPr>
          <a:xfrm>
            <a:off x="4566162" y="1645930"/>
            <a:ext cx="139291" cy="280049"/>
          </a:xfrm>
          <a:custGeom>
            <a:avLst/>
            <a:gdLst/>
            <a:ahLst/>
            <a:cxnLst/>
            <a:rect l="l" t="t" r="r" b="b"/>
            <a:pathLst>
              <a:path w="7597" h="15274" extrusionOk="0">
                <a:moveTo>
                  <a:pt x="3798" y="557"/>
                </a:moveTo>
                <a:cubicBezTo>
                  <a:pt x="4894" y="1974"/>
                  <a:pt x="5965" y="3426"/>
                  <a:pt x="7120" y="4784"/>
                </a:cubicBezTo>
                <a:cubicBezTo>
                  <a:pt x="6775" y="4784"/>
                  <a:pt x="6418" y="4819"/>
                  <a:pt x="6061" y="4831"/>
                </a:cubicBezTo>
                <a:cubicBezTo>
                  <a:pt x="5715" y="4855"/>
                  <a:pt x="5346" y="4831"/>
                  <a:pt x="5025" y="4986"/>
                </a:cubicBezTo>
                <a:cubicBezTo>
                  <a:pt x="5011" y="4983"/>
                  <a:pt x="4996" y="4981"/>
                  <a:pt x="4982" y="4981"/>
                </a:cubicBezTo>
                <a:cubicBezTo>
                  <a:pt x="4897" y="4981"/>
                  <a:pt x="4810" y="5038"/>
                  <a:pt x="4810" y="5129"/>
                </a:cubicBezTo>
                <a:cubicBezTo>
                  <a:pt x="4537" y="8201"/>
                  <a:pt x="5418" y="11439"/>
                  <a:pt x="5846" y="14487"/>
                </a:cubicBezTo>
                <a:cubicBezTo>
                  <a:pt x="4441" y="14535"/>
                  <a:pt x="3048" y="14535"/>
                  <a:pt x="1655" y="14594"/>
                </a:cubicBezTo>
                <a:cubicBezTo>
                  <a:pt x="2143" y="11582"/>
                  <a:pt x="3108" y="8153"/>
                  <a:pt x="2715" y="5129"/>
                </a:cubicBezTo>
                <a:cubicBezTo>
                  <a:pt x="2715" y="5105"/>
                  <a:pt x="2703" y="5093"/>
                  <a:pt x="2691" y="5069"/>
                </a:cubicBezTo>
                <a:cubicBezTo>
                  <a:pt x="2691" y="5046"/>
                  <a:pt x="2667" y="5022"/>
                  <a:pt x="2644" y="5010"/>
                </a:cubicBezTo>
                <a:cubicBezTo>
                  <a:pt x="2644" y="5010"/>
                  <a:pt x="2632" y="5010"/>
                  <a:pt x="2632" y="4998"/>
                </a:cubicBezTo>
                <a:cubicBezTo>
                  <a:pt x="2620" y="4998"/>
                  <a:pt x="2608" y="4986"/>
                  <a:pt x="2596" y="4986"/>
                </a:cubicBezTo>
                <a:cubicBezTo>
                  <a:pt x="2274" y="4831"/>
                  <a:pt x="1893" y="4855"/>
                  <a:pt x="1536" y="4831"/>
                </a:cubicBezTo>
                <a:cubicBezTo>
                  <a:pt x="1191" y="4819"/>
                  <a:pt x="834" y="4784"/>
                  <a:pt x="477" y="4784"/>
                </a:cubicBezTo>
                <a:cubicBezTo>
                  <a:pt x="1631" y="3426"/>
                  <a:pt x="2715" y="1974"/>
                  <a:pt x="3798" y="557"/>
                </a:cubicBezTo>
                <a:close/>
                <a:moveTo>
                  <a:pt x="3729" y="1"/>
                </a:moveTo>
                <a:cubicBezTo>
                  <a:pt x="3654" y="1"/>
                  <a:pt x="3576" y="32"/>
                  <a:pt x="3513" y="105"/>
                </a:cubicBezTo>
                <a:cubicBezTo>
                  <a:pt x="2334" y="1629"/>
                  <a:pt x="750" y="3176"/>
                  <a:pt x="24" y="4986"/>
                </a:cubicBezTo>
                <a:cubicBezTo>
                  <a:pt x="0" y="5034"/>
                  <a:pt x="12" y="5069"/>
                  <a:pt x="48" y="5093"/>
                </a:cubicBezTo>
                <a:cubicBezTo>
                  <a:pt x="48" y="5105"/>
                  <a:pt x="48" y="5117"/>
                  <a:pt x="48" y="5117"/>
                </a:cubicBezTo>
                <a:cubicBezTo>
                  <a:pt x="60" y="5200"/>
                  <a:pt x="155" y="5296"/>
                  <a:pt x="238" y="5308"/>
                </a:cubicBezTo>
                <a:cubicBezTo>
                  <a:pt x="517" y="5358"/>
                  <a:pt x="808" y="5373"/>
                  <a:pt x="1103" y="5373"/>
                </a:cubicBezTo>
                <a:cubicBezTo>
                  <a:pt x="1223" y="5373"/>
                  <a:pt x="1344" y="5371"/>
                  <a:pt x="1465" y="5367"/>
                </a:cubicBezTo>
                <a:cubicBezTo>
                  <a:pt x="1546" y="5367"/>
                  <a:pt x="1630" y="5368"/>
                  <a:pt x="1714" y="5368"/>
                </a:cubicBezTo>
                <a:cubicBezTo>
                  <a:pt x="1925" y="5368"/>
                  <a:pt x="2142" y="5362"/>
                  <a:pt x="2346" y="5320"/>
                </a:cubicBezTo>
                <a:lnTo>
                  <a:pt x="2346" y="5320"/>
                </a:lnTo>
                <a:cubicBezTo>
                  <a:pt x="1953" y="6915"/>
                  <a:pt x="1882" y="8606"/>
                  <a:pt x="1631" y="10213"/>
                </a:cubicBezTo>
                <a:cubicBezTo>
                  <a:pt x="1405" y="11749"/>
                  <a:pt x="1155" y="13285"/>
                  <a:pt x="965" y="14821"/>
                </a:cubicBezTo>
                <a:cubicBezTo>
                  <a:pt x="965" y="14821"/>
                  <a:pt x="965" y="14833"/>
                  <a:pt x="965" y="14844"/>
                </a:cubicBezTo>
                <a:cubicBezTo>
                  <a:pt x="905" y="15035"/>
                  <a:pt x="1000" y="15273"/>
                  <a:pt x="1262" y="15273"/>
                </a:cubicBezTo>
                <a:cubicBezTo>
                  <a:pt x="2917" y="15214"/>
                  <a:pt x="4572" y="15225"/>
                  <a:pt x="6227" y="15154"/>
                </a:cubicBezTo>
                <a:cubicBezTo>
                  <a:pt x="6394" y="15154"/>
                  <a:pt x="6596" y="15011"/>
                  <a:pt x="6573" y="14821"/>
                </a:cubicBezTo>
                <a:cubicBezTo>
                  <a:pt x="6156" y="11677"/>
                  <a:pt x="5846" y="8403"/>
                  <a:pt x="5168" y="5296"/>
                </a:cubicBezTo>
                <a:lnTo>
                  <a:pt x="5168" y="5296"/>
                </a:lnTo>
                <a:cubicBezTo>
                  <a:pt x="5374" y="5359"/>
                  <a:pt x="5596" y="5370"/>
                  <a:pt x="5817" y="5370"/>
                </a:cubicBezTo>
                <a:cubicBezTo>
                  <a:pt x="5927" y="5370"/>
                  <a:pt x="6037" y="5367"/>
                  <a:pt x="6144" y="5367"/>
                </a:cubicBezTo>
                <a:cubicBezTo>
                  <a:pt x="6261" y="5371"/>
                  <a:pt x="6380" y="5373"/>
                  <a:pt x="6498" y="5373"/>
                </a:cubicBezTo>
                <a:cubicBezTo>
                  <a:pt x="6789" y="5373"/>
                  <a:pt x="7083" y="5358"/>
                  <a:pt x="7370" y="5308"/>
                </a:cubicBezTo>
                <a:cubicBezTo>
                  <a:pt x="7454" y="5296"/>
                  <a:pt x="7537" y="5200"/>
                  <a:pt x="7549" y="5117"/>
                </a:cubicBezTo>
                <a:cubicBezTo>
                  <a:pt x="7549" y="5117"/>
                  <a:pt x="7549" y="5105"/>
                  <a:pt x="7561" y="5093"/>
                </a:cubicBezTo>
                <a:cubicBezTo>
                  <a:pt x="7585" y="5069"/>
                  <a:pt x="7597" y="5034"/>
                  <a:pt x="7585" y="4986"/>
                </a:cubicBezTo>
                <a:cubicBezTo>
                  <a:pt x="6846" y="3188"/>
                  <a:pt x="5263" y="1629"/>
                  <a:pt x="4084" y="105"/>
                </a:cubicBezTo>
                <a:cubicBezTo>
                  <a:pt x="4030" y="32"/>
                  <a:pt x="3947" y="1"/>
                  <a:pt x="3869" y="1"/>
                </a:cubicBezTo>
                <a:cubicBezTo>
                  <a:pt x="3845" y="1"/>
                  <a:pt x="3821" y="4"/>
                  <a:pt x="3798" y="9"/>
                </a:cubicBezTo>
                <a:cubicBezTo>
                  <a:pt x="3776" y="4"/>
                  <a:pt x="3753" y="1"/>
                  <a:pt x="37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"/>
            </a:endParaRPr>
          </a:p>
        </p:txBody>
      </p:sp>
      <p:sp>
        <p:nvSpPr>
          <p:cNvPr id="3" name="Google Shape;361;p20">
            <a:extLst>
              <a:ext uri="{FF2B5EF4-FFF2-40B4-BE49-F238E27FC236}">
                <a16:creationId xmlns:a16="http://schemas.microsoft.com/office/drawing/2014/main" id="{90BDDE82-DDBC-4FA2-A858-8E59D873D955}"/>
              </a:ext>
            </a:extLst>
          </p:cNvPr>
          <p:cNvSpPr/>
          <p:nvPr/>
        </p:nvSpPr>
        <p:spPr>
          <a:xfrm rot="-5400000">
            <a:off x="5617706" y="2533704"/>
            <a:ext cx="182860" cy="367525"/>
          </a:xfrm>
          <a:custGeom>
            <a:avLst/>
            <a:gdLst/>
            <a:ahLst/>
            <a:cxnLst/>
            <a:rect l="l" t="t" r="r" b="b"/>
            <a:pathLst>
              <a:path w="7597" h="15269" extrusionOk="0">
                <a:moveTo>
                  <a:pt x="5942" y="667"/>
                </a:moveTo>
                <a:lnTo>
                  <a:pt x="5942" y="667"/>
                </a:lnTo>
                <a:cubicBezTo>
                  <a:pt x="5454" y="3680"/>
                  <a:pt x="4501" y="7121"/>
                  <a:pt x="4882" y="10133"/>
                </a:cubicBezTo>
                <a:cubicBezTo>
                  <a:pt x="4882" y="10157"/>
                  <a:pt x="4894" y="10181"/>
                  <a:pt x="4906" y="10192"/>
                </a:cubicBezTo>
                <a:cubicBezTo>
                  <a:pt x="4906" y="10216"/>
                  <a:pt x="4930" y="10240"/>
                  <a:pt x="4954" y="10252"/>
                </a:cubicBezTo>
                <a:cubicBezTo>
                  <a:pt x="4954" y="10264"/>
                  <a:pt x="4966" y="10264"/>
                  <a:pt x="4966" y="10264"/>
                </a:cubicBezTo>
                <a:cubicBezTo>
                  <a:pt x="4978" y="10276"/>
                  <a:pt x="4989" y="10276"/>
                  <a:pt x="5001" y="10276"/>
                </a:cubicBezTo>
                <a:cubicBezTo>
                  <a:pt x="5323" y="10431"/>
                  <a:pt x="5704" y="10419"/>
                  <a:pt x="6061" y="10431"/>
                </a:cubicBezTo>
                <a:cubicBezTo>
                  <a:pt x="6406" y="10454"/>
                  <a:pt x="6763" y="10478"/>
                  <a:pt x="7121" y="10478"/>
                </a:cubicBezTo>
                <a:cubicBezTo>
                  <a:pt x="5966" y="11836"/>
                  <a:pt x="4882" y="13300"/>
                  <a:pt x="3799" y="14717"/>
                </a:cubicBezTo>
                <a:cubicBezTo>
                  <a:pt x="2715" y="13300"/>
                  <a:pt x="1632" y="11836"/>
                  <a:pt x="477" y="10478"/>
                </a:cubicBezTo>
                <a:cubicBezTo>
                  <a:pt x="822" y="10478"/>
                  <a:pt x="1179" y="10454"/>
                  <a:pt x="1537" y="10431"/>
                </a:cubicBezTo>
                <a:cubicBezTo>
                  <a:pt x="1882" y="10419"/>
                  <a:pt x="2263" y="10431"/>
                  <a:pt x="2584" y="10288"/>
                </a:cubicBezTo>
                <a:cubicBezTo>
                  <a:pt x="2597" y="10291"/>
                  <a:pt x="2609" y="10293"/>
                  <a:pt x="2623" y="10293"/>
                </a:cubicBezTo>
                <a:cubicBezTo>
                  <a:pt x="2700" y="10293"/>
                  <a:pt x="2788" y="10235"/>
                  <a:pt x="2799" y="10133"/>
                </a:cubicBezTo>
                <a:cubicBezTo>
                  <a:pt x="3061" y="7061"/>
                  <a:pt x="2180" y="3823"/>
                  <a:pt x="1751" y="775"/>
                </a:cubicBezTo>
                <a:cubicBezTo>
                  <a:pt x="3156" y="739"/>
                  <a:pt x="4549" y="727"/>
                  <a:pt x="5942" y="667"/>
                </a:cubicBezTo>
                <a:close/>
                <a:moveTo>
                  <a:pt x="6353" y="0"/>
                </a:moveTo>
                <a:cubicBezTo>
                  <a:pt x="6347" y="0"/>
                  <a:pt x="6341" y="0"/>
                  <a:pt x="6335" y="1"/>
                </a:cubicBezTo>
                <a:cubicBezTo>
                  <a:pt x="4680" y="48"/>
                  <a:pt x="3025" y="36"/>
                  <a:pt x="1370" y="108"/>
                </a:cubicBezTo>
                <a:cubicBezTo>
                  <a:pt x="1203" y="120"/>
                  <a:pt x="1001" y="263"/>
                  <a:pt x="1025" y="453"/>
                </a:cubicBezTo>
                <a:cubicBezTo>
                  <a:pt x="1441" y="3596"/>
                  <a:pt x="1751" y="6871"/>
                  <a:pt x="2430" y="9966"/>
                </a:cubicBezTo>
                <a:cubicBezTo>
                  <a:pt x="2120" y="9883"/>
                  <a:pt x="1775" y="9907"/>
                  <a:pt x="1453" y="9895"/>
                </a:cubicBezTo>
                <a:cubicBezTo>
                  <a:pt x="1048" y="9895"/>
                  <a:pt x="632" y="9895"/>
                  <a:pt x="227" y="9966"/>
                </a:cubicBezTo>
                <a:cubicBezTo>
                  <a:pt x="144" y="9978"/>
                  <a:pt x="60" y="10061"/>
                  <a:pt x="48" y="10145"/>
                </a:cubicBezTo>
                <a:cubicBezTo>
                  <a:pt x="48" y="10157"/>
                  <a:pt x="48" y="10157"/>
                  <a:pt x="48" y="10169"/>
                </a:cubicBezTo>
                <a:cubicBezTo>
                  <a:pt x="13" y="10192"/>
                  <a:pt x="1" y="10240"/>
                  <a:pt x="13" y="10276"/>
                </a:cubicBezTo>
                <a:cubicBezTo>
                  <a:pt x="751" y="12086"/>
                  <a:pt x="2334" y="13633"/>
                  <a:pt x="3513" y="15157"/>
                </a:cubicBezTo>
                <a:cubicBezTo>
                  <a:pt x="3565" y="15235"/>
                  <a:pt x="3642" y="15263"/>
                  <a:pt x="3717" y="15263"/>
                </a:cubicBezTo>
                <a:cubicBezTo>
                  <a:pt x="3745" y="15263"/>
                  <a:pt x="3773" y="15259"/>
                  <a:pt x="3799" y="15253"/>
                </a:cubicBezTo>
                <a:cubicBezTo>
                  <a:pt x="3826" y="15263"/>
                  <a:pt x="3854" y="15268"/>
                  <a:pt x="3882" y="15268"/>
                </a:cubicBezTo>
                <a:cubicBezTo>
                  <a:pt x="3953" y="15268"/>
                  <a:pt x="4025" y="15234"/>
                  <a:pt x="4085" y="15157"/>
                </a:cubicBezTo>
                <a:cubicBezTo>
                  <a:pt x="5263" y="13633"/>
                  <a:pt x="6847" y="12086"/>
                  <a:pt x="7573" y="10276"/>
                </a:cubicBezTo>
                <a:cubicBezTo>
                  <a:pt x="7597" y="10240"/>
                  <a:pt x="7585" y="10192"/>
                  <a:pt x="7549" y="10169"/>
                </a:cubicBezTo>
                <a:cubicBezTo>
                  <a:pt x="7549" y="10157"/>
                  <a:pt x="7549" y="10157"/>
                  <a:pt x="7549" y="10145"/>
                </a:cubicBezTo>
                <a:cubicBezTo>
                  <a:pt x="7537" y="10061"/>
                  <a:pt x="7442" y="9978"/>
                  <a:pt x="7371" y="9966"/>
                </a:cubicBezTo>
                <a:cubicBezTo>
                  <a:pt x="6966" y="9895"/>
                  <a:pt x="6549" y="9895"/>
                  <a:pt x="6132" y="9895"/>
                </a:cubicBezTo>
                <a:cubicBezTo>
                  <a:pt x="5847" y="9907"/>
                  <a:pt x="5537" y="9883"/>
                  <a:pt x="5251" y="9942"/>
                </a:cubicBezTo>
                <a:cubicBezTo>
                  <a:pt x="5644" y="8359"/>
                  <a:pt x="5716" y="6668"/>
                  <a:pt x="5966" y="5049"/>
                </a:cubicBezTo>
                <a:cubicBezTo>
                  <a:pt x="6192" y="3513"/>
                  <a:pt x="6442" y="1989"/>
                  <a:pt x="6632" y="453"/>
                </a:cubicBezTo>
                <a:cubicBezTo>
                  <a:pt x="6632" y="441"/>
                  <a:pt x="6632" y="429"/>
                  <a:pt x="6632" y="429"/>
                </a:cubicBezTo>
                <a:cubicBezTo>
                  <a:pt x="6691" y="243"/>
                  <a:pt x="6601" y="0"/>
                  <a:pt x="63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"/>
            </a:endParaRPr>
          </a:p>
        </p:txBody>
      </p:sp>
      <p:grpSp>
        <p:nvGrpSpPr>
          <p:cNvPr id="4" name="Google Shape;364;p20">
            <a:extLst>
              <a:ext uri="{FF2B5EF4-FFF2-40B4-BE49-F238E27FC236}">
                <a16:creationId xmlns:a16="http://schemas.microsoft.com/office/drawing/2014/main" id="{751D0B6F-5B37-4073-B257-F2BCAF36C3F5}"/>
              </a:ext>
            </a:extLst>
          </p:cNvPr>
          <p:cNvGrpSpPr/>
          <p:nvPr/>
        </p:nvGrpSpPr>
        <p:grpSpPr>
          <a:xfrm>
            <a:off x="3801839" y="2023249"/>
            <a:ext cx="1702818" cy="1206090"/>
            <a:chOff x="4063785" y="2551463"/>
            <a:chExt cx="1057315" cy="996768"/>
          </a:xfrm>
        </p:grpSpPr>
        <p:sp>
          <p:nvSpPr>
            <p:cNvPr id="5" name="Google Shape;365;p20">
              <a:extLst>
                <a:ext uri="{FF2B5EF4-FFF2-40B4-BE49-F238E27FC236}">
                  <a16:creationId xmlns:a16="http://schemas.microsoft.com/office/drawing/2014/main" id="{E2C3E018-1F22-411A-85E3-C4122721F985}"/>
                </a:ext>
              </a:extLst>
            </p:cNvPr>
            <p:cNvSpPr/>
            <p:nvPr/>
          </p:nvSpPr>
          <p:spPr>
            <a:xfrm>
              <a:off x="4190750" y="2594301"/>
              <a:ext cx="879714" cy="851491"/>
            </a:xfrm>
            <a:custGeom>
              <a:avLst/>
              <a:gdLst/>
              <a:ahLst/>
              <a:cxnLst/>
              <a:rect l="l" t="t" r="r" b="b"/>
              <a:pathLst>
                <a:path w="28957" h="28028" extrusionOk="0">
                  <a:moveTo>
                    <a:pt x="28957" y="1"/>
                  </a:moveTo>
                  <a:lnTo>
                    <a:pt x="1" y="929"/>
                  </a:lnTo>
                  <a:lnTo>
                    <a:pt x="1870" y="28028"/>
                  </a:lnTo>
                  <a:lnTo>
                    <a:pt x="28183" y="27087"/>
                  </a:lnTo>
                  <a:lnTo>
                    <a:pt x="289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20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"/>
                </a:rPr>
                <a:t>uynh</a:t>
              </a:r>
              <a:endParaRPr sz="32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  <p:sp>
          <p:nvSpPr>
            <p:cNvPr id="6" name="Google Shape;366;p20">
              <a:extLst>
                <a:ext uri="{FF2B5EF4-FFF2-40B4-BE49-F238E27FC236}">
                  <a16:creationId xmlns:a16="http://schemas.microsoft.com/office/drawing/2014/main" id="{BE6366EE-8585-4489-811E-B04452C7CB6C}"/>
                </a:ext>
              </a:extLst>
            </p:cNvPr>
            <p:cNvSpPr/>
            <p:nvPr/>
          </p:nvSpPr>
          <p:spPr>
            <a:xfrm>
              <a:off x="4063785" y="2551463"/>
              <a:ext cx="1057315" cy="996768"/>
            </a:xfrm>
            <a:custGeom>
              <a:avLst/>
              <a:gdLst/>
              <a:ahLst/>
              <a:cxnLst/>
              <a:rect l="l" t="t" r="r" b="b"/>
              <a:pathLst>
                <a:path w="34803" h="32810" extrusionOk="0">
                  <a:moveTo>
                    <a:pt x="2823" y="1172"/>
                  </a:moveTo>
                  <a:cubicBezTo>
                    <a:pt x="2823" y="1422"/>
                    <a:pt x="2823" y="1672"/>
                    <a:pt x="2823" y="1911"/>
                  </a:cubicBezTo>
                  <a:cubicBezTo>
                    <a:pt x="2370" y="2125"/>
                    <a:pt x="1965" y="2470"/>
                    <a:pt x="1584" y="2756"/>
                  </a:cubicBezTo>
                  <a:cubicBezTo>
                    <a:pt x="1227" y="3030"/>
                    <a:pt x="894" y="3316"/>
                    <a:pt x="560" y="3625"/>
                  </a:cubicBezTo>
                  <a:cubicBezTo>
                    <a:pt x="537" y="3387"/>
                    <a:pt x="513" y="3161"/>
                    <a:pt x="489" y="2923"/>
                  </a:cubicBezTo>
                  <a:cubicBezTo>
                    <a:pt x="501" y="2923"/>
                    <a:pt x="525" y="2923"/>
                    <a:pt x="537" y="2911"/>
                  </a:cubicBezTo>
                  <a:cubicBezTo>
                    <a:pt x="1049" y="2673"/>
                    <a:pt x="1477" y="2161"/>
                    <a:pt x="1930" y="1839"/>
                  </a:cubicBezTo>
                  <a:cubicBezTo>
                    <a:pt x="2227" y="1613"/>
                    <a:pt x="2537" y="1411"/>
                    <a:pt x="2823" y="1172"/>
                  </a:cubicBezTo>
                  <a:close/>
                  <a:moveTo>
                    <a:pt x="2823" y="2196"/>
                  </a:moveTo>
                  <a:cubicBezTo>
                    <a:pt x="2823" y="2494"/>
                    <a:pt x="2823" y="2804"/>
                    <a:pt x="2823" y="3113"/>
                  </a:cubicBezTo>
                  <a:cubicBezTo>
                    <a:pt x="2418" y="3351"/>
                    <a:pt x="2049" y="3673"/>
                    <a:pt x="1692" y="3947"/>
                  </a:cubicBezTo>
                  <a:cubicBezTo>
                    <a:pt x="1346" y="4220"/>
                    <a:pt x="1013" y="4494"/>
                    <a:pt x="679" y="4768"/>
                  </a:cubicBezTo>
                  <a:cubicBezTo>
                    <a:pt x="656" y="4447"/>
                    <a:pt x="620" y="4137"/>
                    <a:pt x="584" y="3827"/>
                  </a:cubicBezTo>
                  <a:cubicBezTo>
                    <a:pt x="1001" y="3494"/>
                    <a:pt x="1430" y="3161"/>
                    <a:pt x="1870" y="2851"/>
                  </a:cubicBezTo>
                  <a:cubicBezTo>
                    <a:pt x="2168" y="2625"/>
                    <a:pt x="2513" y="2434"/>
                    <a:pt x="2823" y="2196"/>
                  </a:cubicBezTo>
                  <a:close/>
                  <a:moveTo>
                    <a:pt x="2823" y="3399"/>
                  </a:moveTo>
                  <a:cubicBezTo>
                    <a:pt x="2835" y="3756"/>
                    <a:pt x="2835" y="4125"/>
                    <a:pt x="2835" y="4494"/>
                  </a:cubicBezTo>
                  <a:cubicBezTo>
                    <a:pt x="2144" y="4875"/>
                    <a:pt x="1489" y="5471"/>
                    <a:pt x="870" y="5935"/>
                  </a:cubicBezTo>
                  <a:cubicBezTo>
                    <a:pt x="811" y="5974"/>
                    <a:pt x="841" y="6054"/>
                    <a:pt x="894" y="6054"/>
                  </a:cubicBezTo>
                  <a:cubicBezTo>
                    <a:pt x="905" y="6054"/>
                    <a:pt x="917" y="6050"/>
                    <a:pt x="930" y="6042"/>
                  </a:cubicBezTo>
                  <a:cubicBezTo>
                    <a:pt x="1537" y="5649"/>
                    <a:pt x="2251" y="5268"/>
                    <a:pt x="2846" y="4792"/>
                  </a:cubicBezTo>
                  <a:cubicBezTo>
                    <a:pt x="2846" y="5018"/>
                    <a:pt x="2858" y="5244"/>
                    <a:pt x="2858" y="5459"/>
                  </a:cubicBezTo>
                  <a:cubicBezTo>
                    <a:pt x="2561" y="5673"/>
                    <a:pt x="2275" y="5935"/>
                    <a:pt x="1989" y="6161"/>
                  </a:cubicBezTo>
                  <a:cubicBezTo>
                    <a:pt x="1620" y="6459"/>
                    <a:pt x="1251" y="6768"/>
                    <a:pt x="882" y="7090"/>
                  </a:cubicBezTo>
                  <a:cubicBezTo>
                    <a:pt x="822" y="6375"/>
                    <a:pt x="763" y="5661"/>
                    <a:pt x="703" y="4947"/>
                  </a:cubicBezTo>
                  <a:cubicBezTo>
                    <a:pt x="1108" y="4673"/>
                    <a:pt x="1513" y="4387"/>
                    <a:pt x="1918" y="4089"/>
                  </a:cubicBezTo>
                  <a:cubicBezTo>
                    <a:pt x="2215" y="3863"/>
                    <a:pt x="2537" y="3637"/>
                    <a:pt x="2823" y="3399"/>
                  </a:cubicBezTo>
                  <a:close/>
                  <a:moveTo>
                    <a:pt x="2870" y="5744"/>
                  </a:moveTo>
                  <a:cubicBezTo>
                    <a:pt x="2870" y="6006"/>
                    <a:pt x="2882" y="6256"/>
                    <a:pt x="2894" y="6506"/>
                  </a:cubicBezTo>
                  <a:cubicBezTo>
                    <a:pt x="2203" y="6887"/>
                    <a:pt x="1561" y="7459"/>
                    <a:pt x="953" y="7983"/>
                  </a:cubicBezTo>
                  <a:cubicBezTo>
                    <a:pt x="930" y="7745"/>
                    <a:pt x="918" y="7495"/>
                    <a:pt x="894" y="7256"/>
                  </a:cubicBezTo>
                  <a:cubicBezTo>
                    <a:pt x="1263" y="6983"/>
                    <a:pt x="1632" y="6709"/>
                    <a:pt x="1989" y="6423"/>
                  </a:cubicBezTo>
                  <a:cubicBezTo>
                    <a:pt x="2275" y="6209"/>
                    <a:pt x="2584" y="5994"/>
                    <a:pt x="2870" y="5744"/>
                  </a:cubicBezTo>
                  <a:close/>
                  <a:moveTo>
                    <a:pt x="2894" y="6745"/>
                  </a:moveTo>
                  <a:cubicBezTo>
                    <a:pt x="2906" y="7066"/>
                    <a:pt x="2918" y="7387"/>
                    <a:pt x="2930" y="7709"/>
                  </a:cubicBezTo>
                  <a:cubicBezTo>
                    <a:pt x="2549" y="7911"/>
                    <a:pt x="2203" y="8197"/>
                    <a:pt x="1870" y="8447"/>
                  </a:cubicBezTo>
                  <a:cubicBezTo>
                    <a:pt x="1584" y="8650"/>
                    <a:pt x="1311" y="8864"/>
                    <a:pt x="1025" y="9078"/>
                  </a:cubicBezTo>
                  <a:cubicBezTo>
                    <a:pt x="1001" y="8780"/>
                    <a:pt x="989" y="8483"/>
                    <a:pt x="965" y="8185"/>
                  </a:cubicBezTo>
                  <a:cubicBezTo>
                    <a:pt x="1620" y="7733"/>
                    <a:pt x="2334" y="7292"/>
                    <a:pt x="2894" y="6745"/>
                  </a:cubicBezTo>
                  <a:close/>
                  <a:moveTo>
                    <a:pt x="2942" y="7923"/>
                  </a:moveTo>
                  <a:cubicBezTo>
                    <a:pt x="2954" y="8280"/>
                    <a:pt x="2965" y="8626"/>
                    <a:pt x="2989" y="8983"/>
                  </a:cubicBezTo>
                  <a:cubicBezTo>
                    <a:pt x="2704" y="9161"/>
                    <a:pt x="2442" y="9400"/>
                    <a:pt x="2192" y="9590"/>
                  </a:cubicBezTo>
                  <a:cubicBezTo>
                    <a:pt x="1834" y="9864"/>
                    <a:pt x="1477" y="10126"/>
                    <a:pt x="1108" y="10376"/>
                  </a:cubicBezTo>
                  <a:cubicBezTo>
                    <a:pt x="1084" y="10007"/>
                    <a:pt x="1060" y="9638"/>
                    <a:pt x="1037" y="9269"/>
                  </a:cubicBezTo>
                  <a:cubicBezTo>
                    <a:pt x="1370" y="9031"/>
                    <a:pt x="1715" y="8804"/>
                    <a:pt x="2049" y="8578"/>
                  </a:cubicBezTo>
                  <a:cubicBezTo>
                    <a:pt x="2334" y="8364"/>
                    <a:pt x="2668" y="8173"/>
                    <a:pt x="2942" y="7923"/>
                  </a:cubicBezTo>
                  <a:close/>
                  <a:moveTo>
                    <a:pt x="3001" y="9281"/>
                  </a:moveTo>
                  <a:cubicBezTo>
                    <a:pt x="3013" y="9542"/>
                    <a:pt x="3025" y="9793"/>
                    <a:pt x="3037" y="10043"/>
                  </a:cubicBezTo>
                  <a:cubicBezTo>
                    <a:pt x="2358" y="10352"/>
                    <a:pt x="1739" y="10840"/>
                    <a:pt x="1168" y="11316"/>
                  </a:cubicBezTo>
                  <a:cubicBezTo>
                    <a:pt x="1144" y="11066"/>
                    <a:pt x="1132" y="10816"/>
                    <a:pt x="1120" y="10566"/>
                  </a:cubicBezTo>
                  <a:cubicBezTo>
                    <a:pt x="1132" y="10555"/>
                    <a:pt x="1132" y="10555"/>
                    <a:pt x="1144" y="10555"/>
                  </a:cubicBezTo>
                  <a:cubicBezTo>
                    <a:pt x="1584" y="10281"/>
                    <a:pt x="2025" y="9995"/>
                    <a:pt x="2442" y="9697"/>
                  </a:cubicBezTo>
                  <a:cubicBezTo>
                    <a:pt x="2620" y="9566"/>
                    <a:pt x="2823" y="9435"/>
                    <a:pt x="3001" y="9281"/>
                  </a:cubicBezTo>
                  <a:close/>
                  <a:moveTo>
                    <a:pt x="3049" y="10281"/>
                  </a:moveTo>
                  <a:cubicBezTo>
                    <a:pt x="3061" y="10638"/>
                    <a:pt x="3085" y="11007"/>
                    <a:pt x="3108" y="11364"/>
                  </a:cubicBezTo>
                  <a:cubicBezTo>
                    <a:pt x="2465" y="11757"/>
                    <a:pt x="1870" y="12221"/>
                    <a:pt x="1239" y="12614"/>
                  </a:cubicBezTo>
                  <a:cubicBezTo>
                    <a:pt x="1215" y="12257"/>
                    <a:pt x="1203" y="11900"/>
                    <a:pt x="1180" y="11531"/>
                  </a:cubicBezTo>
                  <a:cubicBezTo>
                    <a:pt x="1787" y="11114"/>
                    <a:pt x="2454" y="10733"/>
                    <a:pt x="3049" y="10281"/>
                  </a:cubicBezTo>
                  <a:close/>
                  <a:moveTo>
                    <a:pt x="3120" y="11674"/>
                  </a:moveTo>
                  <a:cubicBezTo>
                    <a:pt x="3132" y="11924"/>
                    <a:pt x="3156" y="12162"/>
                    <a:pt x="3168" y="12412"/>
                  </a:cubicBezTo>
                  <a:cubicBezTo>
                    <a:pt x="2870" y="12555"/>
                    <a:pt x="2608" y="12745"/>
                    <a:pt x="2334" y="12924"/>
                  </a:cubicBezTo>
                  <a:cubicBezTo>
                    <a:pt x="1989" y="13126"/>
                    <a:pt x="1644" y="13341"/>
                    <a:pt x="1287" y="13543"/>
                  </a:cubicBezTo>
                  <a:cubicBezTo>
                    <a:pt x="1275" y="13293"/>
                    <a:pt x="1263" y="13043"/>
                    <a:pt x="1251" y="12793"/>
                  </a:cubicBezTo>
                  <a:cubicBezTo>
                    <a:pt x="1870" y="12459"/>
                    <a:pt x="2549" y="12114"/>
                    <a:pt x="3120" y="11674"/>
                  </a:cubicBezTo>
                  <a:close/>
                  <a:moveTo>
                    <a:pt x="3180" y="12638"/>
                  </a:moveTo>
                  <a:cubicBezTo>
                    <a:pt x="3192" y="12912"/>
                    <a:pt x="3216" y="13174"/>
                    <a:pt x="3227" y="13448"/>
                  </a:cubicBezTo>
                  <a:cubicBezTo>
                    <a:pt x="2942" y="13602"/>
                    <a:pt x="2668" y="13817"/>
                    <a:pt x="2394" y="14007"/>
                  </a:cubicBezTo>
                  <a:cubicBezTo>
                    <a:pt x="2049" y="14245"/>
                    <a:pt x="1703" y="14507"/>
                    <a:pt x="1358" y="14757"/>
                  </a:cubicBezTo>
                  <a:cubicBezTo>
                    <a:pt x="1334" y="14424"/>
                    <a:pt x="1322" y="14079"/>
                    <a:pt x="1299" y="13745"/>
                  </a:cubicBezTo>
                  <a:cubicBezTo>
                    <a:pt x="1692" y="13543"/>
                    <a:pt x="2073" y="13329"/>
                    <a:pt x="2442" y="13102"/>
                  </a:cubicBezTo>
                  <a:cubicBezTo>
                    <a:pt x="2680" y="12960"/>
                    <a:pt x="2954" y="12817"/>
                    <a:pt x="3180" y="12638"/>
                  </a:cubicBezTo>
                  <a:close/>
                  <a:moveTo>
                    <a:pt x="3251" y="13710"/>
                  </a:moveTo>
                  <a:cubicBezTo>
                    <a:pt x="3275" y="14031"/>
                    <a:pt x="3287" y="14353"/>
                    <a:pt x="3311" y="14674"/>
                  </a:cubicBezTo>
                  <a:cubicBezTo>
                    <a:pt x="2751" y="15067"/>
                    <a:pt x="2251" y="15543"/>
                    <a:pt x="1656" y="15888"/>
                  </a:cubicBezTo>
                  <a:cubicBezTo>
                    <a:pt x="1574" y="15929"/>
                    <a:pt x="1624" y="16041"/>
                    <a:pt x="1700" y="16041"/>
                  </a:cubicBezTo>
                  <a:cubicBezTo>
                    <a:pt x="1713" y="16041"/>
                    <a:pt x="1726" y="16038"/>
                    <a:pt x="1739" y="16031"/>
                  </a:cubicBezTo>
                  <a:cubicBezTo>
                    <a:pt x="2287" y="15769"/>
                    <a:pt x="2906" y="15424"/>
                    <a:pt x="3335" y="14948"/>
                  </a:cubicBezTo>
                  <a:cubicBezTo>
                    <a:pt x="3346" y="15174"/>
                    <a:pt x="3358" y="15412"/>
                    <a:pt x="3382" y="15650"/>
                  </a:cubicBezTo>
                  <a:cubicBezTo>
                    <a:pt x="3120" y="15829"/>
                    <a:pt x="2882" y="16055"/>
                    <a:pt x="2632" y="16258"/>
                  </a:cubicBezTo>
                  <a:cubicBezTo>
                    <a:pt x="2263" y="16555"/>
                    <a:pt x="1882" y="16853"/>
                    <a:pt x="1501" y="17127"/>
                  </a:cubicBezTo>
                  <a:cubicBezTo>
                    <a:pt x="1501" y="17043"/>
                    <a:pt x="1489" y="16960"/>
                    <a:pt x="1489" y="16877"/>
                  </a:cubicBezTo>
                  <a:cubicBezTo>
                    <a:pt x="1441" y="16222"/>
                    <a:pt x="1406" y="15579"/>
                    <a:pt x="1370" y="14924"/>
                  </a:cubicBezTo>
                  <a:cubicBezTo>
                    <a:pt x="1751" y="14686"/>
                    <a:pt x="2132" y="14448"/>
                    <a:pt x="2513" y="14198"/>
                  </a:cubicBezTo>
                  <a:cubicBezTo>
                    <a:pt x="2751" y="14043"/>
                    <a:pt x="3013" y="13888"/>
                    <a:pt x="3251" y="13710"/>
                  </a:cubicBezTo>
                  <a:close/>
                  <a:moveTo>
                    <a:pt x="3394" y="15900"/>
                  </a:moveTo>
                  <a:cubicBezTo>
                    <a:pt x="3418" y="16222"/>
                    <a:pt x="3442" y="16531"/>
                    <a:pt x="3466" y="16853"/>
                  </a:cubicBezTo>
                  <a:cubicBezTo>
                    <a:pt x="3192" y="17031"/>
                    <a:pt x="2918" y="17258"/>
                    <a:pt x="2656" y="17448"/>
                  </a:cubicBezTo>
                  <a:cubicBezTo>
                    <a:pt x="2299" y="17710"/>
                    <a:pt x="1942" y="17972"/>
                    <a:pt x="1572" y="18210"/>
                  </a:cubicBezTo>
                  <a:cubicBezTo>
                    <a:pt x="1549" y="17901"/>
                    <a:pt x="1537" y="17591"/>
                    <a:pt x="1513" y="17282"/>
                  </a:cubicBezTo>
                  <a:cubicBezTo>
                    <a:pt x="2144" y="16889"/>
                    <a:pt x="2858" y="16448"/>
                    <a:pt x="3394" y="15900"/>
                  </a:cubicBezTo>
                  <a:close/>
                  <a:moveTo>
                    <a:pt x="3489" y="17151"/>
                  </a:moveTo>
                  <a:cubicBezTo>
                    <a:pt x="3513" y="17401"/>
                    <a:pt x="3525" y="17651"/>
                    <a:pt x="3549" y="17889"/>
                  </a:cubicBezTo>
                  <a:cubicBezTo>
                    <a:pt x="3275" y="18044"/>
                    <a:pt x="3037" y="18258"/>
                    <a:pt x="2799" y="18448"/>
                  </a:cubicBezTo>
                  <a:cubicBezTo>
                    <a:pt x="2418" y="18758"/>
                    <a:pt x="2049" y="19091"/>
                    <a:pt x="1680" y="19425"/>
                  </a:cubicBezTo>
                  <a:cubicBezTo>
                    <a:pt x="1613" y="19472"/>
                    <a:pt x="1675" y="19549"/>
                    <a:pt x="1739" y="19549"/>
                  </a:cubicBezTo>
                  <a:cubicBezTo>
                    <a:pt x="1755" y="19549"/>
                    <a:pt x="1772" y="19544"/>
                    <a:pt x="1787" y="19532"/>
                  </a:cubicBezTo>
                  <a:cubicBezTo>
                    <a:pt x="2168" y="19222"/>
                    <a:pt x="2549" y="18925"/>
                    <a:pt x="2942" y="18627"/>
                  </a:cubicBezTo>
                  <a:cubicBezTo>
                    <a:pt x="3144" y="18460"/>
                    <a:pt x="3370" y="18305"/>
                    <a:pt x="3573" y="18127"/>
                  </a:cubicBezTo>
                  <a:cubicBezTo>
                    <a:pt x="3597" y="18484"/>
                    <a:pt x="3620" y="18841"/>
                    <a:pt x="3656" y="19198"/>
                  </a:cubicBezTo>
                  <a:cubicBezTo>
                    <a:pt x="3477" y="19341"/>
                    <a:pt x="3311" y="19484"/>
                    <a:pt x="3156" y="19615"/>
                  </a:cubicBezTo>
                  <a:cubicBezTo>
                    <a:pt x="2751" y="19937"/>
                    <a:pt x="2346" y="20246"/>
                    <a:pt x="1930" y="20532"/>
                  </a:cubicBezTo>
                  <a:cubicBezTo>
                    <a:pt x="1859" y="20583"/>
                    <a:pt x="1900" y="20685"/>
                    <a:pt x="1972" y="20685"/>
                  </a:cubicBezTo>
                  <a:cubicBezTo>
                    <a:pt x="1985" y="20685"/>
                    <a:pt x="1999" y="20682"/>
                    <a:pt x="2013" y="20675"/>
                  </a:cubicBezTo>
                  <a:cubicBezTo>
                    <a:pt x="2454" y="20413"/>
                    <a:pt x="2894" y="20139"/>
                    <a:pt x="3311" y="19829"/>
                  </a:cubicBezTo>
                  <a:cubicBezTo>
                    <a:pt x="3430" y="19734"/>
                    <a:pt x="3561" y="19651"/>
                    <a:pt x="3680" y="19556"/>
                  </a:cubicBezTo>
                  <a:cubicBezTo>
                    <a:pt x="3704" y="19806"/>
                    <a:pt x="3716" y="20056"/>
                    <a:pt x="3739" y="20306"/>
                  </a:cubicBezTo>
                  <a:cubicBezTo>
                    <a:pt x="3513" y="20449"/>
                    <a:pt x="3299" y="20615"/>
                    <a:pt x="3096" y="20782"/>
                  </a:cubicBezTo>
                  <a:cubicBezTo>
                    <a:pt x="2739" y="21056"/>
                    <a:pt x="2382" y="21342"/>
                    <a:pt x="2037" y="21639"/>
                  </a:cubicBezTo>
                  <a:cubicBezTo>
                    <a:pt x="1978" y="21678"/>
                    <a:pt x="2024" y="21758"/>
                    <a:pt x="2082" y="21758"/>
                  </a:cubicBezTo>
                  <a:cubicBezTo>
                    <a:pt x="2095" y="21758"/>
                    <a:pt x="2108" y="21755"/>
                    <a:pt x="2120" y="21746"/>
                  </a:cubicBezTo>
                  <a:cubicBezTo>
                    <a:pt x="2537" y="21473"/>
                    <a:pt x="2954" y="21199"/>
                    <a:pt x="3358" y="20901"/>
                  </a:cubicBezTo>
                  <a:cubicBezTo>
                    <a:pt x="3489" y="20794"/>
                    <a:pt x="3632" y="20699"/>
                    <a:pt x="3763" y="20603"/>
                  </a:cubicBezTo>
                  <a:cubicBezTo>
                    <a:pt x="3775" y="20794"/>
                    <a:pt x="3799" y="20984"/>
                    <a:pt x="3811" y="21187"/>
                  </a:cubicBezTo>
                  <a:cubicBezTo>
                    <a:pt x="3489" y="21401"/>
                    <a:pt x="3192" y="21675"/>
                    <a:pt x="2882" y="21913"/>
                  </a:cubicBezTo>
                  <a:cubicBezTo>
                    <a:pt x="2549" y="22175"/>
                    <a:pt x="2203" y="22425"/>
                    <a:pt x="1858" y="22663"/>
                  </a:cubicBezTo>
                  <a:cubicBezTo>
                    <a:pt x="1763" y="21246"/>
                    <a:pt x="1668" y="19818"/>
                    <a:pt x="1584" y="18401"/>
                  </a:cubicBezTo>
                  <a:cubicBezTo>
                    <a:pt x="1584" y="18401"/>
                    <a:pt x="1596" y="18401"/>
                    <a:pt x="1596" y="18389"/>
                  </a:cubicBezTo>
                  <a:cubicBezTo>
                    <a:pt x="2203" y="18032"/>
                    <a:pt x="2942" y="17651"/>
                    <a:pt x="3489" y="17151"/>
                  </a:cubicBezTo>
                  <a:close/>
                  <a:moveTo>
                    <a:pt x="3835" y="21473"/>
                  </a:moveTo>
                  <a:cubicBezTo>
                    <a:pt x="3858" y="21758"/>
                    <a:pt x="3882" y="22044"/>
                    <a:pt x="3906" y="22330"/>
                  </a:cubicBezTo>
                  <a:cubicBezTo>
                    <a:pt x="3549" y="22556"/>
                    <a:pt x="3239" y="22842"/>
                    <a:pt x="2906" y="23092"/>
                  </a:cubicBezTo>
                  <a:cubicBezTo>
                    <a:pt x="2596" y="23330"/>
                    <a:pt x="2275" y="23544"/>
                    <a:pt x="1942" y="23759"/>
                  </a:cubicBezTo>
                  <a:cubicBezTo>
                    <a:pt x="1918" y="23461"/>
                    <a:pt x="1894" y="23163"/>
                    <a:pt x="1870" y="22866"/>
                  </a:cubicBezTo>
                  <a:cubicBezTo>
                    <a:pt x="2537" y="22473"/>
                    <a:pt x="3299" y="22032"/>
                    <a:pt x="3835" y="21473"/>
                  </a:cubicBezTo>
                  <a:close/>
                  <a:moveTo>
                    <a:pt x="3930" y="22604"/>
                  </a:moveTo>
                  <a:cubicBezTo>
                    <a:pt x="3954" y="22889"/>
                    <a:pt x="3978" y="23187"/>
                    <a:pt x="4001" y="23473"/>
                  </a:cubicBezTo>
                  <a:cubicBezTo>
                    <a:pt x="3656" y="23711"/>
                    <a:pt x="3335" y="23997"/>
                    <a:pt x="3001" y="24235"/>
                  </a:cubicBezTo>
                  <a:cubicBezTo>
                    <a:pt x="2680" y="24473"/>
                    <a:pt x="2346" y="24687"/>
                    <a:pt x="2013" y="24902"/>
                  </a:cubicBezTo>
                  <a:cubicBezTo>
                    <a:pt x="1989" y="24580"/>
                    <a:pt x="1977" y="24270"/>
                    <a:pt x="1953" y="23949"/>
                  </a:cubicBezTo>
                  <a:cubicBezTo>
                    <a:pt x="2632" y="23604"/>
                    <a:pt x="3406" y="23175"/>
                    <a:pt x="3930" y="22604"/>
                  </a:cubicBezTo>
                  <a:close/>
                  <a:moveTo>
                    <a:pt x="4013" y="23723"/>
                  </a:moveTo>
                  <a:cubicBezTo>
                    <a:pt x="4037" y="24032"/>
                    <a:pt x="4073" y="24330"/>
                    <a:pt x="4097" y="24628"/>
                  </a:cubicBezTo>
                  <a:cubicBezTo>
                    <a:pt x="3763" y="24794"/>
                    <a:pt x="3442" y="25032"/>
                    <a:pt x="3156" y="25235"/>
                  </a:cubicBezTo>
                  <a:cubicBezTo>
                    <a:pt x="2787" y="25485"/>
                    <a:pt x="2442" y="25747"/>
                    <a:pt x="2096" y="26021"/>
                  </a:cubicBezTo>
                  <a:cubicBezTo>
                    <a:pt x="2073" y="25711"/>
                    <a:pt x="2049" y="25390"/>
                    <a:pt x="2025" y="25080"/>
                  </a:cubicBezTo>
                  <a:cubicBezTo>
                    <a:pt x="2715" y="24735"/>
                    <a:pt x="3477" y="24306"/>
                    <a:pt x="4013" y="23723"/>
                  </a:cubicBezTo>
                  <a:close/>
                  <a:moveTo>
                    <a:pt x="4120" y="24925"/>
                  </a:moveTo>
                  <a:cubicBezTo>
                    <a:pt x="4132" y="25187"/>
                    <a:pt x="4156" y="25449"/>
                    <a:pt x="4180" y="25711"/>
                  </a:cubicBezTo>
                  <a:cubicBezTo>
                    <a:pt x="3858" y="25914"/>
                    <a:pt x="3561" y="26175"/>
                    <a:pt x="3263" y="26402"/>
                  </a:cubicBezTo>
                  <a:cubicBezTo>
                    <a:pt x="2894" y="26687"/>
                    <a:pt x="2537" y="26973"/>
                    <a:pt x="2180" y="27259"/>
                  </a:cubicBezTo>
                  <a:cubicBezTo>
                    <a:pt x="2168" y="27057"/>
                    <a:pt x="2156" y="26854"/>
                    <a:pt x="2132" y="26652"/>
                  </a:cubicBezTo>
                  <a:cubicBezTo>
                    <a:pt x="2132" y="26521"/>
                    <a:pt x="2120" y="26378"/>
                    <a:pt x="2108" y="26247"/>
                  </a:cubicBezTo>
                  <a:cubicBezTo>
                    <a:pt x="2513" y="25949"/>
                    <a:pt x="2930" y="25675"/>
                    <a:pt x="3358" y="25402"/>
                  </a:cubicBezTo>
                  <a:cubicBezTo>
                    <a:pt x="3597" y="25235"/>
                    <a:pt x="3870" y="25092"/>
                    <a:pt x="4120" y="24925"/>
                  </a:cubicBezTo>
                  <a:close/>
                  <a:moveTo>
                    <a:pt x="4204" y="25985"/>
                  </a:moveTo>
                  <a:cubicBezTo>
                    <a:pt x="4228" y="26271"/>
                    <a:pt x="4251" y="26556"/>
                    <a:pt x="4275" y="26842"/>
                  </a:cubicBezTo>
                  <a:cubicBezTo>
                    <a:pt x="3561" y="27307"/>
                    <a:pt x="2906" y="27842"/>
                    <a:pt x="2227" y="28342"/>
                  </a:cubicBezTo>
                  <a:cubicBezTo>
                    <a:pt x="2215" y="28045"/>
                    <a:pt x="2203" y="27747"/>
                    <a:pt x="2192" y="27449"/>
                  </a:cubicBezTo>
                  <a:cubicBezTo>
                    <a:pt x="2608" y="27152"/>
                    <a:pt x="3037" y="26854"/>
                    <a:pt x="3454" y="26545"/>
                  </a:cubicBezTo>
                  <a:cubicBezTo>
                    <a:pt x="3692" y="26366"/>
                    <a:pt x="3954" y="26187"/>
                    <a:pt x="4204" y="25985"/>
                  </a:cubicBezTo>
                  <a:close/>
                  <a:moveTo>
                    <a:pt x="4287" y="27128"/>
                  </a:moveTo>
                  <a:cubicBezTo>
                    <a:pt x="4311" y="27402"/>
                    <a:pt x="4335" y="27688"/>
                    <a:pt x="4359" y="27973"/>
                  </a:cubicBezTo>
                  <a:cubicBezTo>
                    <a:pt x="4049" y="28152"/>
                    <a:pt x="3775" y="28402"/>
                    <a:pt x="3489" y="28604"/>
                  </a:cubicBezTo>
                  <a:cubicBezTo>
                    <a:pt x="3085" y="28890"/>
                    <a:pt x="2680" y="29200"/>
                    <a:pt x="2287" y="29497"/>
                  </a:cubicBezTo>
                  <a:cubicBezTo>
                    <a:pt x="2263" y="29176"/>
                    <a:pt x="2251" y="28842"/>
                    <a:pt x="2239" y="28521"/>
                  </a:cubicBezTo>
                  <a:cubicBezTo>
                    <a:pt x="2656" y="28235"/>
                    <a:pt x="3085" y="27949"/>
                    <a:pt x="3501" y="27664"/>
                  </a:cubicBezTo>
                  <a:cubicBezTo>
                    <a:pt x="3704" y="27521"/>
                    <a:pt x="3918" y="27378"/>
                    <a:pt x="4120" y="27235"/>
                  </a:cubicBezTo>
                  <a:cubicBezTo>
                    <a:pt x="4168" y="27199"/>
                    <a:pt x="4228" y="27164"/>
                    <a:pt x="4287" y="27128"/>
                  </a:cubicBezTo>
                  <a:close/>
                  <a:moveTo>
                    <a:pt x="19161" y="648"/>
                  </a:moveTo>
                  <a:cubicBezTo>
                    <a:pt x="24120" y="648"/>
                    <a:pt x="29068" y="775"/>
                    <a:pt x="34017" y="934"/>
                  </a:cubicBezTo>
                  <a:cubicBezTo>
                    <a:pt x="33386" y="5447"/>
                    <a:pt x="33600" y="10221"/>
                    <a:pt x="33541" y="14757"/>
                  </a:cubicBezTo>
                  <a:cubicBezTo>
                    <a:pt x="33481" y="19579"/>
                    <a:pt x="33267" y="24485"/>
                    <a:pt x="33576" y="29295"/>
                  </a:cubicBezTo>
                  <a:cubicBezTo>
                    <a:pt x="28802" y="29509"/>
                    <a:pt x="24028" y="29628"/>
                    <a:pt x="19241" y="29712"/>
                  </a:cubicBezTo>
                  <a:cubicBezTo>
                    <a:pt x="14574" y="29795"/>
                    <a:pt x="9823" y="29759"/>
                    <a:pt x="5168" y="30200"/>
                  </a:cubicBezTo>
                  <a:cubicBezTo>
                    <a:pt x="5168" y="30188"/>
                    <a:pt x="5168" y="30188"/>
                    <a:pt x="5168" y="30188"/>
                  </a:cubicBezTo>
                  <a:cubicBezTo>
                    <a:pt x="4632" y="20437"/>
                    <a:pt x="4454" y="10566"/>
                    <a:pt x="3132" y="899"/>
                  </a:cubicBezTo>
                  <a:lnTo>
                    <a:pt x="3132" y="899"/>
                  </a:lnTo>
                  <a:cubicBezTo>
                    <a:pt x="3704" y="933"/>
                    <a:pt x="4280" y="947"/>
                    <a:pt x="4857" y="947"/>
                  </a:cubicBezTo>
                  <a:cubicBezTo>
                    <a:pt x="6860" y="947"/>
                    <a:pt x="8884" y="781"/>
                    <a:pt x="10871" y="744"/>
                  </a:cubicBezTo>
                  <a:cubicBezTo>
                    <a:pt x="13407" y="684"/>
                    <a:pt x="15955" y="649"/>
                    <a:pt x="18503" y="649"/>
                  </a:cubicBezTo>
                  <a:cubicBezTo>
                    <a:pt x="18722" y="648"/>
                    <a:pt x="18942" y="648"/>
                    <a:pt x="19161" y="648"/>
                  </a:cubicBezTo>
                  <a:close/>
                  <a:moveTo>
                    <a:pt x="4382" y="28271"/>
                  </a:moveTo>
                  <a:cubicBezTo>
                    <a:pt x="4406" y="28557"/>
                    <a:pt x="4430" y="28854"/>
                    <a:pt x="4442" y="29140"/>
                  </a:cubicBezTo>
                  <a:cubicBezTo>
                    <a:pt x="3716" y="29593"/>
                    <a:pt x="3037" y="30188"/>
                    <a:pt x="2346" y="30700"/>
                  </a:cubicBezTo>
                  <a:cubicBezTo>
                    <a:pt x="2323" y="30343"/>
                    <a:pt x="2311" y="29997"/>
                    <a:pt x="2287" y="29652"/>
                  </a:cubicBezTo>
                  <a:cubicBezTo>
                    <a:pt x="2727" y="29366"/>
                    <a:pt x="3168" y="29081"/>
                    <a:pt x="3608" y="28783"/>
                  </a:cubicBezTo>
                  <a:cubicBezTo>
                    <a:pt x="3847" y="28616"/>
                    <a:pt x="4132" y="28461"/>
                    <a:pt x="4382" y="28271"/>
                  </a:cubicBezTo>
                  <a:close/>
                  <a:moveTo>
                    <a:pt x="4466" y="29473"/>
                  </a:moveTo>
                  <a:cubicBezTo>
                    <a:pt x="4489" y="29712"/>
                    <a:pt x="4513" y="29950"/>
                    <a:pt x="4525" y="30200"/>
                  </a:cubicBezTo>
                  <a:cubicBezTo>
                    <a:pt x="4192" y="30438"/>
                    <a:pt x="3882" y="30736"/>
                    <a:pt x="3561" y="30986"/>
                  </a:cubicBezTo>
                  <a:cubicBezTo>
                    <a:pt x="3204" y="31259"/>
                    <a:pt x="2835" y="31509"/>
                    <a:pt x="2442" y="31748"/>
                  </a:cubicBezTo>
                  <a:cubicBezTo>
                    <a:pt x="2406" y="31450"/>
                    <a:pt x="2382" y="31152"/>
                    <a:pt x="2358" y="30855"/>
                  </a:cubicBezTo>
                  <a:cubicBezTo>
                    <a:pt x="3049" y="30438"/>
                    <a:pt x="3823" y="29997"/>
                    <a:pt x="4466" y="29473"/>
                  </a:cubicBezTo>
                  <a:close/>
                  <a:moveTo>
                    <a:pt x="32957" y="30105"/>
                  </a:moveTo>
                  <a:lnTo>
                    <a:pt x="32957" y="30105"/>
                  </a:lnTo>
                  <a:cubicBezTo>
                    <a:pt x="32505" y="30462"/>
                    <a:pt x="32064" y="30831"/>
                    <a:pt x="31624" y="31200"/>
                  </a:cubicBezTo>
                  <a:cubicBezTo>
                    <a:pt x="31481" y="31307"/>
                    <a:pt x="31005" y="31593"/>
                    <a:pt x="30731" y="31902"/>
                  </a:cubicBezTo>
                  <a:cubicBezTo>
                    <a:pt x="30540" y="31902"/>
                    <a:pt x="30362" y="31914"/>
                    <a:pt x="30171" y="31914"/>
                  </a:cubicBezTo>
                  <a:cubicBezTo>
                    <a:pt x="30826" y="31402"/>
                    <a:pt x="31421" y="30843"/>
                    <a:pt x="31921" y="30176"/>
                  </a:cubicBezTo>
                  <a:cubicBezTo>
                    <a:pt x="32267" y="30152"/>
                    <a:pt x="32612" y="30128"/>
                    <a:pt x="32957" y="30105"/>
                  </a:cubicBezTo>
                  <a:close/>
                  <a:moveTo>
                    <a:pt x="31791" y="30176"/>
                  </a:moveTo>
                  <a:lnTo>
                    <a:pt x="31791" y="30176"/>
                  </a:lnTo>
                  <a:cubicBezTo>
                    <a:pt x="31100" y="30724"/>
                    <a:pt x="30445" y="31319"/>
                    <a:pt x="29802" y="31926"/>
                  </a:cubicBezTo>
                  <a:cubicBezTo>
                    <a:pt x="29457" y="31938"/>
                    <a:pt x="29112" y="31938"/>
                    <a:pt x="28754" y="31950"/>
                  </a:cubicBezTo>
                  <a:cubicBezTo>
                    <a:pt x="28885" y="31843"/>
                    <a:pt x="29004" y="31724"/>
                    <a:pt x="29124" y="31593"/>
                  </a:cubicBezTo>
                  <a:cubicBezTo>
                    <a:pt x="29540" y="31188"/>
                    <a:pt x="30040" y="30759"/>
                    <a:pt x="30350" y="30247"/>
                  </a:cubicBezTo>
                  <a:cubicBezTo>
                    <a:pt x="30826" y="30235"/>
                    <a:pt x="31314" y="30212"/>
                    <a:pt x="31791" y="30176"/>
                  </a:cubicBezTo>
                  <a:close/>
                  <a:moveTo>
                    <a:pt x="22015" y="30402"/>
                  </a:moveTo>
                  <a:cubicBezTo>
                    <a:pt x="21837" y="30581"/>
                    <a:pt x="21670" y="30783"/>
                    <a:pt x="21504" y="30950"/>
                  </a:cubicBezTo>
                  <a:cubicBezTo>
                    <a:pt x="21170" y="31295"/>
                    <a:pt x="20837" y="31629"/>
                    <a:pt x="20503" y="31974"/>
                  </a:cubicBezTo>
                  <a:cubicBezTo>
                    <a:pt x="20436" y="31970"/>
                    <a:pt x="20370" y="31969"/>
                    <a:pt x="20304" y="31969"/>
                  </a:cubicBezTo>
                  <a:cubicBezTo>
                    <a:pt x="20173" y="31969"/>
                    <a:pt x="20043" y="31974"/>
                    <a:pt x="19908" y="31974"/>
                  </a:cubicBezTo>
                  <a:cubicBezTo>
                    <a:pt x="20051" y="31831"/>
                    <a:pt x="20206" y="31700"/>
                    <a:pt x="20349" y="31569"/>
                  </a:cubicBezTo>
                  <a:cubicBezTo>
                    <a:pt x="20658" y="31283"/>
                    <a:pt x="21063" y="30986"/>
                    <a:pt x="21253" y="30605"/>
                  </a:cubicBezTo>
                  <a:cubicBezTo>
                    <a:pt x="21283" y="30556"/>
                    <a:pt x="21248" y="30515"/>
                    <a:pt x="21202" y="30515"/>
                  </a:cubicBezTo>
                  <a:cubicBezTo>
                    <a:pt x="21192" y="30515"/>
                    <a:pt x="21181" y="30517"/>
                    <a:pt x="21170" y="30521"/>
                  </a:cubicBezTo>
                  <a:cubicBezTo>
                    <a:pt x="20789" y="30700"/>
                    <a:pt x="20480" y="31093"/>
                    <a:pt x="20182" y="31402"/>
                  </a:cubicBezTo>
                  <a:cubicBezTo>
                    <a:pt x="20003" y="31593"/>
                    <a:pt x="19825" y="31783"/>
                    <a:pt x="19634" y="31974"/>
                  </a:cubicBezTo>
                  <a:lnTo>
                    <a:pt x="18444" y="31974"/>
                  </a:lnTo>
                  <a:cubicBezTo>
                    <a:pt x="18670" y="31771"/>
                    <a:pt x="18908" y="31557"/>
                    <a:pt x="19134" y="31355"/>
                  </a:cubicBezTo>
                  <a:cubicBezTo>
                    <a:pt x="19456" y="31069"/>
                    <a:pt x="19837" y="30771"/>
                    <a:pt x="20063" y="30414"/>
                  </a:cubicBezTo>
                  <a:cubicBezTo>
                    <a:pt x="20718" y="30402"/>
                    <a:pt x="21373" y="30402"/>
                    <a:pt x="22015" y="30402"/>
                  </a:cubicBezTo>
                  <a:close/>
                  <a:moveTo>
                    <a:pt x="26028" y="30366"/>
                  </a:moveTo>
                  <a:cubicBezTo>
                    <a:pt x="25337" y="30843"/>
                    <a:pt x="24694" y="31462"/>
                    <a:pt x="24063" y="31974"/>
                  </a:cubicBezTo>
                  <a:lnTo>
                    <a:pt x="20801" y="31974"/>
                  </a:lnTo>
                  <a:cubicBezTo>
                    <a:pt x="21111" y="31700"/>
                    <a:pt x="21408" y="31426"/>
                    <a:pt x="21706" y="31152"/>
                  </a:cubicBezTo>
                  <a:cubicBezTo>
                    <a:pt x="21956" y="30914"/>
                    <a:pt x="22242" y="30664"/>
                    <a:pt x="22480" y="30390"/>
                  </a:cubicBezTo>
                  <a:lnTo>
                    <a:pt x="23194" y="30390"/>
                  </a:lnTo>
                  <a:cubicBezTo>
                    <a:pt x="23087" y="30497"/>
                    <a:pt x="22980" y="30605"/>
                    <a:pt x="22873" y="30712"/>
                  </a:cubicBezTo>
                  <a:cubicBezTo>
                    <a:pt x="22480" y="31081"/>
                    <a:pt x="22051" y="31426"/>
                    <a:pt x="21623" y="31783"/>
                  </a:cubicBezTo>
                  <a:cubicBezTo>
                    <a:pt x="21562" y="31834"/>
                    <a:pt x="21622" y="31936"/>
                    <a:pt x="21700" y="31936"/>
                  </a:cubicBezTo>
                  <a:cubicBezTo>
                    <a:pt x="21713" y="31936"/>
                    <a:pt x="21727" y="31933"/>
                    <a:pt x="21742" y="31926"/>
                  </a:cubicBezTo>
                  <a:cubicBezTo>
                    <a:pt x="22206" y="31652"/>
                    <a:pt x="22623" y="31319"/>
                    <a:pt x="23016" y="30962"/>
                  </a:cubicBezTo>
                  <a:cubicBezTo>
                    <a:pt x="23218" y="30795"/>
                    <a:pt x="23432" y="30593"/>
                    <a:pt x="23623" y="30390"/>
                  </a:cubicBezTo>
                  <a:cubicBezTo>
                    <a:pt x="23968" y="30390"/>
                    <a:pt x="24325" y="30378"/>
                    <a:pt x="24671" y="30378"/>
                  </a:cubicBezTo>
                  <a:cubicBezTo>
                    <a:pt x="24504" y="30533"/>
                    <a:pt x="24337" y="30700"/>
                    <a:pt x="24194" y="30831"/>
                  </a:cubicBezTo>
                  <a:cubicBezTo>
                    <a:pt x="23861" y="31128"/>
                    <a:pt x="23539" y="31426"/>
                    <a:pt x="23218" y="31736"/>
                  </a:cubicBezTo>
                  <a:cubicBezTo>
                    <a:pt x="23143" y="31801"/>
                    <a:pt x="23208" y="31889"/>
                    <a:pt x="23285" y="31889"/>
                  </a:cubicBezTo>
                  <a:cubicBezTo>
                    <a:pt x="23306" y="31889"/>
                    <a:pt x="23329" y="31882"/>
                    <a:pt x="23349" y="31867"/>
                  </a:cubicBezTo>
                  <a:cubicBezTo>
                    <a:pt x="23670" y="31605"/>
                    <a:pt x="24004" y="31343"/>
                    <a:pt x="24325" y="31069"/>
                  </a:cubicBezTo>
                  <a:cubicBezTo>
                    <a:pt x="24480" y="30938"/>
                    <a:pt x="24623" y="30819"/>
                    <a:pt x="24778" y="30688"/>
                  </a:cubicBezTo>
                  <a:cubicBezTo>
                    <a:pt x="24873" y="30605"/>
                    <a:pt x="25040" y="30486"/>
                    <a:pt x="25147" y="30378"/>
                  </a:cubicBezTo>
                  <a:cubicBezTo>
                    <a:pt x="25433" y="30378"/>
                    <a:pt x="25730" y="30366"/>
                    <a:pt x="26028" y="30366"/>
                  </a:cubicBezTo>
                  <a:close/>
                  <a:moveTo>
                    <a:pt x="27445" y="30343"/>
                  </a:moveTo>
                  <a:cubicBezTo>
                    <a:pt x="27242" y="30533"/>
                    <a:pt x="27040" y="30747"/>
                    <a:pt x="26838" y="30938"/>
                  </a:cubicBezTo>
                  <a:cubicBezTo>
                    <a:pt x="26468" y="31283"/>
                    <a:pt x="26111" y="31629"/>
                    <a:pt x="25754" y="31974"/>
                  </a:cubicBezTo>
                  <a:lnTo>
                    <a:pt x="24421" y="31974"/>
                  </a:lnTo>
                  <a:cubicBezTo>
                    <a:pt x="25147" y="31474"/>
                    <a:pt x="25968" y="30974"/>
                    <a:pt x="26599" y="30355"/>
                  </a:cubicBezTo>
                  <a:cubicBezTo>
                    <a:pt x="26885" y="30355"/>
                    <a:pt x="27171" y="30343"/>
                    <a:pt x="27445" y="30343"/>
                  </a:cubicBezTo>
                  <a:close/>
                  <a:moveTo>
                    <a:pt x="28469" y="30319"/>
                  </a:moveTo>
                  <a:cubicBezTo>
                    <a:pt x="27873" y="30795"/>
                    <a:pt x="27326" y="31390"/>
                    <a:pt x="26814" y="31902"/>
                  </a:cubicBezTo>
                  <a:cubicBezTo>
                    <a:pt x="26790" y="31926"/>
                    <a:pt x="26790" y="31950"/>
                    <a:pt x="26790" y="31974"/>
                  </a:cubicBezTo>
                  <a:lnTo>
                    <a:pt x="26028" y="31974"/>
                  </a:lnTo>
                  <a:cubicBezTo>
                    <a:pt x="26361" y="31688"/>
                    <a:pt x="26695" y="31414"/>
                    <a:pt x="27028" y="31117"/>
                  </a:cubicBezTo>
                  <a:cubicBezTo>
                    <a:pt x="27314" y="30867"/>
                    <a:pt x="27659" y="30628"/>
                    <a:pt x="27933" y="30331"/>
                  </a:cubicBezTo>
                  <a:cubicBezTo>
                    <a:pt x="28111" y="30331"/>
                    <a:pt x="28290" y="30319"/>
                    <a:pt x="28469" y="30319"/>
                  </a:cubicBezTo>
                  <a:close/>
                  <a:moveTo>
                    <a:pt x="30124" y="30259"/>
                  </a:moveTo>
                  <a:lnTo>
                    <a:pt x="30124" y="30259"/>
                  </a:lnTo>
                  <a:cubicBezTo>
                    <a:pt x="29790" y="30521"/>
                    <a:pt x="29493" y="30855"/>
                    <a:pt x="29207" y="31152"/>
                  </a:cubicBezTo>
                  <a:cubicBezTo>
                    <a:pt x="28945" y="31414"/>
                    <a:pt x="28695" y="31736"/>
                    <a:pt x="28385" y="31950"/>
                  </a:cubicBezTo>
                  <a:cubicBezTo>
                    <a:pt x="27933" y="31962"/>
                    <a:pt x="27469" y="31962"/>
                    <a:pt x="27004" y="31974"/>
                  </a:cubicBezTo>
                  <a:cubicBezTo>
                    <a:pt x="27635" y="31414"/>
                    <a:pt x="28350" y="30902"/>
                    <a:pt x="28957" y="30307"/>
                  </a:cubicBezTo>
                  <a:cubicBezTo>
                    <a:pt x="29338" y="30295"/>
                    <a:pt x="29731" y="30283"/>
                    <a:pt x="30124" y="30259"/>
                  </a:cubicBezTo>
                  <a:close/>
                  <a:moveTo>
                    <a:pt x="2954" y="31640"/>
                  </a:moveTo>
                  <a:cubicBezTo>
                    <a:pt x="2787" y="31759"/>
                    <a:pt x="2632" y="31879"/>
                    <a:pt x="2465" y="31986"/>
                  </a:cubicBezTo>
                  <a:cubicBezTo>
                    <a:pt x="2465" y="31950"/>
                    <a:pt x="2465" y="31926"/>
                    <a:pt x="2454" y="31890"/>
                  </a:cubicBezTo>
                  <a:cubicBezTo>
                    <a:pt x="2620" y="31819"/>
                    <a:pt x="2787" y="31736"/>
                    <a:pt x="2954" y="31640"/>
                  </a:cubicBezTo>
                  <a:close/>
                  <a:moveTo>
                    <a:pt x="19741" y="30414"/>
                  </a:moveTo>
                  <a:cubicBezTo>
                    <a:pt x="19444" y="30628"/>
                    <a:pt x="19194" y="30926"/>
                    <a:pt x="18944" y="31164"/>
                  </a:cubicBezTo>
                  <a:cubicBezTo>
                    <a:pt x="18682" y="31426"/>
                    <a:pt x="18420" y="31700"/>
                    <a:pt x="18158" y="31974"/>
                  </a:cubicBezTo>
                  <a:cubicBezTo>
                    <a:pt x="17753" y="31974"/>
                    <a:pt x="17348" y="31974"/>
                    <a:pt x="16943" y="31986"/>
                  </a:cubicBezTo>
                  <a:lnTo>
                    <a:pt x="16824" y="31986"/>
                  </a:lnTo>
                  <a:cubicBezTo>
                    <a:pt x="17158" y="31712"/>
                    <a:pt x="17491" y="31438"/>
                    <a:pt x="17813" y="31164"/>
                  </a:cubicBezTo>
                  <a:cubicBezTo>
                    <a:pt x="18075" y="30938"/>
                    <a:pt x="18372" y="30700"/>
                    <a:pt x="18598" y="30426"/>
                  </a:cubicBezTo>
                  <a:cubicBezTo>
                    <a:pt x="18813" y="30426"/>
                    <a:pt x="19027" y="30426"/>
                    <a:pt x="19229" y="30414"/>
                  </a:cubicBezTo>
                  <a:close/>
                  <a:moveTo>
                    <a:pt x="13598" y="30569"/>
                  </a:moveTo>
                  <a:cubicBezTo>
                    <a:pt x="13324" y="30795"/>
                    <a:pt x="13062" y="31057"/>
                    <a:pt x="12800" y="31295"/>
                  </a:cubicBezTo>
                  <a:cubicBezTo>
                    <a:pt x="12550" y="31533"/>
                    <a:pt x="12312" y="31759"/>
                    <a:pt x="12062" y="31998"/>
                  </a:cubicBezTo>
                  <a:lnTo>
                    <a:pt x="11074" y="31998"/>
                  </a:lnTo>
                  <a:cubicBezTo>
                    <a:pt x="11657" y="31569"/>
                    <a:pt x="12240" y="31128"/>
                    <a:pt x="12705" y="30593"/>
                  </a:cubicBezTo>
                  <a:cubicBezTo>
                    <a:pt x="13002" y="30581"/>
                    <a:pt x="13300" y="30581"/>
                    <a:pt x="13598" y="30569"/>
                  </a:cubicBezTo>
                  <a:close/>
                  <a:moveTo>
                    <a:pt x="15241" y="30509"/>
                  </a:moveTo>
                  <a:lnTo>
                    <a:pt x="15241" y="30509"/>
                  </a:lnTo>
                  <a:cubicBezTo>
                    <a:pt x="14979" y="30712"/>
                    <a:pt x="14729" y="30962"/>
                    <a:pt x="14491" y="31176"/>
                  </a:cubicBezTo>
                  <a:cubicBezTo>
                    <a:pt x="14193" y="31450"/>
                    <a:pt x="13907" y="31724"/>
                    <a:pt x="13610" y="31998"/>
                  </a:cubicBezTo>
                  <a:lnTo>
                    <a:pt x="12371" y="31998"/>
                  </a:lnTo>
                  <a:cubicBezTo>
                    <a:pt x="12574" y="31819"/>
                    <a:pt x="12776" y="31652"/>
                    <a:pt x="12967" y="31474"/>
                  </a:cubicBezTo>
                  <a:cubicBezTo>
                    <a:pt x="13300" y="31176"/>
                    <a:pt x="13645" y="30890"/>
                    <a:pt x="13931" y="30557"/>
                  </a:cubicBezTo>
                  <a:cubicBezTo>
                    <a:pt x="14372" y="30545"/>
                    <a:pt x="14800" y="30533"/>
                    <a:pt x="15241" y="30509"/>
                  </a:cubicBezTo>
                  <a:close/>
                  <a:moveTo>
                    <a:pt x="16360" y="30486"/>
                  </a:moveTo>
                  <a:cubicBezTo>
                    <a:pt x="16158" y="30652"/>
                    <a:pt x="15967" y="30843"/>
                    <a:pt x="15789" y="31009"/>
                  </a:cubicBezTo>
                  <a:cubicBezTo>
                    <a:pt x="15455" y="31319"/>
                    <a:pt x="15146" y="31652"/>
                    <a:pt x="14836" y="31998"/>
                  </a:cubicBezTo>
                  <a:lnTo>
                    <a:pt x="13955" y="31998"/>
                  </a:lnTo>
                  <a:cubicBezTo>
                    <a:pt x="14205" y="31795"/>
                    <a:pt x="14443" y="31581"/>
                    <a:pt x="14681" y="31367"/>
                  </a:cubicBezTo>
                  <a:cubicBezTo>
                    <a:pt x="14991" y="31105"/>
                    <a:pt x="15336" y="30831"/>
                    <a:pt x="15574" y="30509"/>
                  </a:cubicBezTo>
                  <a:cubicBezTo>
                    <a:pt x="15836" y="30497"/>
                    <a:pt x="16098" y="30486"/>
                    <a:pt x="16360" y="30486"/>
                  </a:cubicBezTo>
                  <a:close/>
                  <a:moveTo>
                    <a:pt x="18205" y="30438"/>
                  </a:moveTo>
                  <a:cubicBezTo>
                    <a:pt x="18003" y="30605"/>
                    <a:pt x="17801" y="30795"/>
                    <a:pt x="17610" y="30962"/>
                  </a:cubicBezTo>
                  <a:cubicBezTo>
                    <a:pt x="17253" y="31283"/>
                    <a:pt x="16908" y="31605"/>
                    <a:pt x="16562" y="31938"/>
                  </a:cubicBezTo>
                  <a:cubicBezTo>
                    <a:pt x="16551" y="31950"/>
                    <a:pt x="16539" y="31974"/>
                    <a:pt x="16539" y="31986"/>
                  </a:cubicBezTo>
                  <a:cubicBezTo>
                    <a:pt x="16074" y="31986"/>
                    <a:pt x="15610" y="31998"/>
                    <a:pt x="15146" y="31998"/>
                  </a:cubicBezTo>
                  <a:cubicBezTo>
                    <a:pt x="15396" y="31748"/>
                    <a:pt x="15646" y="31498"/>
                    <a:pt x="15908" y="31259"/>
                  </a:cubicBezTo>
                  <a:cubicBezTo>
                    <a:pt x="16193" y="30997"/>
                    <a:pt x="16515" y="30747"/>
                    <a:pt x="16789" y="30474"/>
                  </a:cubicBezTo>
                  <a:cubicBezTo>
                    <a:pt x="17265" y="30462"/>
                    <a:pt x="17741" y="30450"/>
                    <a:pt x="18205" y="30438"/>
                  </a:cubicBezTo>
                  <a:close/>
                  <a:moveTo>
                    <a:pt x="12479" y="30605"/>
                  </a:moveTo>
                  <a:lnTo>
                    <a:pt x="12479" y="30605"/>
                  </a:lnTo>
                  <a:cubicBezTo>
                    <a:pt x="11824" y="30986"/>
                    <a:pt x="11228" y="31498"/>
                    <a:pt x="10657" y="31998"/>
                  </a:cubicBezTo>
                  <a:cubicBezTo>
                    <a:pt x="10228" y="31998"/>
                    <a:pt x="9800" y="32010"/>
                    <a:pt x="9359" y="32010"/>
                  </a:cubicBezTo>
                  <a:cubicBezTo>
                    <a:pt x="9657" y="31759"/>
                    <a:pt x="9966" y="31509"/>
                    <a:pt x="10276" y="31283"/>
                  </a:cubicBezTo>
                  <a:cubicBezTo>
                    <a:pt x="10585" y="31057"/>
                    <a:pt x="10907" y="30855"/>
                    <a:pt x="11217" y="30628"/>
                  </a:cubicBezTo>
                  <a:cubicBezTo>
                    <a:pt x="11633" y="30616"/>
                    <a:pt x="12062" y="30616"/>
                    <a:pt x="12479" y="30605"/>
                  </a:cubicBezTo>
                  <a:close/>
                  <a:moveTo>
                    <a:pt x="10740" y="30640"/>
                  </a:moveTo>
                  <a:lnTo>
                    <a:pt x="10740" y="30640"/>
                  </a:lnTo>
                  <a:cubicBezTo>
                    <a:pt x="10133" y="31009"/>
                    <a:pt x="9562" y="31521"/>
                    <a:pt x="9061" y="32010"/>
                  </a:cubicBezTo>
                  <a:cubicBezTo>
                    <a:pt x="8800" y="32021"/>
                    <a:pt x="8538" y="32021"/>
                    <a:pt x="8276" y="32021"/>
                  </a:cubicBezTo>
                  <a:cubicBezTo>
                    <a:pt x="8835" y="31640"/>
                    <a:pt x="9419" y="31271"/>
                    <a:pt x="9907" y="30807"/>
                  </a:cubicBezTo>
                  <a:cubicBezTo>
                    <a:pt x="9938" y="30786"/>
                    <a:pt x="9915" y="30719"/>
                    <a:pt x="9876" y="30719"/>
                  </a:cubicBezTo>
                  <a:cubicBezTo>
                    <a:pt x="9871" y="30719"/>
                    <a:pt x="9865" y="30721"/>
                    <a:pt x="9859" y="30724"/>
                  </a:cubicBezTo>
                  <a:cubicBezTo>
                    <a:pt x="9145" y="31009"/>
                    <a:pt x="8490" y="31521"/>
                    <a:pt x="7883" y="32033"/>
                  </a:cubicBezTo>
                  <a:cubicBezTo>
                    <a:pt x="7526" y="32045"/>
                    <a:pt x="7168" y="32045"/>
                    <a:pt x="6823" y="32057"/>
                  </a:cubicBezTo>
                  <a:cubicBezTo>
                    <a:pt x="7049" y="31867"/>
                    <a:pt x="7276" y="31676"/>
                    <a:pt x="7502" y="31498"/>
                  </a:cubicBezTo>
                  <a:cubicBezTo>
                    <a:pt x="7859" y="31212"/>
                    <a:pt x="8264" y="30962"/>
                    <a:pt x="8609" y="30664"/>
                  </a:cubicBezTo>
                  <a:cubicBezTo>
                    <a:pt x="9312" y="30664"/>
                    <a:pt x="10026" y="30652"/>
                    <a:pt x="10740" y="30640"/>
                  </a:cubicBezTo>
                  <a:close/>
                  <a:moveTo>
                    <a:pt x="8216" y="30664"/>
                  </a:moveTo>
                  <a:cubicBezTo>
                    <a:pt x="7966" y="30843"/>
                    <a:pt x="7728" y="31045"/>
                    <a:pt x="7502" y="31224"/>
                  </a:cubicBezTo>
                  <a:cubicBezTo>
                    <a:pt x="7168" y="31486"/>
                    <a:pt x="6847" y="31771"/>
                    <a:pt x="6537" y="32069"/>
                  </a:cubicBezTo>
                  <a:cubicBezTo>
                    <a:pt x="6323" y="32081"/>
                    <a:pt x="6097" y="32093"/>
                    <a:pt x="5883" y="32093"/>
                  </a:cubicBezTo>
                  <a:cubicBezTo>
                    <a:pt x="6049" y="31950"/>
                    <a:pt x="6216" y="31807"/>
                    <a:pt x="6383" y="31676"/>
                  </a:cubicBezTo>
                  <a:cubicBezTo>
                    <a:pt x="6764" y="31355"/>
                    <a:pt x="7240" y="31093"/>
                    <a:pt x="7561" y="30712"/>
                  </a:cubicBezTo>
                  <a:cubicBezTo>
                    <a:pt x="7561" y="30700"/>
                    <a:pt x="7573" y="30676"/>
                    <a:pt x="7561" y="30664"/>
                  </a:cubicBezTo>
                  <a:close/>
                  <a:moveTo>
                    <a:pt x="6394" y="30640"/>
                  </a:moveTo>
                  <a:cubicBezTo>
                    <a:pt x="6728" y="30652"/>
                    <a:pt x="7061" y="30652"/>
                    <a:pt x="7407" y="30664"/>
                  </a:cubicBezTo>
                  <a:cubicBezTo>
                    <a:pt x="7014" y="30843"/>
                    <a:pt x="6692" y="31152"/>
                    <a:pt x="6371" y="31426"/>
                  </a:cubicBezTo>
                  <a:cubicBezTo>
                    <a:pt x="6121" y="31640"/>
                    <a:pt x="5883" y="31879"/>
                    <a:pt x="5644" y="32105"/>
                  </a:cubicBezTo>
                  <a:cubicBezTo>
                    <a:pt x="5323" y="32129"/>
                    <a:pt x="5013" y="32129"/>
                    <a:pt x="4692" y="32152"/>
                  </a:cubicBezTo>
                  <a:cubicBezTo>
                    <a:pt x="4930" y="31926"/>
                    <a:pt x="5168" y="31700"/>
                    <a:pt x="5406" y="31474"/>
                  </a:cubicBezTo>
                  <a:cubicBezTo>
                    <a:pt x="5728" y="31200"/>
                    <a:pt x="6085" y="30938"/>
                    <a:pt x="6394" y="30640"/>
                  </a:cubicBezTo>
                  <a:close/>
                  <a:moveTo>
                    <a:pt x="5085" y="30605"/>
                  </a:moveTo>
                  <a:cubicBezTo>
                    <a:pt x="5382" y="30616"/>
                    <a:pt x="5692" y="30616"/>
                    <a:pt x="5990" y="30628"/>
                  </a:cubicBezTo>
                  <a:cubicBezTo>
                    <a:pt x="5406" y="31045"/>
                    <a:pt x="4870" y="31629"/>
                    <a:pt x="4406" y="32176"/>
                  </a:cubicBezTo>
                  <a:cubicBezTo>
                    <a:pt x="3918" y="32200"/>
                    <a:pt x="3430" y="32236"/>
                    <a:pt x="2942" y="32271"/>
                  </a:cubicBezTo>
                  <a:cubicBezTo>
                    <a:pt x="3251" y="32021"/>
                    <a:pt x="3549" y="31771"/>
                    <a:pt x="3858" y="31521"/>
                  </a:cubicBezTo>
                  <a:cubicBezTo>
                    <a:pt x="4180" y="31259"/>
                    <a:pt x="4609" y="30997"/>
                    <a:pt x="4906" y="30664"/>
                  </a:cubicBezTo>
                  <a:cubicBezTo>
                    <a:pt x="4978" y="30664"/>
                    <a:pt x="5037" y="30640"/>
                    <a:pt x="5085" y="30605"/>
                  </a:cubicBezTo>
                  <a:close/>
                  <a:moveTo>
                    <a:pt x="21766" y="1"/>
                  </a:moveTo>
                  <a:cubicBezTo>
                    <a:pt x="20575" y="1"/>
                    <a:pt x="19384" y="7"/>
                    <a:pt x="18194" y="17"/>
                  </a:cubicBezTo>
                  <a:cubicBezTo>
                    <a:pt x="15550" y="41"/>
                    <a:pt x="12907" y="101"/>
                    <a:pt x="10252" y="196"/>
                  </a:cubicBezTo>
                  <a:cubicBezTo>
                    <a:pt x="7859" y="279"/>
                    <a:pt x="5359" y="244"/>
                    <a:pt x="2989" y="637"/>
                  </a:cubicBezTo>
                  <a:cubicBezTo>
                    <a:pt x="2965" y="637"/>
                    <a:pt x="2954" y="637"/>
                    <a:pt x="2942" y="649"/>
                  </a:cubicBezTo>
                  <a:lnTo>
                    <a:pt x="2894" y="649"/>
                  </a:lnTo>
                  <a:cubicBezTo>
                    <a:pt x="2858" y="660"/>
                    <a:pt x="2835" y="684"/>
                    <a:pt x="2823" y="708"/>
                  </a:cubicBezTo>
                  <a:cubicBezTo>
                    <a:pt x="2334" y="863"/>
                    <a:pt x="1894" y="1149"/>
                    <a:pt x="1489" y="1446"/>
                  </a:cubicBezTo>
                  <a:cubicBezTo>
                    <a:pt x="1084" y="1744"/>
                    <a:pt x="549" y="2065"/>
                    <a:pt x="263" y="2494"/>
                  </a:cubicBezTo>
                  <a:cubicBezTo>
                    <a:pt x="227" y="2506"/>
                    <a:pt x="203" y="2530"/>
                    <a:pt x="203" y="2577"/>
                  </a:cubicBezTo>
                  <a:cubicBezTo>
                    <a:pt x="203" y="2589"/>
                    <a:pt x="203" y="2601"/>
                    <a:pt x="203" y="2601"/>
                  </a:cubicBezTo>
                  <a:cubicBezTo>
                    <a:pt x="168" y="2661"/>
                    <a:pt x="168" y="2708"/>
                    <a:pt x="179" y="2756"/>
                  </a:cubicBezTo>
                  <a:cubicBezTo>
                    <a:pt x="1" y="4292"/>
                    <a:pt x="144" y="5887"/>
                    <a:pt x="203" y="7423"/>
                  </a:cubicBezTo>
                  <a:cubicBezTo>
                    <a:pt x="334" y="10638"/>
                    <a:pt x="584" y="13841"/>
                    <a:pt x="810" y="17043"/>
                  </a:cubicBezTo>
                  <a:cubicBezTo>
                    <a:pt x="1144" y="22115"/>
                    <a:pt x="1334" y="27247"/>
                    <a:pt x="2144" y="32271"/>
                  </a:cubicBezTo>
                  <a:cubicBezTo>
                    <a:pt x="2120" y="32319"/>
                    <a:pt x="2108" y="32379"/>
                    <a:pt x="2132" y="32438"/>
                  </a:cubicBezTo>
                  <a:cubicBezTo>
                    <a:pt x="2144" y="32462"/>
                    <a:pt x="2144" y="32474"/>
                    <a:pt x="2156" y="32498"/>
                  </a:cubicBezTo>
                  <a:cubicBezTo>
                    <a:pt x="2168" y="32510"/>
                    <a:pt x="2168" y="32510"/>
                    <a:pt x="2180" y="32521"/>
                  </a:cubicBezTo>
                  <a:cubicBezTo>
                    <a:pt x="2197" y="32608"/>
                    <a:pt x="2251" y="32644"/>
                    <a:pt x="2316" y="32644"/>
                  </a:cubicBezTo>
                  <a:cubicBezTo>
                    <a:pt x="2341" y="32644"/>
                    <a:pt x="2368" y="32639"/>
                    <a:pt x="2394" y="32629"/>
                  </a:cubicBezTo>
                  <a:cubicBezTo>
                    <a:pt x="2407" y="32632"/>
                    <a:pt x="2420" y="32633"/>
                    <a:pt x="2434" y="32633"/>
                  </a:cubicBezTo>
                  <a:cubicBezTo>
                    <a:pt x="2472" y="32633"/>
                    <a:pt x="2511" y="32622"/>
                    <a:pt x="2537" y="32605"/>
                  </a:cubicBezTo>
                  <a:cubicBezTo>
                    <a:pt x="2561" y="32581"/>
                    <a:pt x="2584" y="32569"/>
                    <a:pt x="2608" y="32545"/>
                  </a:cubicBezTo>
                  <a:cubicBezTo>
                    <a:pt x="4360" y="32745"/>
                    <a:pt x="6141" y="32809"/>
                    <a:pt x="7929" y="32809"/>
                  </a:cubicBezTo>
                  <a:cubicBezTo>
                    <a:pt x="10942" y="32809"/>
                    <a:pt x="13978" y="32627"/>
                    <a:pt x="16943" y="32605"/>
                  </a:cubicBezTo>
                  <a:cubicBezTo>
                    <a:pt x="17272" y="32604"/>
                    <a:pt x="17600" y="32604"/>
                    <a:pt x="17929" y="32604"/>
                  </a:cubicBezTo>
                  <a:cubicBezTo>
                    <a:pt x="19794" y="32604"/>
                    <a:pt x="21660" y="32615"/>
                    <a:pt x="23524" y="32615"/>
                  </a:cubicBezTo>
                  <a:cubicBezTo>
                    <a:pt x="25901" y="32615"/>
                    <a:pt x="28276" y="32596"/>
                    <a:pt x="30648" y="32510"/>
                  </a:cubicBezTo>
                  <a:cubicBezTo>
                    <a:pt x="30721" y="32576"/>
                    <a:pt x="30799" y="32610"/>
                    <a:pt x="30887" y="32610"/>
                  </a:cubicBezTo>
                  <a:cubicBezTo>
                    <a:pt x="30941" y="32610"/>
                    <a:pt x="31000" y="32597"/>
                    <a:pt x="31064" y="32569"/>
                  </a:cubicBezTo>
                  <a:cubicBezTo>
                    <a:pt x="31719" y="32295"/>
                    <a:pt x="32302" y="31640"/>
                    <a:pt x="32838" y="31176"/>
                  </a:cubicBezTo>
                  <a:cubicBezTo>
                    <a:pt x="33326" y="30736"/>
                    <a:pt x="33946" y="30331"/>
                    <a:pt x="34196" y="29700"/>
                  </a:cubicBezTo>
                  <a:cubicBezTo>
                    <a:pt x="34219" y="29628"/>
                    <a:pt x="34207" y="29557"/>
                    <a:pt x="34160" y="29509"/>
                  </a:cubicBezTo>
                  <a:cubicBezTo>
                    <a:pt x="34446" y="24723"/>
                    <a:pt x="34267" y="19865"/>
                    <a:pt x="34315" y="15067"/>
                  </a:cubicBezTo>
                  <a:cubicBezTo>
                    <a:pt x="34374" y="10352"/>
                    <a:pt x="34803" y="5459"/>
                    <a:pt x="34374" y="756"/>
                  </a:cubicBezTo>
                  <a:cubicBezTo>
                    <a:pt x="34469" y="565"/>
                    <a:pt x="34374" y="268"/>
                    <a:pt x="34077" y="256"/>
                  </a:cubicBezTo>
                  <a:cubicBezTo>
                    <a:pt x="29978" y="71"/>
                    <a:pt x="25873" y="1"/>
                    <a:pt x="21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</p:grpSp>
      <p:grpSp>
        <p:nvGrpSpPr>
          <p:cNvPr id="7" name="Google Shape;367;p20">
            <a:extLst>
              <a:ext uri="{FF2B5EF4-FFF2-40B4-BE49-F238E27FC236}">
                <a16:creationId xmlns:a16="http://schemas.microsoft.com/office/drawing/2014/main" id="{4D75C25E-BCF5-4396-BB4A-2246D25D4690}"/>
              </a:ext>
            </a:extLst>
          </p:cNvPr>
          <p:cNvGrpSpPr/>
          <p:nvPr/>
        </p:nvGrpSpPr>
        <p:grpSpPr>
          <a:xfrm>
            <a:off x="3770402" y="436082"/>
            <a:ext cx="1646477" cy="986395"/>
            <a:chOff x="4119291" y="1397737"/>
            <a:chExt cx="886779" cy="715384"/>
          </a:xfrm>
        </p:grpSpPr>
        <p:sp>
          <p:nvSpPr>
            <p:cNvPr id="8" name="Google Shape;368;p20">
              <a:extLst>
                <a:ext uri="{FF2B5EF4-FFF2-40B4-BE49-F238E27FC236}">
                  <a16:creationId xmlns:a16="http://schemas.microsoft.com/office/drawing/2014/main" id="{CA4B7A16-530B-4717-B9F8-1979E71E0ABE}"/>
                </a:ext>
              </a:extLst>
            </p:cNvPr>
            <p:cNvSpPr/>
            <p:nvPr/>
          </p:nvSpPr>
          <p:spPr>
            <a:xfrm>
              <a:off x="4244621" y="1468276"/>
              <a:ext cx="706014" cy="574300"/>
            </a:xfrm>
            <a:custGeom>
              <a:avLst/>
              <a:gdLst/>
              <a:ahLst/>
              <a:cxnLst/>
              <a:rect l="l" t="t" r="r" b="b"/>
              <a:pathLst>
                <a:path w="25016" h="20349" extrusionOk="0">
                  <a:moveTo>
                    <a:pt x="0" y="1"/>
                  </a:moveTo>
                  <a:cubicBezTo>
                    <a:pt x="0" y="1"/>
                    <a:pt x="0" y="6954"/>
                    <a:pt x="107" y="12252"/>
                  </a:cubicBezTo>
                  <a:cubicBezTo>
                    <a:pt x="203" y="17551"/>
                    <a:pt x="107" y="20349"/>
                    <a:pt x="107" y="20349"/>
                  </a:cubicBezTo>
                  <a:lnTo>
                    <a:pt x="24908" y="19932"/>
                  </a:lnTo>
                  <a:lnTo>
                    <a:pt x="25015" y="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"/>
                </a:rPr>
                <a:t>phụ huynh</a:t>
              </a:r>
              <a:endParaRPr sz="24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  <p:sp>
          <p:nvSpPr>
            <p:cNvPr id="9" name="Google Shape;369;p20">
              <a:extLst>
                <a:ext uri="{FF2B5EF4-FFF2-40B4-BE49-F238E27FC236}">
                  <a16:creationId xmlns:a16="http://schemas.microsoft.com/office/drawing/2014/main" id="{7034D8A0-2C9E-4613-961E-F16E14E79D40}"/>
                </a:ext>
              </a:extLst>
            </p:cNvPr>
            <p:cNvSpPr/>
            <p:nvPr/>
          </p:nvSpPr>
          <p:spPr>
            <a:xfrm>
              <a:off x="4119291" y="1397737"/>
              <a:ext cx="886779" cy="715384"/>
            </a:xfrm>
            <a:custGeom>
              <a:avLst/>
              <a:gdLst/>
              <a:ahLst/>
              <a:cxnLst/>
              <a:rect l="l" t="t" r="r" b="b"/>
              <a:pathLst>
                <a:path w="31421" h="25348" extrusionOk="0">
                  <a:moveTo>
                    <a:pt x="3239" y="972"/>
                  </a:moveTo>
                  <a:lnTo>
                    <a:pt x="3239" y="972"/>
                  </a:lnTo>
                  <a:cubicBezTo>
                    <a:pt x="3227" y="1329"/>
                    <a:pt x="3215" y="1686"/>
                    <a:pt x="3191" y="2043"/>
                  </a:cubicBezTo>
                  <a:cubicBezTo>
                    <a:pt x="2405" y="2436"/>
                    <a:pt x="1667" y="3019"/>
                    <a:pt x="953" y="3531"/>
                  </a:cubicBezTo>
                  <a:cubicBezTo>
                    <a:pt x="941" y="3269"/>
                    <a:pt x="941" y="3007"/>
                    <a:pt x="941" y="2757"/>
                  </a:cubicBezTo>
                  <a:cubicBezTo>
                    <a:pt x="1405" y="2507"/>
                    <a:pt x="1822" y="2031"/>
                    <a:pt x="2239" y="1722"/>
                  </a:cubicBezTo>
                  <a:cubicBezTo>
                    <a:pt x="2584" y="1483"/>
                    <a:pt x="2929" y="1245"/>
                    <a:pt x="3239" y="972"/>
                  </a:cubicBezTo>
                  <a:close/>
                  <a:moveTo>
                    <a:pt x="3179" y="2198"/>
                  </a:moveTo>
                  <a:cubicBezTo>
                    <a:pt x="3167" y="2531"/>
                    <a:pt x="3155" y="2865"/>
                    <a:pt x="3132" y="3210"/>
                  </a:cubicBezTo>
                  <a:cubicBezTo>
                    <a:pt x="2774" y="3388"/>
                    <a:pt x="2441" y="3662"/>
                    <a:pt x="2108" y="3877"/>
                  </a:cubicBezTo>
                  <a:cubicBezTo>
                    <a:pt x="1727" y="4115"/>
                    <a:pt x="1334" y="4353"/>
                    <a:pt x="953" y="4591"/>
                  </a:cubicBezTo>
                  <a:cubicBezTo>
                    <a:pt x="953" y="4281"/>
                    <a:pt x="953" y="3984"/>
                    <a:pt x="953" y="3674"/>
                  </a:cubicBezTo>
                  <a:cubicBezTo>
                    <a:pt x="1691" y="3198"/>
                    <a:pt x="2500" y="2746"/>
                    <a:pt x="3179" y="2198"/>
                  </a:cubicBezTo>
                  <a:close/>
                  <a:moveTo>
                    <a:pt x="3120" y="3424"/>
                  </a:moveTo>
                  <a:lnTo>
                    <a:pt x="3120" y="3424"/>
                  </a:lnTo>
                  <a:cubicBezTo>
                    <a:pt x="3108" y="3769"/>
                    <a:pt x="3096" y="4115"/>
                    <a:pt x="3084" y="4472"/>
                  </a:cubicBezTo>
                  <a:cubicBezTo>
                    <a:pt x="2346" y="4853"/>
                    <a:pt x="1643" y="5353"/>
                    <a:pt x="965" y="5853"/>
                  </a:cubicBezTo>
                  <a:cubicBezTo>
                    <a:pt x="965" y="5484"/>
                    <a:pt x="965" y="5115"/>
                    <a:pt x="953" y="4746"/>
                  </a:cubicBezTo>
                  <a:cubicBezTo>
                    <a:pt x="1381" y="4520"/>
                    <a:pt x="1786" y="4281"/>
                    <a:pt x="2191" y="4031"/>
                  </a:cubicBezTo>
                  <a:cubicBezTo>
                    <a:pt x="2500" y="3841"/>
                    <a:pt x="2834" y="3650"/>
                    <a:pt x="3120" y="3424"/>
                  </a:cubicBezTo>
                  <a:close/>
                  <a:moveTo>
                    <a:pt x="3072" y="4674"/>
                  </a:moveTo>
                  <a:lnTo>
                    <a:pt x="3072" y="4674"/>
                  </a:lnTo>
                  <a:cubicBezTo>
                    <a:pt x="3060" y="5032"/>
                    <a:pt x="3036" y="5401"/>
                    <a:pt x="3024" y="5758"/>
                  </a:cubicBezTo>
                  <a:cubicBezTo>
                    <a:pt x="2691" y="5889"/>
                    <a:pt x="2381" y="6091"/>
                    <a:pt x="2084" y="6258"/>
                  </a:cubicBezTo>
                  <a:cubicBezTo>
                    <a:pt x="1715" y="6460"/>
                    <a:pt x="1334" y="6675"/>
                    <a:pt x="965" y="6889"/>
                  </a:cubicBezTo>
                  <a:cubicBezTo>
                    <a:pt x="965" y="6603"/>
                    <a:pt x="965" y="6317"/>
                    <a:pt x="965" y="6032"/>
                  </a:cubicBezTo>
                  <a:cubicBezTo>
                    <a:pt x="1679" y="5615"/>
                    <a:pt x="2417" y="5174"/>
                    <a:pt x="3072" y="4674"/>
                  </a:cubicBezTo>
                  <a:close/>
                  <a:moveTo>
                    <a:pt x="3012" y="5972"/>
                  </a:moveTo>
                  <a:lnTo>
                    <a:pt x="3012" y="5972"/>
                  </a:lnTo>
                  <a:cubicBezTo>
                    <a:pt x="3001" y="6365"/>
                    <a:pt x="2989" y="6758"/>
                    <a:pt x="2977" y="7151"/>
                  </a:cubicBezTo>
                  <a:cubicBezTo>
                    <a:pt x="2262" y="7389"/>
                    <a:pt x="1596" y="7877"/>
                    <a:pt x="976" y="8318"/>
                  </a:cubicBezTo>
                  <a:cubicBezTo>
                    <a:pt x="976" y="7877"/>
                    <a:pt x="976" y="7449"/>
                    <a:pt x="976" y="7020"/>
                  </a:cubicBezTo>
                  <a:cubicBezTo>
                    <a:pt x="1369" y="6817"/>
                    <a:pt x="1774" y="6615"/>
                    <a:pt x="2167" y="6413"/>
                  </a:cubicBezTo>
                  <a:cubicBezTo>
                    <a:pt x="2441" y="6270"/>
                    <a:pt x="2751" y="6139"/>
                    <a:pt x="3012" y="5972"/>
                  </a:cubicBezTo>
                  <a:close/>
                  <a:moveTo>
                    <a:pt x="2965" y="7282"/>
                  </a:moveTo>
                  <a:lnTo>
                    <a:pt x="2965" y="7282"/>
                  </a:lnTo>
                  <a:cubicBezTo>
                    <a:pt x="2953" y="7699"/>
                    <a:pt x="2941" y="8103"/>
                    <a:pt x="2929" y="8520"/>
                  </a:cubicBezTo>
                  <a:cubicBezTo>
                    <a:pt x="2620" y="8592"/>
                    <a:pt x="2346" y="8758"/>
                    <a:pt x="2072" y="8901"/>
                  </a:cubicBezTo>
                  <a:cubicBezTo>
                    <a:pt x="1703" y="9080"/>
                    <a:pt x="1334" y="9270"/>
                    <a:pt x="976" y="9461"/>
                  </a:cubicBezTo>
                  <a:cubicBezTo>
                    <a:pt x="976" y="9127"/>
                    <a:pt x="976" y="8806"/>
                    <a:pt x="976" y="8472"/>
                  </a:cubicBezTo>
                  <a:cubicBezTo>
                    <a:pt x="1631" y="8080"/>
                    <a:pt x="2358" y="7746"/>
                    <a:pt x="2965" y="7282"/>
                  </a:cubicBezTo>
                  <a:close/>
                  <a:moveTo>
                    <a:pt x="2917" y="8722"/>
                  </a:moveTo>
                  <a:cubicBezTo>
                    <a:pt x="2893" y="9389"/>
                    <a:pt x="2881" y="10056"/>
                    <a:pt x="2870" y="10723"/>
                  </a:cubicBezTo>
                  <a:cubicBezTo>
                    <a:pt x="2227" y="10913"/>
                    <a:pt x="1619" y="11354"/>
                    <a:pt x="1084" y="11687"/>
                  </a:cubicBezTo>
                  <a:cubicBezTo>
                    <a:pt x="1034" y="11727"/>
                    <a:pt x="1059" y="11791"/>
                    <a:pt x="1103" y="11791"/>
                  </a:cubicBezTo>
                  <a:cubicBezTo>
                    <a:pt x="1112" y="11791"/>
                    <a:pt x="1121" y="11788"/>
                    <a:pt x="1131" y="11782"/>
                  </a:cubicBezTo>
                  <a:cubicBezTo>
                    <a:pt x="1477" y="11592"/>
                    <a:pt x="1834" y="11425"/>
                    <a:pt x="2179" y="11270"/>
                  </a:cubicBezTo>
                  <a:cubicBezTo>
                    <a:pt x="2405" y="11163"/>
                    <a:pt x="2643" y="11068"/>
                    <a:pt x="2870" y="10961"/>
                  </a:cubicBezTo>
                  <a:lnTo>
                    <a:pt x="2870" y="10961"/>
                  </a:lnTo>
                  <a:cubicBezTo>
                    <a:pt x="2858" y="11306"/>
                    <a:pt x="2846" y="11651"/>
                    <a:pt x="2846" y="12009"/>
                  </a:cubicBezTo>
                  <a:cubicBezTo>
                    <a:pt x="2191" y="12175"/>
                    <a:pt x="1548" y="12592"/>
                    <a:pt x="988" y="12961"/>
                  </a:cubicBezTo>
                  <a:cubicBezTo>
                    <a:pt x="988" y="12247"/>
                    <a:pt x="976" y="11532"/>
                    <a:pt x="976" y="10818"/>
                  </a:cubicBezTo>
                  <a:cubicBezTo>
                    <a:pt x="1596" y="10485"/>
                    <a:pt x="2370" y="10199"/>
                    <a:pt x="2858" y="9711"/>
                  </a:cubicBezTo>
                  <a:cubicBezTo>
                    <a:pt x="2879" y="9689"/>
                    <a:pt x="2862" y="9638"/>
                    <a:pt x="2822" y="9638"/>
                  </a:cubicBezTo>
                  <a:cubicBezTo>
                    <a:pt x="2818" y="9638"/>
                    <a:pt x="2814" y="9638"/>
                    <a:pt x="2810" y="9639"/>
                  </a:cubicBezTo>
                  <a:cubicBezTo>
                    <a:pt x="2167" y="9818"/>
                    <a:pt x="1548" y="10306"/>
                    <a:pt x="976" y="10663"/>
                  </a:cubicBezTo>
                  <a:cubicBezTo>
                    <a:pt x="976" y="10318"/>
                    <a:pt x="976" y="9961"/>
                    <a:pt x="976" y="9615"/>
                  </a:cubicBezTo>
                  <a:cubicBezTo>
                    <a:pt x="1357" y="9461"/>
                    <a:pt x="1727" y="9294"/>
                    <a:pt x="2096" y="9115"/>
                  </a:cubicBezTo>
                  <a:cubicBezTo>
                    <a:pt x="2370" y="8996"/>
                    <a:pt x="2667" y="8889"/>
                    <a:pt x="2917" y="8722"/>
                  </a:cubicBezTo>
                  <a:close/>
                  <a:moveTo>
                    <a:pt x="2846" y="12223"/>
                  </a:moveTo>
                  <a:cubicBezTo>
                    <a:pt x="2834" y="12568"/>
                    <a:pt x="2834" y="12902"/>
                    <a:pt x="2834" y="13247"/>
                  </a:cubicBezTo>
                  <a:cubicBezTo>
                    <a:pt x="2179" y="13402"/>
                    <a:pt x="1572" y="13747"/>
                    <a:pt x="988" y="14092"/>
                  </a:cubicBezTo>
                  <a:cubicBezTo>
                    <a:pt x="988" y="14045"/>
                    <a:pt x="988" y="14009"/>
                    <a:pt x="988" y="13973"/>
                  </a:cubicBezTo>
                  <a:cubicBezTo>
                    <a:pt x="988" y="13699"/>
                    <a:pt x="988" y="13425"/>
                    <a:pt x="988" y="13152"/>
                  </a:cubicBezTo>
                  <a:cubicBezTo>
                    <a:pt x="1310" y="12973"/>
                    <a:pt x="1631" y="12806"/>
                    <a:pt x="1953" y="12640"/>
                  </a:cubicBezTo>
                  <a:cubicBezTo>
                    <a:pt x="2239" y="12497"/>
                    <a:pt x="2560" y="12378"/>
                    <a:pt x="2846" y="12223"/>
                  </a:cubicBezTo>
                  <a:close/>
                  <a:moveTo>
                    <a:pt x="2834" y="13437"/>
                  </a:moveTo>
                  <a:cubicBezTo>
                    <a:pt x="2834" y="13735"/>
                    <a:pt x="2822" y="14045"/>
                    <a:pt x="2822" y="14342"/>
                  </a:cubicBezTo>
                  <a:cubicBezTo>
                    <a:pt x="2560" y="14437"/>
                    <a:pt x="2286" y="14628"/>
                    <a:pt x="2060" y="14747"/>
                  </a:cubicBezTo>
                  <a:cubicBezTo>
                    <a:pt x="1703" y="14949"/>
                    <a:pt x="1346" y="15164"/>
                    <a:pt x="1000" y="15378"/>
                  </a:cubicBezTo>
                  <a:cubicBezTo>
                    <a:pt x="988" y="15009"/>
                    <a:pt x="988" y="14640"/>
                    <a:pt x="988" y="14271"/>
                  </a:cubicBezTo>
                  <a:cubicBezTo>
                    <a:pt x="1596" y="13985"/>
                    <a:pt x="2250" y="13759"/>
                    <a:pt x="2834" y="13437"/>
                  </a:cubicBezTo>
                  <a:close/>
                  <a:moveTo>
                    <a:pt x="2822" y="14545"/>
                  </a:moveTo>
                  <a:cubicBezTo>
                    <a:pt x="2822" y="14926"/>
                    <a:pt x="2834" y="15295"/>
                    <a:pt x="2834" y="15676"/>
                  </a:cubicBezTo>
                  <a:cubicBezTo>
                    <a:pt x="2179" y="15795"/>
                    <a:pt x="1548" y="16188"/>
                    <a:pt x="1000" y="16569"/>
                  </a:cubicBezTo>
                  <a:cubicBezTo>
                    <a:pt x="1000" y="16223"/>
                    <a:pt x="1000" y="15878"/>
                    <a:pt x="1000" y="15533"/>
                  </a:cubicBezTo>
                  <a:cubicBezTo>
                    <a:pt x="1334" y="15366"/>
                    <a:pt x="1679" y="15188"/>
                    <a:pt x="2012" y="15021"/>
                  </a:cubicBezTo>
                  <a:cubicBezTo>
                    <a:pt x="2191" y="14926"/>
                    <a:pt x="2370" y="14830"/>
                    <a:pt x="2548" y="14735"/>
                  </a:cubicBezTo>
                  <a:cubicBezTo>
                    <a:pt x="2608" y="14699"/>
                    <a:pt x="2715" y="14604"/>
                    <a:pt x="2822" y="14545"/>
                  </a:cubicBezTo>
                  <a:close/>
                  <a:moveTo>
                    <a:pt x="2834" y="15854"/>
                  </a:moveTo>
                  <a:cubicBezTo>
                    <a:pt x="2834" y="16211"/>
                    <a:pt x="2846" y="16569"/>
                    <a:pt x="2846" y="16938"/>
                  </a:cubicBezTo>
                  <a:cubicBezTo>
                    <a:pt x="2524" y="17045"/>
                    <a:pt x="2227" y="17235"/>
                    <a:pt x="1929" y="17414"/>
                  </a:cubicBezTo>
                  <a:cubicBezTo>
                    <a:pt x="1619" y="17593"/>
                    <a:pt x="1322" y="17783"/>
                    <a:pt x="1024" y="17986"/>
                  </a:cubicBezTo>
                  <a:cubicBezTo>
                    <a:pt x="1024" y="17581"/>
                    <a:pt x="1012" y="17176"/>
                    <a:pt x="1000" y="16771"/>
                  </a:cubicBezTo>
                  <a:cubicBezTo>
                    <a:pt x="1310" y="16592"/>
                    <a:pt x="1619" y="16414"/>
                    <a:pt x="1941" y="16259"/>
                  </a:cubicBezTo>
                  <a:cubicBezTo>
                    <a:pt x="2227" y="16116"/>
                    <a:pt x="2548" y="15997"/>
                    <a:pt x="2834" y="15854"/>
                  </a:cubicBezTo>
                  <a:close/>
                  <a:moveTo>
                    <a:pt x="2846" y="17140"/>
                  </a:moveTo>
                  <a:cubicBezTo>
                    <a:pt x="2846" y="17235"/>
                    <a:pt x="2846" y="17331"/>
                    <a:pt x="2846" y="17426"/>
                  </a:cubicBezTo>
                  <a:cubicBezTo>
                    <a:pt x="2858" y="17616"/>
                    <a:pt x="2858" y="17807"/>
                    <a:pt x="2858" y="17997"/>
                  </a:cubicBezTo>
                  <a:cubicBezTo>
                    <a:pt x="2572" y="18116"/>
                    <a:pt x="2322" y="18283"/>
                    <a:pt x="2060" y="18438"/>
                  </a:cubicBezTo>
                  <a:cubicBezTo>
                    <a:pt x="1715" y="18628"/>
                    <a:pt x="1381" y="18831"/>
                    <a:pt x="1048" y="19045"/>
                  </a:cubicBezTo>
                  <a:cubicBezTo>
                    <a:pt x="1036" y="18748"/>
                    <a:pt x="1036" y="18462"/>
                    <a:pt x="1024" y="18176"/>
                  </a:cubicBezTo>
                  <a:cubicBezTo>
                    <a:pt x="1369" y="17986"/>
                    <a:pt x="1703" y="17795"/>
                    <a:pt x="2048" y="17605"/>
                  </a:cubicBezTo>
                  <a:cubicBezTo>
                    <a:pt x="2310" y="17462"/>
                    <a:pt x="2596" y="17319"/>
                    <a:pt x="2846" y="17140"/>
                  </a:cubicBezTo>
                  <a:close/>
                  <a:moveTo>
                    <a:pt x="2846" y="18259"/>
                  </a:moveTo>
                  <a:cubicBezTo>
                    <a:pt x="2846" y="18533"/>
                    <a:pt x="2846" y="18819"/>
                    <a:pt x="2834" y="19093"/>
                  </a:cubicBezTo>
                  <a:cubicBezTo>
                    <a:pt x="2215" y="19319"/>
                    <a:pt x="1619" y="19640"/>
                    <a:pt x="1072" y="20010"/>
                  </a:cubicBezTo>
                  <a:cubicBezTo>
                    <a:pt x="1060" y="19891"/>
                    <a:pt x="1060" y="19783"/>
                    <a:pt x="1060" y="19664"/>
                  </a:cubicBezTo>
                  <a:cubicBezTo>
                    <a:pt x="1048" y="19521"/>
                    <a:pt x="1048" y="19379"/>
                    <a:pt x="1048" y="19248"/>
                  </a:cubicBezTo>
                  <a:cubicBezTo>
                    <a:pt x="1631" y="18974"/>
                    <a:pt x="2322" y="18676"/>
                    <a:pt x="2846" y="18259"/>
                  </a:cubicBezTo>
                  <a:close/>
                  <a:moveTo>
                    <a:pt x="2834" y="19319"/>
                  </a:moveTo>
                  <a:cubicBezTo>
                    <a:pt x="2834" y="19581"/>
                    <a:pt x="2834" y="19843"/>
                    <a:pt x="2834" y="20105"/>
                  </a:cubicBezTo>
                  <a:cubicBezTo>
                    <a:pt x="2667" y="20176"/>
                    <a:pt x="2512" y="20272"/>
                    <a:pt x="2358" y="20367"/>
                  </a:cubicBezTo>
                  <a:cubicBezTo>
                    <a:pt x="1941" y="20617"/>
                    <a:pt x="1536" y="20891"/>
                    <a:pt x="1155" y="21164"/>
                  </a:cubicBezTo>
                  <a:cubicBezTo>
                    <a:pt x="1119" y="20843"/>
                    <a:pt x="1096" y="20510"/>
                    <a:pt x="1084" y="20200"/>
                  </a:cubicBezTo>
                  <a:cubicBezTo>
                    <a:pt x="1381" y="20010"/>
                    <a:pt x="1703" y="19819"/>
                    <a:pt x="2024" y="19664"/>
                  </a:cubicBezTo>
                  <a:cubicBezTo>
                    <a:pt x="2286" y="19545"/>
                    <a:pt x="2548" y="19426"/>
                    <a:pt x="2810" y="19319"/>
                  </a:cubicBezTo>
                  <a:close/>
                  <a:moveTo>
                    <a:pt x="2846" y="20391"/>
                  </a:moveTo>
                  <a:cubicBezTo>
                    <a:pt x="2858" y="20724"/>
                    <a:pt x="2870" y="21057"/>
                    <a:pt x="2917" y="21379"/>
                  </a:cubicBezTo>
                  <a:cubicBezTo>
                    <a:pt x="2679" y="21498"/>
                    <a:pt x="2453" y="21665"/>
                    <a:pt x="2215" y="21807"/>
                  </a:cubicBezTo>
                  <a:cubicBezTo>
                    <a:pt x="1893" y="21998"/>
                    <a:pt x="1572" y="22188"/>
                    <a:pt x="1238" y="22367"/>
                  </a:cubicBezTo>
                  <a:cubicBezTo>
                    <a:pt x="1215" y="22022"/>
                    <a:pt x="1191" y="21688"/>
                    <a:pt x="1167" y="21343"/>
                  </a:cubicBezTo>
                  <a:cubicBezTo>
                    <a:pt x="1727" y="21022"/>
                    <a:pt x="2274" y="20700"/>
                    <a:pt x="2846" y="20391"/>
                  </a:cubicBezTo>
                  <a:close/>
                  <a:moveTo>
                    <a:pt x="3584" y="805"/>
                  </a:moveTo>
                  <a:cubicBezTo>
                    <a:pt x="4902" y="878"/>
                    <a:pt x="6227" y="901"/>
                    <a:pt x="7554" y="901"/>
                  </a:cubicBezTo>
                  <a:cubicBezTo>
                    <a:pt x="9916" y="901"/>
                    <a:pt x="12287" y="827"/>
                    <a:pt x="14652" y="827"/>
                  </a:cubicBezTo>
                  <a:cubicBezTo>
                    <a:pt x="15520" y="827"/>
                    <a:pt x="16387" y="837"/>
                    <a:pt x="17252" y="864"/>
                  </a:cubicBezTo>
                  <a:cubicBezTo>
                    <a:pt x="19503" y="936"/>
                    <a:pt x="21741" y="1019"/>
                    <a:pt x="23991" y="1138"/>
                  </a:cubicBezTo>
                  <a:cubicBezTo>
                    <a:pt x="25546" y="1212"/>
                    <a:pt x="27208" y="1459"/>
                    <a:pt x="28817" y="1459"/>
                  </a:cubicBezTo>
                  <a:cubicBezTo>
                    <a:pt x="29278" y="1459"/>
                    <a:pt x="29734" y="1439"/>
                    <a:pt x="30183" y="1388"/>
                  </a:cubicBezTo>
                  <a:cubicBezTo>
                    <a:pt x="30242" y="5008"/>
                    <a:pt x="30337" y="8639"/>
                    <a:pt x="30325" y="12259"/>
                  </a:cubicBezTo>
                  <a:cubicBezTo>
                    <a:pt x="30325" y="14056"/>
                    <a:pt x="30337" y="15842"/>
                    <a:pt x="30325" y="17640"/>
                  </a:cubicBezTo>
                  <a:cubicBezTo>
                    <a:pt x="30313" y="19188"/>
                    <a:pt x="30063" y="20962"/>
                    <a:pt x="30337" y="22510"/>
                  </a:cubicBezTo>
                  <a:cubicBezTo>
                    <a:pt x="29518" y="22342"/>
                    <a:pt x="28651" y="22293"/>
                    <a:pt x="27776" y="22293"/>
                  </a:cubicBezTo>
                  <a:cubicBezTo>
                    <a:pt x="26540" y="22293"/>
                    <a:pt x="25286" y="22391"/>
                    <a:pt x="24122" y="22391"/>
                  </a:cubicBezTo>
                  <a:lnTo>
                    <a:pt x="17145" y="22391"/>
                  </a:lnTo>
                  <a:cubicBezTo>
                    <a:pt x="14812" y="22403"/>
                    <a:pt x="12490" y="22403"/>
                    <a:pt x="10168" y="22415"/>
                  </a:cubicBezTo>
                  <a:cubicBezTo>
                    <a:pt x="9171" y="22415"/>
                    <a:pt x="8158" y="22383"/>
                    <a:pt x="7146" y="22383"/>
                  </a:cubicBezTo>
                  <a:cubicBezTo>
                    <a:pt x="6008" y="22383"/>
                    <a:pt x="4872" y="22423"/>
                    <a:pt x="3763" y="22593"/>
                  </a:cubicBezTo>
                  <a:cubicBezTo>
                    <a:pt x="4084" y="21057"/>
                    <a:pt x="3739" y="19271"/>
                    <a:pt x="3703" y="17724"/>
                  </a:cubicBezTo>
                  <a:cubicBezTo>
                    <a:pt x="3655" y="15842"/>
                    <a:pt x="3632" y="13961"/>
                    <a:pt x="3632" y="12068"/>
                  </a:cubicBezTo>
                  <a:cubicBezTo>
                    <a:pt x="3620" y="8330"/>
                    <a:pt x="3632" y="4579"/>
                    <a:pt x="3584" y="829"/>
                  </a:cubicBezTo>
                  <a:cubicBezTo>
                    <a:pt x="3584" y="817"/>
                    <a:pt x="3584" y="817"/>
                    <a:pt x="3584" y="805"/>
                  </a:cubicBezTo>
                  <a:close/>
                  <a:moveTo>
                    <a:pt x="2953" y="21617"/>
                  </a:moveTo>
                  <a:cubicBezTo>
                    <a:pt x="3001" y="21998"/>
                    <a:pt x="3084" y="22367"/>
                    <a:pt x="3203" y="22700"/>
                  </a:cubicBezTo>
                  <a:cubicBezTo>
                    <a:pt x="2715" y="22843"/>
                    <a:pt x="2274" y="23153"/>
                    <a:pt x="1858" y="23450"/>
                  </a:cubicBezTo>
                  <a:cubicBezTo>
                    <a:pt x="1655" y="23593"/>
                    <a:pt x="1429" y="23736"/>
                    <a:pt x="1215" y="23903"/>
                  </a:cubicBezTo>
                  <a:cubicBezTo>
                    <a:pt x="1262" y="23474"/>
                    <a:pt x="1262" y="23022"/>
                    <a:pt x="1238" y="22569"/>
                  </a:cubicBezTo>
                  <a:cubicBezTo>
                    <a:pt x="1608" y="22379"/>
                    <a:pt x="1977" y="22188"/>
                    <a:pt x="2334" y="21986"/>
                  </a:cubicBezTo>
                  <a:cubicBezTo>
                    <a:pt x="2536" y="21879"/>
                    <a:pt x="2751" y="21760"/>
                    <a:pt x="2953" y="21617"/>
                  </a:cubicBezTo>
                  <a:close/>
                  <a:moveTo>
                    <a:pt x="4667" y="23093"/>
                  </a:moveTo>
                  <a:cubicBezTo>
                    <a:pt x="5108" y="23129"/>
                    <a:pt x="5548" y="23165"/>
                    <a:pt x="5989" y="23177"/>
                  </a:cubicBezTo>
                  <a:cubicBezTo>
                    <a:pt x="5537" y="23486"/>
                    <a:pt x="5132" y="23915"/>
                    <a:pt x="4739" y="24320"/>
                  </a:cubicBezTo>
                  <a:cubicBezTo>
                    <a:pt x="4495" y="24314"/>
                    <a:pt x="4251" y="24311"/>
                    <a:pt x="4007" y="24311"/>
                  </a:cubicBezTo>
                  <a:cubicBezTo>
                    <a:pt x="3763" y="24311"/>
                    <a:pt x="3518" y="24314"/>
                    <a:pt x="3274" y="24320"/>
                  </a:cubicBezTo>
                  <a:cubicBezTo>
                    <a:pt x="3524" y="24105"/>
                    <a:pt x="3763" y="23879"/>
                    <a:pt x="4013" y="23665"/>
                  </a:cubicBezTo>
                  <a:cubicBezTo>
                    <a:pt x="4239" y="23486"/>
                    <a:pt x="4489" y="23320"/>
                    <a:pt x="4667" y="23093"/>
                  </a:cubicBezTo>
                  <a:close/>
                  <a:moveTo>
                    <a:pt x="6156" y="23177"/>
                  </a:moveTo>
                  <a:cubicBezTo>
                    <a:pt x="6656" y="23189"/>
                    <a:pt x="7168" y="23189"/>
                    <a:pt x="7680" y="23189"/>
                  </a:cubicBezTo>
                  <a:cubicBezTo>
                    <a:pt x="7346" y="23343"/>
                    <a:pt x="7084" y="23629"/>
                    <a:pt x="6834" y="23879"/>
                  </a:cubicBezTo>
                  <a:cubicBezTo>
                    <a:pt x="6691" y="24034"/>
                    <a:pt x="6549" y="24189"/>
                    <a:pt x="6394" y="24343"/>
                  </a:cubicBezTo>
                  <a:cubicBezTo>
                    <a:pt x="5918" y="24332"/>
                    <a:pt x="5429" y="24320"/>
                    <a:pt x="4929" y="24320"/>
                  </a:cubicBezTo>
                  <a:cubicBezTo>
                    <a:pt x="5358" y="23962"/>
                    <a:pt x="5810" y="23605"/>
                    <a:pt x="6156" y="23177"/>
                  </a:cubicBezTo>
                  <a:close/>
                  <a:moveTo>
                    <a:pt x="8763" y="23177"/>
                  </a:moveTo>
                  <a:cubicBezTo>
                    <a:pt x="8299" y="23510"/>
                    <a:pt x="7894" y="23939"/>
                    <a:pt x="7501" y="24355"/>
                  </a:cubicBezTo>
                  <a:lnTo>
                    <a:pt x="7346" y="24355"/>
                  </a:lnTo>
                  <a:cubicBezTo>
                    <a:pt x="7108" y="24355"/>
                    <a:pt x="6870" y="24355"/>
                    <a:pt x="6632" y="24343"/>
                  </a:cubicBezTo>
                  <a:cubicBezTo>
                    <a:pt x="6680" y="24296"/>
                    <a:pt x="6739" y="24248"/>
                    <a:pt x="6787" y="24201"/>
                  </a:cubicBezTo>
                  <a:cubicBezTo>
                    <a:pt x="7120" y="23867"/>
                    <a:pt x="7501" y="23558"/>
                    <a:pt x="7834" y="23224"/>
                  </a:cubicBezTo>
                  <a:cubicBezTo>
                    <a:pt x="7846" y="23212"/>
                    <a:pt x="7846" y="23200"/>
                    <a:pt x="7846" y="23189"/>
                  </a:cubicBezTo>
                  <a:cubicBezTo>
                    <a:pt x="8156" y="23177"/>
                    <a:pt x="8454" y="23177"/>
                    <a:pt x="8763" y="23177"/>
                  </a:cubicBezTo>
                  <a:close/>
                  <a:moveTo>
                    <a:pt x="9747" y="23159"/>
                  </a:moveTo>
                  <a:cubicBezTo>
                    <a:pt x="9885" y="23159"/>
                    <a:pt x="10021" y="23161"/>
                    <a:pt x="10156" y="23165"/>
                  </a:cubicBezTo>
                  <a:lnTo>
                    <a:pt x="10299" y="23165"/>
                  </a:lnTo>
                  <a:cubicBezTo>
                    <a:pt x="9811" y="23450"/>
                    <a:pt x="9382" y="23927"/>
                    <a:pt x="8977" y="24367"/>
                  </a:cubicBezTo>
                  <a:cubicBezTo>
                    <a:pt x="8549" y="24367"/>
                    <a:pt x="8132" y="24355"/>
                    <a:pt x="7704" y="24355"/>
                  </a:cubicBezTo>
                  <a:cubicBezTo>
                    <a:pt x="8120" y="23974"/>
                    <a:pt x="8549" y="23605"/>
                    <a:pt x="8906" y="23165"/>
                  </a:cubicBezTo>
                  <a:cubicBezTo>
                    <a:pt x="9192" y="23165"/>
                    <a:pt x="9472" y="23159"/>
                    <a:pt x="9747" y="23159"/>
                  </a:cubicBezTo>
                  <a:close/>
                  <a:moveTo>
                    <a:pt x="11490" y="23165"/>
                  </a:moveTo>
                  <a:cubicBezTo>
                    <a:pt x="11299" y="23296"/>
                    <a:pt x="11121" y="23462"/>
                    <a:pt x="10954" y="23605"/>
                  </a:cubicBezTo>
                  <a:cubicBezTo>
                    <a:pt x="10704" y="23843"/>
                    <a:pt x="10466" y="24082"/>
                    <a:pt x="10228" y="24320"/>
                  </a:cubicBezTo>
                  <a:cubicBezTo>
                    <a:pt x="10204" y="24332"/>
                    <a:pt x="10204" y="24355"/>
                    <a:pt x="10204" y="24367"/>
                  </a:cubicBezTo>
                  <a:lnTo>
                    <a:pt x="9251" y="24367"/>
                  </a:lnTo>
                  <a:cubicBezTo>
                    <a:pt x="9716" y="24010"/>
                    <a:pt x="10204" y="23629"/>
                    <a:pt x="10501" y="23165"/>
                  </a:cubicBezTo>
                  <a:close/>
                  <a:moveTo>
                    <a:pt x="13216" y="23165"/>
                  </a:moveTo>
                  <a:cubicBezTo>
                    <a:pt x="12918" y="23355"/>
                    <a:pt x="12657" y="23605"/>
                    <a:pt x="12406" y="23831"/>
                  </a:cubicBezTo>
                  <a:cubicBezTo>
                    <a:pt x="12204" y="24010"/>
                    <a:pt x="12002" y="24201"/>
                    <a:pt x="11799" y="24379"/>
                  </a:cubicBezTo>
                  <a:cubicBezTo>
                    <a:pt x="11323" y="24379"/>
                    <a:pt x="10847" y="24379"/>
                    <a:pt x="10371" y="24367"/>
                  </a:cubicBezTo>
                  <a:cubicBezTo>
                    <a:pt x="10609" y="24153"/>
                    <a:pt x="10847" y="23951"/>
                    <a:pt x="11097" y="23748"/>
                  </a:cubicBezTo>
                  <a:cubicBezTo>
                    <a:pt x="11311" y="23558"/>
                    <a:pt x="11549" y="23379"/>
                    <a:pt x="11728" y="23165"/>
                  </a:cubicBezTo>
                  <a:close/>
                  <a:moveTo>
                    <a:pt x="25956" y="23224"/>
                  </a:moveTo>
                  <a:cubicBezTo>
                    <a:pt x="26253" y="23236"/>
                    <a:pt x="26551" y="23248"/>
                    <a:pt x="26861" y="23260"/>
                  </a:cubicBezTo>
                  <a:cubicBezTo>
                    <a:pt x="26765" y="23355"/>
                    <a:pt x="26694" y="23439"/>
                    <a:pt x="26623" y="23510"/>
                  </a:cubicBezTo>
                  <a:cubicBezTo>
                    <a:pt x="26313" y="23784"/>
                    <a:pt x="26015" y="24082"/>
                    <a:pt x="25718" y="24367"/>
                  </a:cubicBezTo>
                  <a:cubicBezTo>
                    <a:pt x="25585" y="24364"/>
                    <a:pt x="25453" y="24362"/>
                    <a:pt x="25320" y="24362"/>
                  </a:cubicBezTo>
                  <a:cubicBezTo>
                    <a:pt x="24999" y="24362"/>
                    <a:pt x="24677" y="24371"/>
                    <a:pt x="24348" y="24379"/>
                  </a:cubicBezTo>
                  <a:cubicBezTo>
                    <a:pt x="24682" y="24165"/>
                    <a:pt x="25003" y="23951"/>
                    <a:pt x="25313" y="23724"/>
                  </a:cubicBezTo>
                  <a:cubicBezTo>
                    <a:pt x="25515" y="23570"/>
                    <a:pt x="25753" y="23415"/>
                    <a:pt x="25956" y="23224"/>
                  </a:cubicBezTo>
                  <a:close/>
                  <a:moveTo>
                    <a:pt x="14621" y="23165"/>
                  </a:moveTo>
                  <a:cubicBezTo>
                    <a:pt x="14335" y="23379"/>
                    <a:pt x="14085" y="23641"/>
                    <a:pt x="13823" y="23879"/>
                  </a:cubicBezTo>
                  <a:cubicBezTo>
                    <a:pt x="13645" y="24046"/>
                    <a:pt x="13454" y="24212"/>
                    <a:pt x="13264" y="24391"/>
                  </a:cubicBezTo>
                  <a:cubicBezTo>
                    <a:pt x="12859" y="24379"/>
                    <a:pt x="12442" y="24379"/>
                    <a:pt x="12025" y="24379"/>
                  </a:cubicBezTo>
                  <a:cubicBezTo>
                    <a:pt x="12180" y="24260"/>
                    <a:pt x="12335" y="24141"/>
                    <a:pt x="12478" y="24022"/>
                  </a:cubicBezTo>
                  <a:cubicBezTo>
                    <a:pt x="12799" y="23760"/>
                    <a:pt x="13168" y="23498"/>
                    <a:pt x="13419" y="23165"/>
                  </a:cubicBezTo>
                  <a:close/>
                  <a:moveTo>
                    <a:pt x="16086" y="23177"/>
                  </a:moveTo>
                  <a:cubicBezTo>
                    <a:pt x="15764" y="23379"/>
                    <a:pt x="15490" y="23665"/>
                    <a:pt x="15216" y="23927"/>
                  </a:cubicBezTo>
                  <a:cubicBezTo>
                    <a:pt x="15050" y="24082"/>
                    <a:pt x="14895" y="24236"/>
                    <a:pt x="14740" y="24391"/>
                  </a:cubicBezTo>
                  <a:lnTo>
                    <a:pt x="13585" y="24391"/>
                  </a:lnTo>
                  <a:cubicBezTo>
                    <a:pt x="14050" y="24034"/>
                    <a:pt x="14502" y="23629"/>
                    <a:pt x="14800" y="23177"/>
                  </a:cubicBezTo>
                  <a:close/>
                  <a:moveTo>
                    <a:pt x="19086" y="23177"/>
                  </a:moveTo>
                  <a:cubicBezTo>
                    <a:pt x="18717" y="23355"/>
                    <a:pt x="18383" y="23617"/>
                    <a:pt x="18062" y="23843"/>
                  </a:cubicBezTo>
                  <a:cubicBezTo>
                    <a:pt x="17812" y="24034"/>
                    <a:pt x="17562" y="24224"/>
                    <a:pt x="17312" y="24415"/>
                  </a:cubicBezTo>
                  <a:cubicBezTo>
                    <a:pt x="16990" y="24415"/>
                    <a:pt x="16657" y="24403"/>
                    <a:pt x="16324" y="24403"/>
                  </a:cubicBezTo>
                  <a:cubicBezTo>
                    <a:pt x="16490" y="24284"/>
                    <a:pt x="16669" y="24165"/>
                    <a:pt x="16836" y="24046"/>
                  </a:cubicBezTo>
                  <a:cubicBezTo>
                    <a:pt x="17145" y="23820"/>
                    <a:pt x="17490" y="23605"/>
                    <a:pt x="17717" y="23296"/>
                  </a:cubicBezTo>
                  <a:cubicBezTo>
                    <a:pt x="17738" y="23252"/>
                    <a:pt x="17701" y="23199"/>
                    <a:pt x="17658" y="23199"/>
                  </a:cubicBezTo>
                  <a:cubicBezTo>
                    <a:pt x="17654" y="23199"/>
                    <a:pt x="17649" y="23199"/>
                    <a:pt x="17645" y="23200"/>
                  </a:cubicBezTo>
                  <a:cubicBezTo>
                    <a:pt x="17288" y="23331"/>
                    <a:pt x="16990" y="23617"/>
                    <a:pt x="16693" y="23855"/>
                  </a:cubicBezTo>
                  <a:cubicBezTo>
                    <a:pt x="16455" y="24034"/>
                    <a:pt x="16228" y="24224"/>
                    <a:pt x="16002" y="24403"/>
                  </a:cubicBezTo>
                  <a:cubicBezTo>
                    <a:pt x="15657" y="24403"/>
                    <a:pt x="15312" y="24403"/>
                    <a:pt x="14954" y="24391"/>
                  </a:cubicBezTo>
                  <a:cubicBezTo>
                    <a:pt x="15085" y="24284"/>
                    <a:pt x="15216" y="24177"/>
                    <a:pt x="15347" y="24058"/>
                  </a:cubicBezTo>
                  <a:cubicBezTo>
                    <a:pt x="15657" y="23772"/>
                    <a:pt x="16002" y="23510"/>
                    <a:pt x="16264" y="23177"/>
                  </a:cubicBezTo>
                  <a:close/>
                  <a:moveTo>
                    <a:pt x="20157" y="23177"/>
                  </a:moveTo>
                  <a:cubicBezTo>
                    <a:pt x="19931" y="23331"/>
                    <a:pt x="19717" y="23534"/>
                    <a:pt x="19515" y="23701"/>
                  </a:cubicBezTo>
                  <a:cubicBezTo>
                    <a:pt x="19229" y="23939"/>
                    <a:pt x="18955" y="24189"/>
                    <a:pt x="18657" y="24427"/>
                  </a:cubicBezTo>
                  <a:cubicBezTo>
                    <a:pt x="18312" y="24415"/>
                    <a:pt x="17955" y="24415"/>
                    <a:pt x="17610" y="24415"/>
                  </a:cubicBezTo>
                  <a:cubicBezTo>
                    <a:pt x="17800" y="24284"/>
                    <a:pt x="17979" y="24153"/>
                    <a:pt x="18169" y="24034"/>
                  </a:cubicBezTo>
                  <a:cubicBezTo>
                    <a:pt x="18550" y="23772"/>
                    <a:pt x="18979" y="23534"/>
                    <a:pt x="19300" y="23200"/>
                  </a:cubicBezTo>
                  <a:cubicBezTo>
                    <a:pt x="19300" y="23189"/>
                    <a:pt x="19300" y="23189"/>
                    <a:pt x="19312" y="23177"/>
                  </a:cubicBezTo>
                  <a:close/>
                  <a:moveTo>
                    <a:pt x="24277" y="23177"/>
                  </a:moveTo>
                  <a:cubicBezTo>
                    <a:pt x="24706" y="23189"/>
                    <a:pt x="25146" y="23200"/>
                    <a:pt x="25587" y="23212"/>
                  </a:cubicBezTo>
                  <a:cubicBezTo>
                    <a:pt x="25468" y="23308"/>
                    <a:pt x="25349" y="23415"/>
                    <a:pt x="25241" y="23498"/>
                  </a:cubicBezTo>
                  <a:cubicBezTo>
                    <a:pt x="24872" y="23808"/>
                    <a:pt x="24491" y="24093"/>
                    <a:pt x="24110" y="24391"/>
                  </a:cubicBezTo>
                  <a:cubicBezTo>
                    <a:pt x="23741" y="24403"/>
                    <a:pt x="23372" y="24415"/>
                    <a:pt x="23015" y="24427"/>
                  </a:cubicBezTo>
                  <a:cubicBezTo>
                    <a:pt x="23265" y="24153"/>
                    <a:pt x="23527" y="23891"/>
                    <a:pt x="23789" y="23629"/>
                  </a:cubicBezTo>
                  <a:cubicBezTo>
                    <a:pt x="23944" y="23474"/>
                    <a:pt x="24110" y="23331"/>
                    <a:pt x="24277" y="23177"/>
                  </a:cubicBezTo>
                  <a:close/>
                  <a:moveTo>
                    <a:pt x="3560" y="22950"/>
                  </a:moveTo>
                  <a:cubicBezTo>
                    <a:pt x="3882" y="23010"/>
                    <a:pt x="4203" y="23046"/>
                    <a:pt x="4536" y="23081"/>
                  </a:cubicBezTo>
                  <a:cubicBezTo>
                    <a:pt x="4310" y="23212"/>
                    <a:pt x="4108" y="23415"/>
                    <a:pt x="3929" y="23581"/>
                  </a:cubicBezTo>
                  <a:cubicBezTo>
                    <a:pt x="3667" y="23808"/>
                    <a:pt x="3417" y="24034"/>
                    <a:pt x="3179" y="24272"/>
                  </a:cubicBezTo>
                  <a:cubicBezTo>
                    <a:pt x="3155" y="24284"/>
                    <a:pt x="3155" y="24308"/>
                    <a:pt x="3167" y="24332"/>
                  </a:cubicBezTo>
                  <a:cubicBezTo>
                    <a:pt x="2643" y="24343"/>
                    <a:pt x="2108" y="24379"/>
                    <a:pt x="1584" y="24439"/>
                  </a:cubicBezTo>
                  <a:cubicBezTo>
                    <a:pt x="1834" y="24236"/>
                    <a:pt x="2060" y="24010"/>
                    <a:pt x="2298" y="23831"/>
                  </a:cubicBezTo>
                  <a:cubicBezTo>
                    <a:pt x="2679" y="23558"/>
                    <a:pt x="3096" y="23284"/>
                    <a:pt x="3429" y="22950"/>
                  </a:cubicBezTo>
                  <a:cubicBezTo>
                    <a:pt x="3453" y="22956"/>
                    <a:pt x="3474" y="22959"/>
                    <a:pt x="3495" y="22959"/>
                  </a:cubicBezTo>
                  <a:cubicBezTo>
                    <a:pt x="3515" y="22959"/>
                    <a:pt x="3536" y="22956"/>
                    <a:pt x="3560" y="22950"/>
                  </a:cubicBezTo>
                  <a:close/>
                  <a:moveTo>
                    <a:pt x="21550" y="23177"/>
                  </a:moveTo>
                  <a:cubicBezTo>
                    <a:pt x="21312" y="23331"/>
                    <a:pt x="21110" y="23546"/>
                    <a:pt x="20908" y="23712"/>
                  </a:cubicBezTo>
                  <a:cubicBezTo>
                    <a:pt x="20634" y="23951"/>
                    <a:pt x="20372" y="24189"/>
                    <a:pt x="20110" y="24439"/>
                  </a:cubicBezTo>
                  <a:cubicBezTo>
                    <a:pt x="19717" y="24427"/>
                    <a:pt x="19324" y="24427"/>
                    <a:pt x="18931" y="24427"/>
                  </a:cubicBezTo>
                  <a:cubicBezTo>
                    <a:pt x="19181" y="24260"/>
                    <a:pt x="19431" y="24082"/>
                    <a:pt x="19669" y="23903"/>
                  </a:cubicBezTo>
                  <a:cubicBezTo>
                    <a:pt x="19943" y="23689"/>
                    <a:pt x="20288" y="23462"/>
                    <a:pt x="20491" y="23177"/>
                  </a:cubicBezTo>
                  <a:close/>
                  <a:moveTo>
                    <a:pt x="22753" y="23177"/>
                  </a:moveTo>
                  <a:cubicBezTo>
                    <a:pt x="22598" y="23331"/>
                    <a:pt x="22443" y="23498"/>
                    <a:pt x="22289" y="23653"/>
                  </a:cubicBezTo>
                  <a:cubicBezTo>
                    <a:pt x="22015" y="23915"/>
                    <a:pt x="21753" y="24177"/>
                    <a:pt x="21491" y="24439"/>
                  </a:cubicBezTo>
                  <a:lnTo>
                    <a:pt x="20372" y="24439"/>
                  </a:lnTo>
                  <a:cubicBezTo>
                    <a:pt x="20586" y="24272"/>
                    <a:pt x="20800" y="24105"/>
                    <a:pt x="21015" y="23927"/>
                  </a:cubicBezTo>
                  <a:cubicBezTo>
                    <a:pt x="21300" y="23712"/>
                    <a:pt x="21646" y="23486"/>
                    <a:pt x="21848" y="23177"/>
                  </a:cubicBezTo>
                  <a:close/>
                  <a:moveTo>
                    <a:pt x="23944" y="23177"/>
                  </a:moveTo>
                  <a:cubicBezTo>
                    <a:pt x="23848" y="23284"/>
                    <a:pt x="23741" y="23391"/>
                    <a:pt x="23646" y="23486"/>
                  </a:cubicBezTo>
                  <a:cubicBezTo>
                    <a:pt x="23348" y="23784"/>
                    <a:pt x="23063" y="24105"/>
                    <a:pt x="22801" y="24427"/>
                  </a:cubicBezTo>
                  <a:cubicBezTo>
                    <a:pt x="22432" y="24439"/>
                    <a:pt x="22074" y="24451"/>
                    <a:pt x="21729" y="24451"/>
                  </a:cubicBezTo>
                  <a:lnTo>
                    <a:pt x="21705" y="24451"/>
                  </a:lnTo>
                  <a:cubicBezTo>
                    <a:pt x="21943" y="24212"/>
                    <a:pt x="22170" y="23986"/>
                    <a:pt x="22396" y="23760"/>
                  </a:cubicBezTo>
                  <a:cubicBezTo>
                    <a:pt x="22586" y="23570"/>
                    <a:pt x="22789" y="23379"/>
                    <a:pt x="22979" y="23177"/>
                  </a:cubicBezTo>
                  <a:close/>
                  <a:moveTo>
                    <a:pt x="28551" y="23260"/>
                  </a:moveTo>
                  <a:cubicBezTo>
                    <a:pt x="28266" y="23462"/>
                    <a:pt x="28039" y="23748"/>
                    <a:pt x="27813" y="23998"/>
                  </a:cubicBezTo>
                  <a:cubicBezTo>
                    <a:pt x="27670" y="24165"/>
                    <a:pt x="27539" y="24343"/>
                    <a:pt x="27408" y="24510"/>
                  </a:cubicBezTo>
                  <a:cubicBezTo>
                    <a:pt x="26932" y="24439"/>
                    <a:pt x="26444" y="24403"/>
                    <a:pt x="25944" y="24379"/>
                  </a:cubicBezTo>
                  <a:cubicBezTo>
                    <a:pt x="26158" y="24201"/>
                    <a:pt x="26373" y="24022"/>
                    <a:pt x="26587" y="23843"/>
                  </a:cubicBezTo>
                  <a:cubicBezTo>
                    <a:pt x="26646" y="23784"/>
                    <a:pt x="27063" y="23462"/>
                    <a:pt x="27242" y="23272"/>
                  </a:cubicBezTo>
                  <a:cubicBezTo>
                    <a:pt x="27424" y="23277"/>
                    <a:pt x="27605" y="23280"/>
                    <a:pt x="27785" y="23280"/>
                  </a:cubicBezTo>
                  <a:cubicBezTo>
                    <a:pt x="28039" y="23280"/>
                    <a:pt x="28293" y="23274"/>
                    <a:pt x="28551" y="23260"/>
                  </a:cubicBezTo>
                  <a:close/>
                  <a:moveTo>
                    <a:pt x="29802" y="23153"/>
                  </a:moveTo>
                  <a:lnTo>
                    <a:pt x="29802" y="23153"/>
                  </a:lnTo>
                  <a:cubicBezTo>
                    <a:pt x="29599" y="23284"/>
                    <a:pt x="29397" y="23415"/>
                    <a:pt x="29206" y="23558"/>
                  </a:cubicBezTo>
                  <a:cubicBezTo>
                    <a:pt x="28789" y="23855"/>
                    <a:pt x="28254" y="24177"/>
                    <a:pt x="27968" y="24617"/>
                  </a:cubicBezTo>
                  <a:cubicBezTo>
                    <a:pt x="27861" y="24593"/>
                    <a:pt x="27742" y="24570"/>
                    <a:pt x="27623" y="24558"/>
                  </a:cubicBezTo>
                  <a:cubicBezTo>
                    <a:pt x="27754" y="24415"/>
                    <a:pt x="27897" y="24272"/>
                    <a:pt x="28027" y="24129"/>
                  </a:cubicBezTo>
                  <a:cubicBezTo>
                    <a:pt x="28289" y="23867"/>
                    <a:pt x="28599" y="23617"/>
                    <a:pt x="28801" y="23320"/>
                  </a:cubicBezTo>
                  <a:cubicBezTo>
                    <a:pt x="28825" y="23296"/>
                    <a:pt x="28825" y="23272"/>
                    <a:pt x="28813" y="23248"/>
                  </a:cubicBezTo>
                  <a:cubicBezTo>
                    <a:pt x="29147" y="23224"/>
                    <a:pt x="29480" y="23200"/>
                    <a:pt x="29802" y="23153"/>
                  </a:cubicBezTo>
                  <a:close/>
                  <a:moveTo>
                    <a:pt x="11093" y="1"/>
                  </a:moveTo>
                  <a:cubicBezTo>
                    <a:pt x="8526" y="1"/>
                    <a:pt x="5954" y="112"/>
                    <a:pt x="3489" y="543"/>
                  </a:cubicBezTo>
                  <a:cubicBezTo>
                    <a:pt x="3465" y="531"/>
                    <a:pt x="3441" y="531"/>
                    <a:pt x="3405" y="531"/>
                  </a:cubicBezTo>
                  <a:cubicBezTo>
                    <a:pt x="2810" y="638"/>
                    <a:pt x="2286" y="983"/>
                    <a:pt x="1798" y="1341"/>
                  </a:cubicBezTo>
                  <a:cubicBezTo>
                    <a:pt x="1369" y="1650"/>
                    <a:pt x="786" y="1995"/>
                    <a:pt x="524" y="2472"/>
                  </a:cubicBezTo>
                  <a:cubicBezTo>
                    <a:pt x="453" y="2603"/>
                    <a:pt x="500" y="2722"/>
                    <a:pt x="595" y="2781"/>
                  </a:cubicBezTo>
                  <a:cubicBezTo>
                    <a:pt x="417" y="6508"/>
                    <a:pt x="238" y="10235"/>
                    <a:pt x="191" y="13973"/>
                  </a:cubicBezTo>
                  <a:cubicBezTo>
                    <a:pt x="167" y="15771"/>
                    <a:pt x="167" y="17569"/>
                    <a:pt x="203" y="19367"/>
                  </a:cubicBezTo>
                  <a:cubicBezTo>
                    <a:pt x="238" y="21022"/>
                    <a:pt x="0" y="23058"/>
                    <a:pt x="548" y="24641"/>
                  </a:cubicBezTo>
                  <a:cubicBezTo>
                    <a:pt x="505" y="24801"/>
                    <a:pt x="634" y="24932"/>
                    <a:pt x="782" y="24932"/>
                  </a:cubicBezTo>
                  <a:cubicBezTo>
                    <a:pt x="799" y="24932"/>
                    <a:pt x="816" y="24931"/>
                    <a:pt x="834" y="24927"/>
                  </a:cubicBezTo>
                  <a:cubicBezTo>
                    <a:pt x="848" y="24930"/>
                    <a:pt x="863" y="24931"/>
                    <a:pt x="876" y="24931"/>
                  </a:cubicBezTo>
                  <a:cubicBezTo>
                    <a:pt x="917" y="24931"/>
                    <a:pt x="953" y="24918"/>
                    <a:pt x="988" y="24891"/>
                  </a:cubicBezTo>
                  <a:cubicBezTo>
                    <a:pt x="2163" y="25080"/>
                    <a:pt x="3376" y="25116"/>
                    <a:pt x="4588" y="25116"/>
                  </a:cubicBezTo>
                  <a:cubicBezTo>
                    <a:pt x="5331" y="25116"/>
                    <a:pt x="6073" y="25103"/>
                    <a:pt x="6807" y="25103"/>
                  </a:cubicBezTo>
                  <a:cubicBezTo>
                    <a:pt x="6987" y="25103"/>
                    <a:pt x="7167" y="25103"/>
                    <a:pt x="7346" y="25105"/>
                  </a:cubicBezTo>
                  <a:cubicBezTo>
                    <a:pt x="9739" y="25117"/>
                    <a:pt x="12133" y="25153"/>
                    <a:pt x="14538" y="25177"/>
                  </a:cubicBezTo>
                  <a:cubicBezTo>
                    <a:pt x="16931" y="25201"/>
                    <a:pt x="19324" y="25225"/>
                    <a:pt x="21729" y="25236"/>
                  </a:cubicBezTo>
                  <a:cubicBezTo>
                    <a:pt x="22880" y="25243"/>
                    <a:pt x="24134" y="25348"/>
                    <a:pt x="25368" y="25348"/>
                  </a:cubicBezTo>
                  <a:cubicBezTo>
                    <a:pt x="26367" y="25348"/>
                    <a:pt x="27355" y="25279"/>
                    <a:pt x="28266" y="25034"/>
                  </a:cubicBezTo>
                  <a:cubicBezTo>
                    <a:pt x="28313" y="25022"/>
                    <a:pt x="28337" y="24998"/>
                    <a:pt x="28361" y="24963"/>
                  </a:cubicBezTo>
                  <a:cubicBezTo>
                    <a:pt x="28825" y="24713"/>
                    <a:pt x="29230" y="24248"/>
                    <a:pt x="29647" y="23939"/>
                  </a:cubicBezTo>
                  <a:cubicBezTo>
                    <a:pt x="29980" y="23689"/>
                    <a:pt x="30337" y="23462"/>
                    <a:pt x="30647" y="23189"/>
                  </a:cubicBezTo>
                  <a:cubicBezTo>
                    <a:pt x="30664" y="23192"/>
                    <a:pt x="30681" y="23194"/>
                    <a:pt x="30699" y="23194"/>
                  </a:cubicBezTo>
                  <a:cubicBezTo>
                    <a:pt x="30805" y="23194"/>
                    <a:pt x="30916" y="23132"/>
                    <a:pt x="30956" y="23010"/>
                  </a:cubicBezTo>
                  <a:cubicBezTo>
                    <a:pt x="31421" y="21450"/>
                    <a:pt x="31183" y="19557"/>
                    <a:pt x="31195" y="17938"/>
                  </a:cubicBezTo>
                  <a:cubicBezTo>
                    <a:pt x="31195" y="16045"/>
                    <a:pt x="31195" y="14152"/>
                    <a:pt x="31147" y="12259"/>
                  </a:cubicBezTo>
                  <a:cubicBezTo>
                    <a:pt x="31040" y="8603"/>
                    <a:pt x="30897" y="4972"/>
                    <a:pt x="30540" y="1329"/>
                  </a:cubicBezTo>
                  <a:cubicBezTo>
                    <a:pt x="30742" y="1245"/>
                    <a:pt x="30694" y="900"/>
                    <a:pt x="30480" y="841"/>
                  </a:cubicBezTo>
                  <a:cubicBezTo>
                    <a:pt x="28468" y="281"/>
                    <a:pt x="26075" y="460"/>
                    <a:pt x="23991" y="352"/>
                  </a:cubicBezTo>
                  <a:cubicBezTo>
                    <a:pt x="21646" y="233"/>
                    <a:pt x="19300" y="150"/>
                    <a:pt x="16943" y="102"/>
                  </a:cubicBezTo>
                  <a:cubicBezTo>
                    <a:pt x="15030" y="66"/>
                    <a:pt x="13063" y="1"/>
                    <a:pt x="11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</p:grpSp>
      <p:grpSp>
        <p:nvGrpSpPr>
          <p:cNvPr id="10" name="Google Shape;370;p20">
            <a:extLst>
              <a:ext uri="{FF2B5EF4-FFF2-40B4-BE49-F238E27FC236}">
                <a16:creationId xmlns:a16="http://schemas.microsoft.com/office/drawing/2014/main" id="{12CED0BA-AD7F-4613-9EE4-D2B1A6CC6E1B}"/>
              </a:ext>
            </a:extLst>
          </p:cNvPr>
          <p:cNvGrpSpPr/>
          <p:nvPr/>
        </p:nvGrpSpPr>
        <p:grpSpPr>
          <a:xfrm>
            <a:off x="976828" y="2222843"/>
            <a:ext cx="1843118" cy="989755"/>
            <a:chOff x="2352131" y="2652316"/>
            <a:chExt cx="992688" cy="735484"/>
          </a:xfrm>
        </p:grpSpPr>
        <p:sp>
          <p:nvSpPr>
            <p:cNvPr id="11" name="Google Shape;371;p20">
              <a:extLst>
                <a:ext uri="{FF2B5EF4-FFF2-40B4-BE49-F238E27FC236}">
                  <a16:creationId xmlns:a16="http://schemas.microsoft.com/office/drawing/2014/main" id="{F95853DD-23FC-4D7B-B228-F5F274233BD9}"/>
                </a:ext>
              </a:extLst>
            </p:cNvPr>
            <p:cNvSpPr/>
            <p:nvPr/>
          </p:nvSpPr>
          <p:spPr>
            <a:xfrm>
              <a:off x="2480195" y="2708173"/>
              <a:ext cx="812449" cy="585700"/>
            </a:xfrm>
            <a:custGeom>
              <a:avLst/>
              <a:gdLst/>
              <a:ahLst/>
              <a:cxnLst/>
              <a:rect l="l" t="t" r="r" b="b"/>
              <a:pathLst>
                <a:path w="26063" h="18789" extrusionOk="0">
                  <a:moveTo>
                    <a:pt x="26063" y="0"/>
                  </a:moveTo>
                  <a:lnTo>
                    <a:pt x="0" y="1143"/>
                  </a:lnTo>
                  <a:cubicBezTo>
                    <a:pt x="0" y="1143"/>
                    <a:pt x="727" y="8204"/>
                    <a:pt x="834" y="11109"/>
                  </a:cubicBezTo>
                  <a:cubicBezTo>
                    <a:pt x="941" y="14014"/>
                    <a:pt x="727" y="18788"/>
                    <a:pt x="727" y="18788"/>
                  </a:cubicBezTo>
                  <a:cubicBezTo>
                    <a:pt x="727" y="18788"/>
                    <a:pt x="9966" y="18693"/>
                    <a:pt x="15371" y="18479"/>
                  </a:cubicBezTo>
                  <a:cubicBezTo>
                    <a:pt x="16425" y="18439"/>
                    <a:pt x="17452" y="18423"/>
                    <a:pt x="18422" y="18423"/>
                  </a:cubicBezTo>
                  <a:cubicBezTo>
                    <a:pt x="22415" y="18423"/>
                    <a:pt x="25444" y="18693"/>
                    <a:pt x="25444" y="18693"/>
                  </a:cubicBezTo>
                  <a:cubicBezTo>
                    <a:pt x="25444" y="18693"/>
                    <a:pt x="25337" y="11109"/>
                    <a:pt x="25337" y="8204"/>
                  </a:cubicBezTo>
                  <a:cubicBezTo>
                    <a:pt x="25337" y="5298"/>
                    <a:pt x="26063" y="0"/>
                    <a:pt x="26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"/>
                </a:rPr>
                <a:t>…</a:t>
              </a:r>
              <a:endParaRPr sz="24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  <p:sp>
          <p:nvSpPr>
            <p:cNvPr id="12" name="Google Shape;372;p20">
              <a:extLst>
                <a:ext uri="{FF2B5EF4-FFF2-40B4-BE49-F238E27FC236}">
                  <a16:creationId xmlns:a16="http://schemas.microsoft.com/office/drawing/2014/main" id="{4B4345BA-594E-414E-AB94-E34AFBAEB7D3}"/>
                </a:ext>
              </a:extLst>
            </p:cNvPr>
            <p:cNvSpPr/>
            <p:nvPr/>
          </p:nvSpPr>
          <p:spPr>
            <a:xfrm>
              <a:off x="2352131" y="2652316"/>
              <a:ext cx="992688" cy="735484"/>
            </a:xfrm>
            <a:custGeom>
              <a:avLst/>
              <a:gdLst/>
              <a:ahLst/>
              <a:cxnLst/>
              <a:rect l="l" t="t" r="r" b="b"/>
              <a:pathLst>
                <a:path w="31845" h="23594" extrusionOk="0">
                  <a:moveTo>
                    <a:pt x="2822" y="1875"/>
                  </a:moveTo>
                  <a:cubicBezTo>
                    <a:pt x="2858" y="2375"/>
                    <a:pt x="2882" y="2887"/>
                    <a:pt x="2918" y="3399"/>
                  </a:cubicBezTo>
                  <a:cubicBezTo>
                    <a:pt x="2584" y="3578"/>
                    <a:pt x="2203" y="4006"/>
                    <a:pt x="2037" y="4161"/>
                  </a:cubicBezTo>
                  <a:cubicBezTo>
                    <a:pt x="1525" y="4613"/>
                    <a:pt x="1048" y="5090"/>
                    <a:pt x="584" y="5590"/>
                  </a:cubicBezTo>
                  <a:cubicBezTo>
                    <a:pt x="548" y="5280"/>
                    <a:pt x="513" y="4983"/>
                    <a:pt x="477" y="4673"/>
                  </a:cubicBezTo>
                  <a:cubicBezTo>
                    <a:pt x="798" y="4375"/>
                    <a:pt x="1120" y="4090"/>
                    <a:pt x="1453" y="3804"/>
                  </a:cubicBezTo>
                  <a:cubicBezTo>
                    <a:pt x="1894" y="3423"/>
                    <a:pt x="2394" y="3078"/>
                    <a:pt x="2787" y="2649"/>
                  </a:cubicBezTo>
                  <a:cubicBezTo>
                    <a:pt x="2827" y="2609"/>
                    <a:pt x="2791" y="2560"/>
                    <a:pt x="2750" y="2560"/>
                  </a:cubicBezTo>
                  <a:cubicBezTo>
                    <a:pt x="2742" y="2560"/>
                    <a:pt x="2735" y="2562"/>
                    <a:pt x="2727" y="2566"/>
                  </a:cubicBezTo>
                  <a:cubicBezTo>
                    <a:pt x="1882" y="3006"/>
                    <a:pt x="1132" y="3756"/>
                    <a:pt x="465" y="4471"/>
                  </a:cubicBezTo>
                  <a:cubicBezTo>
                    <a:pt x="441" y="4256"/>
                    <a:pt x="417" y="4042"/>
                    <a:pt x="393" y="3828"/>
                  </a:cubicBezTo>
                  <a:cubicBezTo>
                    <a:pt x="417" y="3816"/>
                    <a:pt x="429" y="3816"/>
                    <a:pt x="453" y="3804"/>
                  </a:cubicBezTo>
                  <a:cubicBezTo>
                    <a:pt x="905" y="3459"/>
                    <a:pt x="1334" y="3078"/>
                    <a:pt x="1775" y="2720"/>
                  </a:cubicBezTo>
                  <a:cubicBezTo>
                    <a:pt x="2084" y="2458"/>
                    <a:pt x="2513" y="2197"/>
                    <a:pt x="2822" y="1875"/>
                  </a:cubicBezTo>
                  <a:close/>
                  <a:moveTo>
                    <a:pt x="2930" y="3685"/>
                  </a:moveTo>
                  <a:cubicBezTo>
                    <a:pt x="2989" y="4673"/>
                    <a:pt x="3037" y="5673"/>
                    <a:pt x="3072" y="6673"/>
                  </a:cubicBezTo>
                  <a:cubicBezTo>
                    <a:pt x="2668" y="6876"/>
                    <a:pt x="2287" y="7221"/>
                    <a:pt x="1929" y="7507"/>
                  </a:cubicBezTo>
                  <a:cubicBezTo>
                    <a:pt x="1584" y="7781"/>
                    <a:pt x="1227" y="8066"/>
                    <a:pt x="882" y="8352"/>
                  </a:cubicBezTo>
                  <a:cubicBezTo>
                    <a:pt x="858" y="8090"/>
                    <a:pt x="822" y="7840"/>
                    <a:pt x="798" y="7578"/>
                  </a:cubicBezTo>
                  <a:cubicBezTo>
                    <a:pt x="1155" y="7292"/>
                    <a:pt x="1513" y="7007"/>
                    <a:pt x="1870" y="6709"/>
                  </a:cubicBezTo>
                  <a:cubicBezTo>
                    <a:pt x="2215" y="6435"/>
                    <a:pt x="2668" y="6173"/>
                    <a:pt x="2918" y="5792"/>
                  </a:cubicBezTo>
                  <a:cubicBezTo>
                    <a:pt x="2939" y="5749"/>
                    <a:pt x="2902" y="5695"/>
                    <a:pt x="2850" y="5695"/>
                  </a:cubicBezTo>
                  <a:cubicBezTo>
                    <a:pt x="2845" y="5695"/>
                    <a:pt x="2839" y="5696"/>
                    <a:pt x="2834" y="5697"/>
                  </a:cubicBezTo>
                  <a:cubicBezTo>
                    <a:pt x="2429" y="5852"/>
                    <a:pt x="2096" y="6221"/>
                    <a:pt x="1775" y="6495"/>
                  </a:cubicBezTo>
                  <a:cubicBezTo>
                    <a:pt x="1429" y="6792"/>
                    <a:pt x="1108" y="7090"/>
                    <a:pt x="774" y="7400"/>
                  </a:cubicBezTo>
                  <a:cubicBezTo>
                    <a:pt x="751" y="7173"/>
                    <a:pt x="727" y="6959"/>
                    <a:pt x="703" y="6733"/>
                  </a:cubicBezTo>
                  <a:cubicBezTo>
                    <a:pt x="1060" y="6388"/>
                    <a:pt x="1417" y="6066"/>
                    <a:pt x="1798" y="5756"/>
                  </a:cubicBezTo>
                  <a:cubicBezTo>
                    <a:pt x="2132" y="5471"/>
                    <a:pt x="2560" y="5209"/>
                    <a:pt x="2834" y="4852"/>
                  </a:cubicBezTo>
                  <a:cubicBezTo>
                    <a:pt x="2855" y="4821"/>
                    <a:pt x="2822" y="4764"/>
                    <a:pt x="2782" y="4764"/>
                  </a:cubicBezTo>
                  <a:cubicBezTo>
                    <a:pt x="2776" y="4764"/>
                    <a:pt x="2769" y="4765"/>
                    <a:pt x="2763" y="4768"/>
                  </a:cubicBezTo>
                  <a:cubicBezTo>
                    <a:pt x="2358" y="4923"/>
                    <a:pt x="2025" y="5268"/>
                    <a:pt x="1703" y="5542"/>
                  </a:cubicBezTo>
                  <a:cubicBezTo>
                    <a:pt x="1346" y="5852"/>
                    <a:pt x="1013" y="6185"/>
                    <a:pt x="679" y="6530"/>
                  </a:cubicBezTo>
                  <a:cubicBezTo>
                    <a:pt x="655" y="6280"/>
                    <a:pt x="632" y="6030"/>
                    <a:pt x="596" y="5780"/>
                  </a:cubicBezTo>
                  <a:cubicBezTo>
                    <a:pt x="1191" y="5256"/>
                    <a:pt x="2501" y="4102"/>
                    <a:pt x="2930" y="3685"/>
                  </a:cubicBezTo>
                  <a:close/>
                  <a:moveTo>
                    <a:pt x="3084" y="6876"/>
                  </a:moveTo>
                  <a:cubicBezTo>
                    <a:pt x="3096" y="7161"/>
                    <a:pt x="3108" y="7459"/>
                    <a:pt x="3120" y="7757"/>
                  </a:cubicBezTo>
                  <a:cubicBezTo>
                    <a:pt x="2679" y="8031"/>
                    <a:pt x="2310" y="8435"/>
                    <a:pt x="1917" y="8769"/>
                  </a:cubicBezTo>
                  <a:cubicBezTo>
                    <a:pt x="1620" y="9043"/>
                    <a:pt x="1322" y="9328"/>
                    <a:pt x="1013" y="9602"/>
                  </a:cubicBezTo>
                  <a:cubicBezTo>
                    <a:pt x="977" y="9245"/>
                    <a:pt x="941" y="8888"/>
                    <a:pt x="905" y="8531"/>
                  </a:cubicBezTo>
                  <a:cubicBezTo>
                    <a:pt x="1286" y="8245"/>
                    <a:pt x="1679" y="7959"/>
                    <a:pt x="2060" y="7673"/>
                  </a:cubicBezTo>
                  <a:cubicBezTo>
                    <a:pt x="2406" y="7423"/>
                    <a:pt x="2787" y="7173"/>
                    <a:pt x="3084" y="6876"/>
                  </a:cubicBezTo>
                  <a:close/>
                  <a:moveTo>
                    <a:pt x="3120" y="7959"/>
                  </a:moveTo>
                  <a:cubicBezTo>
                    <a:pt x="3132" y="8340"/>
                    <a:pt x="3156" y="8721"/>
                    <a:pt x="3168" y="9114"/>
                  </a:cubicBezTo>
                  <a:cubicBezTo>
                    <a:pt x="2846" y="9269"/>
                    <a:pt x="2572" y="9662"/>
                    <a:pt x="2358" y="9864"/>
                  </a:cubicBezTo>
                  <a:cubicBezTo>
                    <a:pt x="1953" y="10245"/>
                    <a:pt x="1560" y="10638"/>
                    <a:pt x="1167" y="11019"/>
                  </a:cubicBezTo>
                  <a:cubicBezTo>
                    <a:pt x="1120" y="10614"/>
                    <a:pt x="1084" y="10209"/>
                    <a:pt x="1036" y="9805"/>
                  </a:cubicBezTo>
                  <a:cubicBezTo>
                    <a:pt x="1382" y="9507"/>
                    <a:pt x="1727" y="9221"/>
                    <a:pt x="2072" y="8912"/>
                  </a:cubicBezTo>
                  <a:cubicBezTo>
                    <a:pt x="2418" y="8602"/>
                    <a:pt x="2810" y="8304"/>
                    <a:pt x="3120" y="7959"/>
                  </a:cubicBezTo>
                  <a:close/>
                  <a:moveTo>
                    <a:pt x="3168" y="9364"/>
                  </a:moveTo>
                  <a:cubicBezTo>
                    <a:pt x="3180" y="9686"/>
                    <a:pt x="3191" y="10007"/>
                    <a:pt x="3203" y="10328"/>
                  </a:cubicBezTo>
                  <a:cubicBezTo>
                    <a:pt x="2560" y="10924"/>
                    <a:pt x="1941" y="11531"/>
                    <a:pt x="1263" y="12067"/>
                  </a:cubicBezTo>
                  <a:cubicBezTo>
                    <a:pt x="1239" y="11793"/>
                    <a:pt x="1215" y="11519"/>
                    <a:pt x="1179" y="11233"/>
                  </a:cubicBezTo>
                  <a:cubicBezTo>
                    <a:pt x="1501" y="10948"/>
                    <a:pt x="1822" y="10650"/>
                    <a:pt x="2144" y="10364"/>
                  </a:cubicBezTo>
                  <a:cubicBezTo>
                    <a:pt x="2251" y="10257"/>
                    <a:pt x="2822" y="9650"/>
                    <a:pt x="3168" y="9364"/>
                  </a:cubicBezTo>
                  <a:close/>
                  <a:moveTo>
                    <a:pt x="3215" y="10662"/>
                  </a:moveTo>
                  <a:cubicBezTo>
                    <a:pt x="3215" y="10864"/>
                    <a:pt x="3227" y="11067"/>
                    <a:pt x="3227" y="11269"/>
                  </a:cubicBezTo>
                  <a:cubicBezTo>
                    <a:pt x="3227" y="11317"/>
                    <a:pt x="3227" y="11352"/>
                    <a:pt x="3239" y="11400"/>
                  </a:cubicBezTo>
                  <a:cubicBezTo>
                    <a:pt x="2882" y="11626"/>
                    <a:pt x="2584" y="11960"/>
                    <a:pt x="2287" y="12233"/>
                  </a:cubicBezTo>
                  <a:cubicBezTo>
                    <a:pt x="1977" y="12519"/>
                    <a:pt x="1667" y="12829"/>
                    <a:pt x="1358" y="13126"/>
                  </a:cubicBezTo>
                  <a:cubicBezTo>
                    <a:pt x="1334" y="12829"/>
                    <a:pt x="1310" y="12543"/>
                    <a:pt x="1275" y="12245"/>
                  </a:cubicBezTo>
                  <a:cubicBezTo>
                    <a:pt x="1965" y="11793"/>
                    <a:pt x="2644" y="11269"/>
                    <a:pt x="3215" y="10662"/>
                  </a:cubicBezTo>
                  <a:close/>
                  <a:moveTo>
                    <a:pt x="3239" y="11698"/>
                  </a:moveTo>
                  <a:cubicBezTo>
                    <a:pt x="3239" y="11864"/>
                    <a:pt x="3251" y="12031"/>
                    <a:pt x="3251" y="12198"/>
                  </a:cubicBezTo>
                  <a:cubicBezTo>
                    <a:pt x="3025" y="12341"/>
                    <a:pt x="2799" y="12662"/>
                    <a:pt x="2679" y="12793"/>
                  </a:cubicBezTo>
                  <a:cubicBezTo>
                    <a:pt x="2287" y="13186"/>
                    <a:pt x="1858" y="13555"/>
                    <a:pt x="1417" y="13900"/>
                  </a:cubicBezTo>
                  <a:cubicBezTo>
                    <a:pt x="1406" y="13710"/>
                    <a:pt x="1394" y="13507"/>
                    <a:pt x="1370" y="13317"/>
                  </a:cubicBezTo>
                  <a:cubicBezTo>
                    <a:pt x="1739" y="13007"/>
                    <a:pt x="2096" y="12710"/>
                    <a:pt x="2453" y="12400"/>
                  </a:cubicBezTo>
                  <a:cubicBezTo>
                    <a:pt x="2715" y="12174"/>
                    <a:pt x="3001" y="11960"/>
                    <a:pt x="3239" y="11698"/>
                  </a:cubicBezTo>
                  <a:close/>
                  <a:moveTo>
                    <a:pt x="3251" y="12579"/>
                  </a:moveTo>
                  <a:cubicBezTo>
                    <a:pt x="3263" y="12710"/>
                    <a:pt x="3263" y="12853"/>
                    <a:pt x="3263" y="12995"/>
                  </a:cubicBezTo>
                  <a:cubicBezTo>
                    <a:pt x="2930" y="13162"/>
                    <a:pt x="2668" y="13472"/>
                    <a:pt x="2418" y="13722"/>
                  </a:cubicBezTo>
                  <a:cubicBezTo>
                    <a:pt x="2084" y="14043"/>
                    <a:pt x="1775" y="14389"/>
                    <a:pt x="1477" y="14734"/>
                  </a:cubicBezTo>
                  <a:cubicBezTo>
                    <a:pt x="1465" y="14531"/>
                    <a:pt x="1453" y="14317"/>
                    <a:pt x="1441" y="14115"/>
                  </a:cubicBezTo>
                  <a:cubicBezTo>
                    <a:pt x="1798" y="13865"/>
                    <a:pt x="2144" y="13615"/>
                    <a:pt x="2465" y="13341"/>
                  </a:cubicBezTo>
                  <a:cubicBezTo>
                    <a:pt x="2644" y="13186"/>
                    <a:pt x="2810" y="13031"/>
                    <a:pt x="2977" y="12876"/>
                  </a:cubicBezTo>
                  <a:cubicBezTo>
                    <a:pt x="3060" y="12781"/>
                    <a:pt x="3156" y="12686"/>
                    <a:pt x="3239" y="12591"/>
                  </a:cubicBezTo>
                  <a:cubicBezTo>
                    <a:pt x="3239" y="12591"/>
                    <a:pt x="3251" y="12579"/>
                    <a:pt x="3251" y="12579"/>
                  </a:cubicBezTo>
                  <a:close/>
                  <a:moveTo>
                    <a:pt x="3263" y="13281"/>
                  </a:moveTo>
                  <a:cubicBezTo>
                    <a:pt x="3263" y="13519"/>
                    <a:pt x="3263" y="13769"/>
                    <a:pt x="3263" y="14019"/>
                  </a:cubicBezTo>
                  <a:cubicBezTo>
                    <a:pt x="2918" y="14234"/>
                    <a:pt x="2608" y="14531"/>
                    <a:pt x="2310" y="14793"/>
                  </a:cubicBezTo>
                  <a:cubicBezTo>
                    <a:pt x="2048" y="15031"/>
                    <a:pt x="1787" y="15281"/>
                    <a:pt x="1536" y="15532"/>
                  </a:cubicBezTo>
                  <a:cubicBezTo>
                    <a:pt x="1525" y="15341"/>
                    <a:pt x="1513" y="15151"/>
                    <a:pt x="1501" y="14960"/>
                  </a:cubicBezTo>
                  <a:cubicBezTo>
                    <a:pt x="1501" y="14948"/>
                    <a:pt x="1513" y="14948"/>
                    <a:pt x="1525" y="14936"/>
                  </a:cubicBezTo>
                  <a:cubicBezTo>
                    <a:pt x="1846" y="14591"/>
                    <a:pt x="2191" y="14269"/>
                    <a:pt x="2537" y="13936"/>
                  </a:cubicBezTo>
                  <a:cubicBezTo>
                    <a:pt x="2751" y="13722"/>
                    <a:pt x="3049" y="13519"/>
                    <a:pt x="3263" y="13281"/>
                  </a:cubicBezTo>
                  <a:close/>
                  <a:moveTo>
                    <a:pt x="3263" y="14281"/>
                  </a:moveTo>
                  <a:cubicBezTo>
                    <a:pt x="3263" y="14591"/>
                    <a:pt x="3263" y="14912"/>
                    <a:pt x="3251" y="15222"/>
                  </a:cubicBezTo>
                  <a:cubicBezTo>
                    <a:pt x="2965" y="15377"/>
                    <a:pt x="2739" y="15674"/>
                    <a:pt x="2501" y="15889"/>
                  </a:cubicBezTo>
                  <a:cubicBezTo>
                    <a:pt x="2203" y="16163"/>
                    <a:pt x="1906" y="16424"/>
                    <a:pt x="1596" y="16686"/>
                  </a:cubicBezTo>
                  <a:cubicBezTo>
                    <a:pt x="1572" y="16389"/>
                    <a:pt x="1560" y="16079"/>
                    <a:pt x="1548" y="15782"/>
                  </a:cubicBezTo>
                  <a:cubicBezTo>
                    <a:pt x="1858" y="15508"/>
                    <a:pt x="2168" y="15222"/>
                    <a:pt x="2477" y="14960"/>
                  </a:cubicBezTo>
                  <a:cubicBezTo>
                    <a:pt x="2727" y="14734"/>
                    <a:pt x="3013" y="14519"/>
                    <a:pt x="3263" y="14281"/>
                  </a:cubicBezTo>
                  <a:close/>
                  <a:moveTo>
                    <a:pt x="3251" y="15543"/>
                  </a:moveTo>
                  <a:cubicBezTo>
                    <a:pt x="3251" y="15734"/>
                    <a:pt x="3251" y="15924"/>
                    <a:pt x="3251" y="16115"/>
                  </a:cubicBezTo>
                  <a:cubicBezTo>
                    <a:pt x="2691" y="16686"/>
                    <a:pt x="2168" y="17294"/>
                    <a:pt x="1632" y="17889"/>
                  </a:cubicBezTo>
                  <a:cubicBezTo>
                    <a:pt x="1620" y="17567"/>
                    <a:pt x="1608" y="17246"/>
                    <a:pt x="1596" y="16925"/>
                  </a:cubicBezTo>
                  <a:cubicBezTo>
                    <a:pt x="1953" y="16663"/>
                    <a:pt x="2298" y="16401"/>
                    <a:pt x="2632" y="16115"/>
                  </a:cubicBezTo>
                  <a:cubicBezTo>
                    <a:pt x="2834" y="15948"/>
                    <a:pt x="3072" y="15758"/>
                    <a:pt x="3251" y="15543"/>
                  </a:cubicBezTo>
                  <a:close/>
                  <a:moveTo>
                    <a:pt x="3251" y="16496"/>
                  </a:moveTo>
                  <a:cubicBezTo>
                    <a:pt x="3251" y="16746"/>
                    <a:pt x="3251" y="16996"/>
                    <a:pt x="3251" y="17246"/>
                  </a:cubicBezTo>
                  <a:cubicBezTo>
                    <a:pt x="2703" y="17734"/>
                    <a:pt x="2191" y="18258"/>
                    <a:pt x="1644" y="18746"/>
                  </a:cubicBezTo>
                  <a:cubicBezTo>
                    <a:pt x="1644" y="18520"/>
                    <a:pt x="1644" y="18294"/>
                    <a:pt x="1632" y="18079"/>
                  </a:cubicBezTo>
                  <a:cubicBezTo>
                    <a:pt x="1656" y="18079"/>
                    <a:pt x="1667" y="18068"/>
                    <a:pt x="1679" y="18056"/>
                  </a:cubicBezTo>
                  <a:cubicBezTo>
                    <a:pt x="2203" y="17544"/>
                    <a:pt x="2739" y="17032"/>
                    <a:pt x="3251" y="16496"/>
                  </a:cubicBezTo>
                  <a:close/>
                  <a:moveTo>
                    <a:pt x="3251" y="17603"/>
                  </a:moveTo>
                  <a:cubicBezTo>
                    <a:pt x="3251" y="17877"/>
                    <a:pt x="3251" y="18139"/>
                    <a:pt x="3251" y="18413"/>
                  </a:cubicBezTo>
                  <a:cubicBezTo>
                    <a:pt x="2632" y="18782"/>
                    <a:pt x="2251" y="19496"/>
                    <a:pt x="1644" y="19889"/>
                  </a:cubicBezTo>
                  <a:cubicBezTo>
                    <a:pt x="1656" y="19592"/>
                    <a:pt x="1656" y="19294"/>
                    <a:pt x="1656" y="18996"/>
                  </a:cubicBezTo>
                  <a:cubicBezTo>
                    <a:pt x="1977" y="18746"/>
                    <a:pt x="2287" y="18496"/>
                    <a:pt x="2584" y="18222"/>
                  </a:cubicBezTo>
                  <a:cubicBezTo>
                    <a:pt x="2763" y="18068"/>
                    <a:pt x="2941" y="17901"/>
                    <a:pt x="3108" y="17734"/>
                  </a:cubicBezTo>
                  <a:cubicBezTo>
                    <a:pt x="3144" y="17698"/>
                    <a:pt x="3191" y="17651"/>
                    <a:pt x="3251" y="17603"/>
                  </a:cubicBezTo>
                  <a:close/>
                  <a:moveTo>
                    <a:pt x="31445" y="553"/>
                  </a:moveTo>
                  <a:cubicBezTo>
                    <a:pt x="30052" y="6995"/>
                    <a:pt x="30028" y="13877"/>
                    <a:pt x="30231" y="20449"/>
                  </a:cubicBezTo>
                  <a:cubicBezTo>
                    <a:pt x="27735" y="20099"/>
                    <a:pt x="25149" y="20033"/>
                    <a:pt x="22571" y="20033"/>
                  </a:cubicBezTo>
                  <a:cubicBezTo>
                    <a:pt x="20995" y="20033"/>
                    <a:pt x="19422" y="20058"/>
                    <a:pt x="17875" y="20058"/>
                  </a:cubicBezTo>
                  <a:cubicBezTo>
                    <a:pt x="17643" y="20058"/>
                    <a:pt x="17412" y="20057"/>
                    <a:pt x="17181" y="20056"/>
                  </a:cubicBezTo>
                  <a:cubicBezTo>
                    <a:pt x="16619" y="20054"/>
                    <a:pt x="16055" y="20053"/>
                    <a:pt x="15492" y="20053"/>
                  </a:cubicBezTo>
                  <a:cubicBezTo>
                    <a:pt x="11690" y="20053"/>
                    <a:pt x="7869" y="20105"/>
                    <a:pt x="4084" y="20437"/>
                  </a:cubicBezTo>
                  <a:cubicBezTo>
                    <a:pt x="4477" y="14912"/>
                    <a:pt x="3930" y="9221"/>
                    <a:pt x="3382" y="3685"/>
                  </a:cubicBezTo>
                  <a:cubicBezTo>
                    <a:pt x="3465" y="3590"/>
                    <a:pt x="3489" y="3447"/>
                    <a:pt x="3346" y="3363"/>
                  </a:cubicBezTo>
                  <a:cubicBezTo>
                    <a:pt x="3287" y="2816"/>
                    <a:pt x="3239" y="2280"/>
                    <a:pt x="3180" y="1732"/>
                  </a:cubicBezTo>
                  <a:cubicBezTo>
                    <a:pt x="3180" y="1649"/>
                    <a:pt x="3120" y="1589"/>
                    <a:pt x="3049" y="1566"/>
                  </a:cubicBezTo>
                  <a:cubicBezTo>
                    <a:pt x="7716" y="1435"/>
                    <a:pt x="12359" y="970"/>
                    <a:pt x="17027" y="804"/>
                  </a:cubicBezTo>
                  <a:cubicBezTo>
                    <a:pt x="20320" y="687"/>
                    <a:pt x="23614" y="623"/>
                    <a:pt x="26908" y="623"/>
                  </a:cubicBezTo>
                  <a:cubicBezTo>
                    <a:pt x="28341" y="623"/>
                    <a:pt x="29774" y="635"/>
                    <a:pt x="31207" y="661"/>
                  </a:cubicBezTo>
                  <a:cubicBezTo>
                    <a:pt x="31314" y="661"/>
                    <a:pt x="31397" y="613"/>
                    <a:pt x="31445" y="553"/>
                  </a:cubicBezTo>
                  <a:close/>
                  <a:moveTo>
                    <a:pt x="3263" y="18699"/>
                  </a:moveTo>
                  <a:cubicBezTo>
                    <a:pt x="3263" y="19032"/>
                    <a:pt x="3275" y="19365"/>
                    <a:pt x="3287" y="19699"/>
                  </a:cubicBezTo>
                  <a:cubicBezTo>
                    <a:pt x="3049" y="19877"/>
                    <a:pt x="2822" y="20092"/>
                    <a:pt x="2608" y="20270"/>
                  </a:cubicBezTo>
                  <a:cubicBezTo>
                    <a:pt x="2275" y="20580"/>
                    <a:pt x="1941" y="20889"/>
                    <a:pt x="1620" y="21199"/>
                  </a:cubicBezTo>
                  <a:cubicBezTo>
                    <a:pt x="1632" y="20830"/>
                    <a:pt x="1644" y="20461"/>
                    <a:pt x="1644" y="20092"/>
                  </a:cubicBezTo>
                  <a:cubicBezTo>
                    <a:pt x="1941" y="19961"/>
                    <a:pt x="2191" y="19758"/>
                    <a:pt x="2429" y="19532"/>
                  </a:cubicBezTo>
                  <a:cubicBezTo>
                    <a:pt x="2691" y="19282"/>
                    <a:pt x="3025" y="19008"/>
                    <a:pt x="3263" y="18699"/>
                  </a:cubicBezTo>
                  <a:close/>
                  <a:moveTo>
                    <a:pt x="3299" y="20020"/>
                  </a:moveTo>
                  <a:cubicBezTo>
                    <a:pt x="3311" y="20294"/>
                    <a:pt x="3311" y="20556"/>
                    <a:pt x="3322" y="20830"/>
                  </a:cubicBezTo>
                  <a:cubicBezTo>
                    <a:pt x="3334" y="20889"/>
                    <a:pt x="3346" y="20949"/>
                    <a:pt x="3370" y="20996"/>
                  </a:cubicBezTo>
                  <a:cubicBezTo>
                    <a:pt x="3096" y="21187"/>
                    <a:pt x="2846" y="21413"/>
                    <a:pt x="2608" y="21592"/>
                  </a:cubicBezTo>
                  <a:cubicBezTo>
                    <a:pt x="2263" y="21866"/>
                    <a:pt x="1917" y="22151"/>
                    <a:pt x="1560" y="22413"/>
                  </a:cubicBezTo>
                  <a:cubicBezTo>
                    <a:pt x="1572" y="22056"/>
                    <a:pt x="1596" y="21711"/>
                    <a:pt x="1608" y="21366"/>
                  </a:cubicBezTo>
                  <a:cubicBezTo>
                    <a:pt x="1620" y="21366"/>
                    <a:pt x="1620" y="21366"/>
                    <a:pt x="1632" y="21354"/>
                  </a:cubicBezTo>
                  <a:cubicBezTo>
                    <a:pt x="2013" y="21056"/>
                    <a:pt x="2406" y="20758"/>
                    <a:pt x="2787" y="20449"/>
                  </a:cubicBezTo>
                  <a:cubicBezTo>
                    <a:pt x="2953" y="20306"/>
                    <a:pt x="3132" y="20175"/>
                    <a:pt x="3299" y="20020"/>
                  </a:cubicBezTo>
                  <a:close/>
                  <a:moveTo>
                    <a:pt x="20170" y="20901"/>
                  </a:moveTo>
                  <a:cubicBezTo>
                    <a:pt x="20515" y="20913"/>
                    <a:pt x="20848" y="20925"/>
                    <a:pt x="21182" y="20937"/>
                  </a:cubicBezTo>
                  <a:cubicBezTo>
                    <a:pt x="20944" y="21127"/>
                    <a:pt x="20729" y="21377"/>
                    <a:pt x="20527" y="21604"/>
                  </a:cubicBezTo>
                  <a:cubicBezTo>
                    <a:pt x="20277" y="21889"/>
                    <a:pt x="20027" y="22187"/>
                    <a:pt x="19777" y="22473"/>
                  </a:cubicBezTo>
                  <a:cubicBezTo>
                    <a:pt x="19396" y="22473"/>
                    <a:pt x="19003" y="22485"/>
                    <a:pt x="18622" y="22485"/>
                  </a:cubicBezTo>
                  <a:cubicBezTo>
                    <a:pt x="18896" y="22235"/>
                    <a:pt x="19182" y="21997"/>
                    <a:pt x="19467" y="21747"/>
                  </a:cubicBezTo>
                  <a:cubicBezTo>
                    <a:pt x="19729" y="21520"/>
                    <a:pt x="20015" y="21294"/>
                    <a:pt x="20182" y="20973"/>
                  </a:cubicBezTo>
                  <a:cubicBezTo>
                    <a:pt x="20205" y="20949"/>
                    <a:pt x="20194" y="20913"/>
                    <a:pt x="20170" y="20901"/>
                  </a:cubicBezTo>
                  <a:close/>
                  <a:moveTo>
                    <a:pt x="21444" y="20949"/>
                  </a:moveTo>
                  <a:cubicBezTo>
                    <a:pt x="21753" y="20973"/>
                    <a:pt x="22063" y="20985"/>
                    <a:pt x="22372" y="20996"/>
                  </a:cubicBezTo>
                  <a:cubicBezTo>
                    <a:pt x="21896" y="21389"/>
                    <a:pt x="21479" y="21889"/>
                    <a:pt x="21039" y="22318"/>
                  </a:cubicBezTo>
                  <a:cubicBezTo>
                    <a:pt x="20979" y="22378"/>
                    <a:pt x="21015" y="22449"/>
                    <a:pt x="21075" y="22485"/>
                  </a:cubicBezTo>
                  <a:cubicBezTo>
                    <a:pt x="20753" y="22473"/>
                    <a:pt x="20444" y="22473"/>
                    <a:pt x="20134" y="22473"/>
                  </a:cubicBezTo>
                  <a:cubicBezTo>
                    <a:pt x="20360" y="22247"/>
                    <a:pt x="20586" y="22008"/>
                    <a:pt x="20801" y="21770"/>
                  </a:cubicBezTo>
                  <a:cubicBezTo>
                    <a:pt x="21039" y="21520"/>
                    <a:pt x="21289" y="21258"/>
                    <a:pt x="21444" y="20949"/>
                  </a:cubicBezTo>
                  <a:close/>
                  <a:moveTo>
                    <a:pt x="14895" y="20818"/>
                  </a:moveTo>
                  <a:cubicBezTo>
                    <a:pt x="14312" y="21306"/>
                    <a:pt x="13788" y="21937"/>
                    <a:pt x="13276" y="22497"/>
                  </a:cubicBezTo>
                  <a:lnTo>
                    <a:pt x="12466" y="22497"/>
                  </a:lnTo>
                  <a:cubicBezTo>
                    <a:pt x="12681" y="22294"/>
                    <a:pt x="12883" y="22080"/>
                    <a:pt x="13097" y="21878"/>
                  </a:cubicBezTo>
                  <a:cubicBezTo>
                    <a:pt x="13395" y="21556"/>
                    <a:pt x="13752" y="21246"/>
                    <a:pt x="13979" y="20865"/>
                  </a:cubicBezTo>
                  <a:cubicBezTo>
                    <a:pt x="13990" y="20842"/>
                    <a:pt x="13990" y="20830"/>
                    <a:pt x="13979" y="20818"/>
                  </a:cubicBezTo>
                  <a:close/>
                  <a:moveTo>
                    <a:pt x="15264" y="20806"/>
                  </a:moveTo>
                  <a:cubicBezTo>
                    <a:pt x="15586" y="20806"/>
                    <a:pt x="15907" y="20818"/>
                    <a:pt x="16229" y="20818"/>
                  </a:cubicBezTo>
                  <a:cubicBezTo>
                    <a:pt x="15931" y="21008"/>
                    <a:pt x="15669" y="21282"/>
                    <a:pt x="15419" y="21520"/>
                  </a:cubicBezTo>
                  <a:cubicBezTo>
                    <a:pt x="15086" y="21830"/>
                    <a:pt x="14788" y="22163"/>
                    <a:pt x="14490" y="22497"/>
                  </a:cubicBezTo>
                  <a:lnTo>
                    <a:pt x="13586" y="22497"/>
                  </a:lnTo>
                  <a:cubicBezTo>
                    <a:pt x="14169" y="21973"/>
                    <a:pt x="14800" y="21425"/>
                    <a:pt x="15264" y="20806"/>
                  </a:cubicBezTo>
                  <a:close/>
                  <a:moveTo>
                    <a:pt x="16884" y="20818"/>
                  </a:moveTo>
                  <a:cubicBezTo>
                    <a:pt x="17146" y="20818"/>
                    <a:pt x="17396" y="20818"/>
                    <a:pt x="17658" y="20830"/>
                  </a:cubicBezTo>
                  <a:cubicBezTo>
                    <a:pt x="17312" y="20973"/>
                    <a:pt x="17038" y="21318"/>
                    <a:pt x="16788" y="21592"/>
                  </a:cubicBezTo>
                  <a:cubicBezTo>
                    <a:pt x="16491" y="21889"/>
                    <a:pt x="16193" y="22199"/>
                    <a:pt x="15895" y="22497"/>
                  </a:cubicBezTo>
                  <a:lnTo>
                    <a:pt x="14824" y="22497"/>
                  </a:lnTo>
                  <a:cubicBezTo>
                    <a:pt x="15086" y="22247"/>
                    <a:pt x="15360" y="21985"/>
                    <a:pt x="15633" y="21735"/>
                  </a:cubicBezTo>
                  <a:cubicBezTo>
                    <a:pt x="15943" y="21437"/>
                    <a:pt x="16300" y="21163"/>
                    <a:pt x="16562" y="20818"/>
                  </a:cubicBezTo>
                  <a:close/>
                  <a:moveTo>
                    <a:pt x="17741" y="20830"/>
                  </a:moveTo>
                  <a:lnTo>
                    <a:pt x="17741" y="20830"/>
                  </a:lnTo>
                  <a:cubicBezTo>
                    <a:pt x="18098" y="20842"/>
                    <a:pt x="18455" y="20842"/>
                    <a:pt x="18812" y="20854"/>
                  </a:cubicBezTo>
                  <a:cubicBezTo>
                    <a:pt x="18527" y="21068"/>
                    <a:pt x="18289" y="21354"/>
                    <a:pt x="18039" y="21580"/>
                  </a:cubicBezTo>
                  <a:cubicBezTo>
                    <a:pt x="17705" y="21889"/>
                    <a:pt x="17360" y="22199"/>
                    <a:pt x="17015" y="22497"/>
                  </a:cubicBezTo>
                  <a:lnTo>
                    <a:pt x="16169" y="22497"/>
                  </a:lnTo>
                  <a:cubicBezTo>
                    <a:pt x="16431" y="22259"/>
                    <a:pt x="16705" y="22008"/>
                    <a:pt x="16967" y="21770"/>
                  </a:cubicBezTo>
                  <a:cubicBezTo>
                    <a:pt x="17241" y="21508"/>
                    <a:pt x="17622" y="21246"/>
                    <a:pt x="17765" y="20889"/>
                  </a:cubicBezTo>
                  <a:cubicBezTo>
                    <a:pt x="17777" y="20865"/>
                    <a:pt x="17765" y="20842"/>
                    <a:pt x="17741" y="20830"/>
                  </a:cubicBezTo>
                  <a:close/>
                  <a:moveTo>
                    <a:pt x="19062" y="20865"/>
                  </a:moveTo>
                  <a:cubicBezTo>
                    <a:pt x="19408" y="20877"/>
                    <a:pt x="19741" y="20877"/>
                    <a:pt x="20075" y="20901"/>
                  </a:cubicBezTo>
                  <a:cubicBezTo>
                    <a:pt x="19765" y="21056"/>
                    <a:pt x="19515" y="21306"/>
                    <a:pt x="19265" y="21556"/>
                  </a:cubicBezTo>
                  <a:cubicBezTo>
                    <a:pt x="18991" y="21830"/>
                    <a:pt x="18729" y="22104"/>
                    <a:pt x="18455" y="22378"/>
                  </a:cubicBezTo>
                  <a:cubicBezTo>
                    <a:pt x="18420" y="22413"/>
                    <a:pt x="18420" y="22461"/>
                    <a:pt x="18431" y="22485"/>
                  </a:cubicBezTo>
                  <a:cubicBezTo>
                    <a:pt x="18086" y="22485"/>
                    <a:pt x="17753" y="22485"/>
                    <a:pt x="17408" y="22497"/>
                  </a:cubicBezTo>
                  <a:cubicBezTo>
                    <a:pt x="17669" y="22282"/>
                    <a:pt x="17931" y="22068"/>
                    <a:pt x="18181" y="21842"/>
                  </a:cubicBezTo>
                  <a:cubicBezTo>
                    <a:pt x="18491" y="21556"/>
                    <a:pt x="18872" y="21235"/>
                    <a:pt x="19062" y="20865"/>
                  </a:cubicBezTo>
                  <a:close/>
                  <a:moveTo>
                    <a:pt x="13848" y="20818"/>
                  </a:moveTo>
                  <a:cubicBezTo>
                    <a:pt x="13490" y="21044"/>
                    <a:pt x="13193" y="21377"/>
                    <a:pt x="12907" y="21687"/>
                  </a:cubicBezTo>
                  <a:cubicBezTo>
                    <a:pt x="12657" y="21949"/>
                    <a:pt x="12407" y="22223"/>
                    <a:pt x="12157" y="22497"/>
                  </a:cubicBezTo>
                  <a:cubicBezTo>
                    <a:pt x="11800" y="22497"/>
                    <a:pt x="11431" y="22497"/>
                    <a:pt x="11073" y="22509"/>
                  </a:cubicBezTo>
                  <a:cubicBezTo>
                    <a:pt x="11312" y="22247"/>
                    <a:pt x="11538" y="21997"/>
                    <a:pt x="11776" y="21747"/>
                  </a:cubicBezTo>
                  <a:cubicBezTo>
                    <a:pt x="12074" y="21449"/>
                    <a:pt x="12431" y="21163"/>
                    <a:pt x="12693" y="20818"/>
                  </a:cubicBezTo>
                  <a:close/>
                  <a:moveTo>
                    <a:pt x="12383" y="20830"/>
                  </a:moveTo>
                  <a:cubicBezTo>
                    <a:pt x="12109" y="21056"/>
                    <a:pt x="11859" y="21342"/>
                    <a:pt x="11621" y="21592"/>
                  </a:cubicBezTo>
                  <a:cubicBezTo>
                    <a:pt x="11335" y="21889"/>
                    <a:pt x="11073" y="22199"/>
                    <a:pt x="10811" y="22509"/>
                  </a:cubicBezTo>
                  <a:cubicBezTo>
                    <a:pt x="10478" y="22509"/>
                    <a:pt x="10157" y="22509"/>
                    <a:pt x="9835" y="22520"/>
                  </a:cubicBezTo>
                  <a:cubicBezTo>
                    <a:pt x="10061" y="22294"/>
                    <a:pt x="10276" y="22068"/>
                    <a:pt x="10514" y="21854"/>
                  </a:cubicBezTo>
                  <a:cubicBezTo>
                    <a:pt x="10823" y="21556"/>
                    <a:pt x="11252" y="21270"/>
                    <a:pt x="11466" y="20889"/>
                  </a:cubicBezTo>
                  <a:cubicBezTo>
                    <a:pt x="11466" y="20877"/>
                    <a:pt x="11466" y="20854"/>
                    <a:pt x="11454" y="20830"/>
                  </a:cubicBezTo>
                  <a:close/>
                  <a:moveTo>
                    <a:pt x="22587" y="21008"/>
                  </a:moveTo>
                  <a:cubicBezTo>
                    <a:pt x="23349" y="21044"/>
                    <a:pt x="24099" y="21068"/>
                    <a:pt x="24861" y="21092"/>
                  </a:cubicBezTo>
                  <a:cubicBezTo>
                    <a:pt x="24670" y="21270"/>
                    <a:pt x="24527" y="21508"/>
                    <a:pt x="24385" y="21711"/>
                  </a:cubicBezTo>
                  <a:cubicBezTo>
                    <a:pt x="24194" y="21985"/>
                    <a:pt x="24004" y="22259"/>
                    <a:pt x="23801" y="22532"/>
                  </a:cubicBezTo>
                  <a:cubicBezTo>
                    <a:pt x="23515" y="22520"/>
                    <a:pt x="23242" y="22509"/>
                    <a:pt x="22956" y="22509"/>
                  </a:cubicBezTo>
                  <a:cubicBezTo>
                    <a:pt x="23075" y="22378"/>
                    <a:pt x="23206" y="22259"/>
                    <a:pt x="23337" y="22128"/>
                  </a:cubicBezTo>
                  <a:cubicBezTo>
                    <a:pt x="23551" y="21901"/>
                    <a:pt x="23789" y="21675"/>
                    <a:pt x="23908" y="21377"/>
                  </a:cubicBezTo>
                  <a:cubicBezTo>
                    <a:pt x="23927" y="21331"/>
                    <a:pt x="23887" y="21299"/>
                    <a:pt x="23846" y="21299"/>
                  </a:cubicBezTo>
                  <a:cubicBezTo>
                    <a:pt x="23835" y="21299"/>
                    <a:pt x="23823" y="21301"/>
                    <a:pt x="23813" y="21306"/>
                  </a:cubicBezTo>
                  <a:cubicBezTo>
                    <a:pt x="23515" y="21449"/>
                    <a:pt x="23289" y="21723"/>
                    <a:pt x="23075" y="21961"/>
                  </a:cubicBezTo>
                  <a:cubicBezTo>
                    <a:pt x="22908" y="22128"/>
                    <a:pt x="22753" y="22318"/>
                    <a:pt x="22599" y="22497"/>
                  </a:cubicBezTo>
                  <a:cubicBezTo>
                    <a:pt x="22122" y="22485"/>
                    <a:pt x="21646" y="22485"/>
                    <a:pt x="21170" y="22485"/>
                  </a:cubicBezTo>
                  <a:cubicBezTo>
                    <a:pt x="21182" y="22473"/>
                    <a:pt x="21194" y="22473"/>
                    <a:pt x="21194" y="22461"/>
                  </a:cubicBezTo>
                  <a:cubicBezTo>
                    <a:pt x="21694" y="22044"/>
                    <a:pt x="22253" y="21580"/>
                    <a:pt x="22587" y="21008"/>
                  </a:cubicBezTo>
                  <a:close/>
                  <a:moveTo>
                    <a:pt x="11312" y="20830"/>
                  </a:moveTo>
                  <a:cubicBezTo>
                    <a:pt x="10954" y="20996"/>
                    <a:pt x="10657" y="21354"/>
                    <a:pt x="10395" y="21627"/>
                  </a:cubicBezTo>
                  <a:cubicBezTo>
                    <a:pt x="10109" y="21913"/>
                    <a:pt x="9835" y="22211"/>
                    <a:pt x="9561" y="22520"/>
                  </a:cubicBezTo>
                  <a:cubicBezTo>
                    <a:pt x="9133" y="22532"/>
                    <a:pt x="8704" y="22532"/>
                    <a:pt x="8275" y="22544"/>
                  </a:cubicBezTo>
                  <a:cubicBezTo>
                    <a:pt x="8549" y="22259"/>
                    <a:pt x="8835" y="21985"/>
                    <a:pt x="9133" y="21723"/>
                  </a:cubicBezTo>
                  <a:cubicBezTo>
                    <a:pt x="9478" y="21425"/>
                    <a:pt x="9883" y="21163"/>
                    <a:pt x="10204" y="20842"/>
                  </a:cubicBezTo>
                  <a:cubicBezTo>
                    <a:pt x="10573" y="20842"/>
                    <a:pt x="10942" y="20830"/>
                    <a:pt x="11312" y="20830"/>
                  </a:cubicBezTo>
                  <a:close/>
                  <a:moveTo>
                    <a:pt x="25135" y="21104"/>
                  </a:moveTo>
                  <a:cubicBezTo>
                    <a:pt x="25575" y="21116"/>
                    <a:pt x="26016" y="21127"/>
                    <a:pt x="26468" y="21139"/>
                  </a:cubicBezTo>
                  <a:cubicBezTo>
                    <a:pt x="26159" y="21354"/>
                    <a:pt x="25944" y="21687"/>
                    <a:pt x="25694" y="21949"/>
                  </a:cubicBezTo>
                  <a:cubicBezTo>
                    <a:pt x="25480" y="22175"/>
                    <a:pt x="25278" y="22389"/>
                    <a:pt x="25051" y="22604"/>
                  </a:cubicBezTo>
                  <a:cubicBezTo>
                    <a:pt x="24718" y="22580"/>
                    <a:pt x="24373" y="22556"/>
                    <a:pt x="24027" y="22544"/>
                  </a:cubicBezTo>
                  <a:cubicBezTo>
                    <a:pt x="24218" y="22318"/>
                    <a:pt x="24408" y="22092"/>
                    <a:pt x="24599" y="21878"/>
                  </a:cubicBezTo>
                  <a:cubicBezTo>
                    <a:pt x="24789" y="21639"/>
                    <a:pt x="25039" y="21401"/>
                    <a:pt x="25135" y="21104"/>
                  </a:cubicBezTo>
                  <a:close/>
                  <a:moveTo>
                    <a:pt x="9930" y="20842"/>
                  </a:moveTo>
                  <a:cubicBezTo>
                    <a:pt x="9633" y="21020"/>
                    <a:pt x="9371" y="21258"/>
                    <a:pt x="9121" y="21473"/>
                  </a:cubicBezTo>
                  <a:cubicBezTo>
                    <a:pt x="8728" y="21806"/>
                    <a:pt x="8383" y="22175"/>
                    <a:pt x="8037" y="22556"/>
                  </a:cubicBezTo>
                  <a:cubicBezTo>
                    <a:pt x="7811" y="22556"/>
                    <a:pt x="7585" y="22568"/>
                    <a:pt x="7359" y="22568"/>
                  </a:cubicBezTo>
                  <a:cubicBezTo>
                    <a:pt x="7561" y="22354"/>
                    <a:pt x="7763" y="22139"/>
                    <a:pt x="7978" y="21937"/>
                  </a:cubicBezTo>
                  <a:cubicBezTo>
                    <a:pt x="8240" y="21675"/>
                    <a:pt x="8680" y="21425"/>
                    <a:pt x="8811" y="21080"/>
                  </a:cubicBezTo>
                  <a:cubicBezTo>
                    <a:pt x="8823" y="21032"/>
                    <a:pt x="8775" y="21008"/>
                    <a:pt x="8740" y="21008"/>
                  </a:cubicBezTo>
                  <a:cubicBezTo>
                    <a:pt x="8371" y="21068"/>
                    <a:pt x="8002" y="21544"/>
                    <a:pt x="7752" y="21806"/>
                  </a:cubicBezTo>
                  <a:cubicBezTo>
                    <a:pt x="7525" y="22044"/>
                    <a:pt x="7311" y="22306"/>
                    <a:pt x="7109" y="22580"/>
                  </a:cubicBezTo>
                  <a:cubicBezTo>
                    <a:pt x="6644" y="22592"/>
                    <a:pt x="6180" y="22616"/>
                    <a:pt x="5727" y="22640"/>
                  </a:cubicBezTo>
                  <a:cubicBezTo>
                    <a:pt x="6037" y="22366"/>
                    <a:pt x="6359" y="22104"/>
                    <a:pt x="6668" y="21830"/>
                  </a:cubicBezTo>
                  <a:cubicBezTo>
                    <a:pt x="6870" y="21663"/>
                    <a:pt x="7073" y="21485"/>
                    <a:pt x="7263" y="21306"/>
                  </a:cubicBezTo>
                  <a:cubicBezTo>
                    <a:pt x="7335" y="21246"/>
                    <a:pt x="7561" y="20973"/>
                    <a:pt x="7716" y="20842"/>
                  </a:cubicBezTo>
                  <a:close/>
                  <a:moveTo>
                    <a:pt x="7275" y="20842"/>
                  </a:moveTo>
                  <a:cubicBezTo>
                    <a:pt x="7097" y="21008"/>
                    <a:pt x="6942" y="21187"/>
                    <a:pt x="6823" y="21294"/>
                  </a:cubicBezTo>
                  <a:cubicBezTo>
                    <a:pt x="6335" y="21735"/>
                    <a:pt x="5858" y="22187"/>
                    <a:pt x="5370" y="22651"/>
                  </a:cubicBezTo>
                  <a:cubicBezTo>
                    <a:pt x="5144" y="22663"/>
                    <a:pt x="4918" y="22675"/>
                    <a:pt x="4692" y="22687"/>
                  </a:cubicBezTo>
                  <a:cubicBezTo>
                    <a:pt x="4930" y="22413"/>
                    <a:pt x="5168" y="22151"/>
                    <a:pt x="5418" y="21889"/>
                  </a:cubicBezTo>
                  <a:cubicBezTo>
                    <a:pt x="5716" y="21580"/>
                    <a:pt x="6120" y="21270"/>
                    <a:pt x="6311" y="20877"/>
                  </a:cubicBezTo>
                  <a:cubicBezTo>
                    <a:pt x="6323" y="20865"/>
                    <a:pt x="6323" y="20854"/>
                    <a:pt x="6323" y="20842"/>
                  </a:cubicBezTo>
                  <a:close/>
                  <a:moveTo>
                    <a:pt x="26540" y="21139"/>
                  </a:moveTo>
                  <a:cubicBezTo>
                    <a:pt x="26873" y="21139"/>
                    <a:pt x="27194" y="21139"/>
                    <a:pt x="27528" y="21151"/>
                  </a:cubicBezTo>
                  <a:cubicBezTo>
                    <a:pt x="27266" y="21342"/>
                    <a:pt x="27052" y="21627"/>
                    <a:pt x="26849" y="21889"/>
                  </a:cubicBezTo>
                  <a:cubicBezTo>
                    <a:pt x="26647" y="22151"/>
                    <a:pt x="26444" y="22413"/>
                    <a:pt x="26254" y="22687"/>
                  </a:cubicBezTo>
                  <a:cubicBezTo>
                    <a:pt x="25956" y="22663"/>
                    <a:pt x="25670" y="22640"/>
                    <a:pt x="25373" y="22616"/>
                  </a:cubicBezTo>
                  <a:cubicBezTo>
                    <a:pt x="25563" y="22461"/>
                    <a:pt x="25742" y="22282"/>
                    <a:pt x="25920" y="22092"/>
                  </a:cubicBezTo>
                  <a:cubicBezTo>
                    <a:pt x="26159" y="21830"/>
                    <a:pt x="26444" y="21544"/>
                    <a:pt x="26563" y="21199"/>
                  </a:cubicBezTo>
                  <a:cubicBezTo>
                    <a:pt x="26575" y="21175"/>
                    <a:pt x="26563" y="21151"/>
                    <a:pt x="26540" y="21139"/>
                  </a:cubicBezTo>
                  <a:close/>
                  <a:moveTo>
                    <a:pt x="5466" y="20830"/>
                  </a:moveTo>
                  <a:cubicBezTo>
                    <a:pt x="5692" y="20842"/>
                    <a:pt x="5918" y="20842"/>
                    <a:pt x="6144" y="20842"/>
                  </a:cubicBezTo>
                  <a:cubicBezTo>
                    <a:pt x="5799" y="21032"/>
                    <a:pt x="5501" y="21413"/>
                    <a:pt x="5239" y="21711"/>
                  </a:cubicBezTo>
                  <a:cubicBezTo>
                    <a:pt x="4942" y="22032"/>
                    <a:pt x="4668" y="22366"/>
                    <a:pt x="4394" y="22699"/>
                  </a:cubicBezTo>
                  <a:cubicBezTo>
                    <a:pt x="4001" y="22723"/>
                    <a:pt x="3608" y="22747"/>
                    <a:pt x="3227" y="22770"/>
                  </a:cubicBezTo>
                  <a:cubicBezTo>
                    <a:pt x="3513" y="22520"/>
                    <a:pt x="3799" y="22270"/>
                    <a:pt x="4096" y="22020"/>
                  </a:cubicBezTo>
                  <a:cubicBezTo>
                    <a:pt x="4549" y="21639"/>
                    <a:pt x="5073" y="21282"/>
                    <a:pt x="5466" y="20830"/>
                  </a:cubicBezTo>
                  <a:close/>
                  <a:moveTo>
                    <a:pt x="28921" y="21127"/>
                  </a:moveTo>
                  <a:lnTo>
                    <a:pt x="28921" y="21127"/>
                  </a:lnTo>
                  <a:cubicBezTo>
                    <a:pt x="28659" y="21389"/>
                    <a:pt x="28433" y="21711"/>
                    <a:pt x="28195" y="21997"/>
                  </a:cubicBezTo>
                  <a:cubicBezTo>
                    <a:pt x="27956" y="22270"/>
                    <a:pt x="27706" y="22544"/>
                    <a:pt x="27456" y="22818"/>
                  </a:cubicBezTo>
                  <a:cubicBezTo>
                    <a:pt x="27147" y="22782"/>
                    <a:pt x="26837" y="22747"/>
                    <a:pt x="26528" y="22711"/>
                  </a:cubicBezTo>
                  <a:cubicBezTo>
                    <a:pt x="26730" y="22473"/>
                    <a:pt x="26944" y="22235"/>
                    <a:pt x="27159" y="21985"/>
                  </a:cubicBezTo>
                  <a:cubicBezTo>
                    <a:pt x="27373" y="21735"/>
                    <a:pt x="27623" y="21461"/>
                    <a:pt x="27766" y="21151"/>
                  </a:cubicBezTo>
                  <a:cubicBezTo>
                    <a:pt x="28147" y="21139"/>
                    <a:pt x="28540" y="21139"/>
                    <a:pt x="28921" y="21127"/>
                  </a:cubicBezTo>
                  <a:close/>
                  <a:moveTo>
                    <a:pt x="30064" y="21092"/>
                  </a:moveTo>
                  <a:lnTo>
                    <a:pt x="30064" y="21092"/>
                  </a:lnTo>
                  <a:cubicBezTo>
                    <a:pt x="29766" y="21294"/>
                    <a:pt x="29492" y="21556"/>
                    <a:pt x="29242" y="21747"/>
                  </a:cubicBezTo>
                  <a:cubicBezTo>
                    <a:pt x="28778" y="22104"/>
                    <a:pt x="28337" y="22497"/>
                    <a:pt x="27837" y="22782"/>
                  </a:cubicBezTo>
                  <a:cubicBezTo>
                    <a:pt x="27814" y="22806"/>
                    <a:pt x="27790" y="22818"/>
                    <a:pt x="27766" y="22842"/>
                  </a:cubicBezTo>
                  <a:lnTo>
                    <a:pt x="27695" y="22842"/>
                  </a:lnTo>
                  <a:cubicBezTo>
                    <a:pt x="28242" y="22354"/>
                    <a:pt x="28873" y="21782"/>
                    <a:pt x="29159" y="21139"/>
                  </a:cubicBezTo>
                  <a:cubicBezTo>
                    <a:pt x="29159" y="21139"/>
                    <a:pt x="29159" y="21127"/>
                    <a:pt x="29159" y="21127"/>
                  </a:cubicBezTo>
                  <a:cubicBezTo>
                    <a:pt x="29457" y="21116"/>
                    <a:pt x="29766" y="21116"/>
                    <a:pt x="30064" y="21092"/>
                  </a:cubicBezTo>
                  <a:close/>
                  <a:moveTo>
                    <a:pt x="4120" y="20818"/>
                  </a:moveTo>
                  <a:cubicBezTo>
                    <a:pt x="4454" y="20818"/>
                    <a:pt x="4799" y="20830"/>
                    <a:pt x="5144" y="20830"/>
                  </a:cubicBezTo>
                  <a:cubicBezTo>
                    <a:pt x="4727" y="21092"/>
                    <a:pt x="4346" y="21449"/>
                    <a:pt x="3989" y="21758"/>
                  </a:cubicBezTo>
                  <a:cubicBezTo>
                    <a:pt x="3596" y="22104"/>
                    <a:pt x="3227" y="22449"/>
                    <a:pt x="2858" y="22806"/>
                  </a:cubicBezTo>
                  <a:cubicBezTo>
                    <a:pt x="2489" y="22830"/>
                    <a:pt x="2132" y="22854"/>
                    <a:pt x="1763" y="22890"/>
                  </a:cubicBezTo>
                  <a:cubicBezTo>
                    <a:pt x="2120" y="22604"/>
                    <a:pt x="2453" y="22318"/>
                    <a:pt x="2810" y="22032"/>
                  </a:cubicBezTo>
                  <a:cubicBezTo>
                    <a:pt x="3156" y="21747"/>
                    <a:pt x="3632" y="21461"/>
                    <a:pt x="3930" y="21092"/>
                  </a:cubicBezTo>
                  <a:cubicBezTo>
                    <a:pt x="3942" y="21092"/>
                    <a:pt x="3942" y="21080"/>
                    <a:pt x="3942" y="21080"/>
                  </a:cubicBezTo>
                  <a:cubicBezTo>
                    <a:pt x="4013" y="20996"/>
                    <a:pt x="4073" y="20901"/>
                    <a:pt x="4120" y="20818"/>
                  </a:cubicBezTo>
                  <a:close/>
                  <a:moveTo>
                    <a:pt x="26517" y="0"/>
                  </a:moveTo>
                  <a:cubicBezTo>
                    <a:pt x="23249" y="0"/>
                    <a:pt x="19978" y="63"/>
                    <a:pt x="16717" y="208"/>
                  </a:cubicBezTo>
                  <a:cubicBezTo>
                    <a:pt x="12097" y="399"/>
                    <a:pt x="7394" y="565"/>
                    <a:pt x="2834" y="1292"/>
                  </a:cubicBezTo>
                  <a:cubicBezTo>
                    <a:pt x="2751" y="1304"/>
                    <a:pt x="2715" y="1375"/>
                    <a:pt x="2727" y="1446"/>
                  </a:cubicBezTo>
                  <a:cubicBezTo>
                    <a:pt x="2310" y="1637"/>
                    <a:pt x="1917" y="2018"/>
                    <a:pt x="1572" y="2292"/>
                  </a:cubicBezTo>
                  <a:cubicBezTo>
                    <a:pt x="1108" y="2637"/>
                    <a:pt x="667" y="3030"/>
                    <a:pt x="167" y="3316"/>
                  </a:cubicBezTo>
                  <a:cubicBezTo>
                    <a:pt x="84" y="3375"/>
                    <a:pt x="12" y="3494"/>
                    <a:pt x="36" y="3601"/>
                  </a:cubicBezTo>
                  <a:cubicBezTo>
                    <a:pt x="12" y="3625"/>
                    <a:pt x="1" y="3661"/>
                    <a:pt x="12" y="3709"/>
                  </a:cubicBezTo>
                  <a:cubicBezTo>
                    <a:pt x="36" y="4090"/>
                    <a:pt x="60" y="4483"/>
                    <a:pt x="84" y="4875"/>
                  </a:cubicBezTo>
                  <a:cubicBezTo>
                    <a:pt x="72" y="4887"/>
                    <a:pt x="60" y="4899"/>
                    <a:pt x="48" y="4911"/>
                  </a:cubicBezTo>
                  <a:cubicBezTo>
                    <a:pt x="12" y="4947"/>
                    <a:pt x="48" y="5006"/>
                    <a:pt x="96" y="5006"/>
                  </a:cubicBezTo>
                  <a:cubicBezTo>
                    <a:pt x="286" y="7781"/>
                    <a:pt x="429" y="10555"/>
                    <a:pt x="560" y="13317"/>
                  </a:cubicBezTo>
                  <a:cubicBezTo>
                    <a:pt x="715" y="16532"/>
                    <a:pt x="608" y="19758"/>
                    <a:pt x="786" y="22961"/>
                  </a:cubicBezTo>
                  <a:cubicBezTo>
                    <a:pt x="803" y="23195"/>
                    <a:pt x="972" y="23306"/>
                    <a:pt x="1146" y="23306"/>
                  </a:cubicBezTo>
                  <a:cubicBezTo>
                    <a:pt x="1219" y="23306"/>
                    <a:pt x="1294" y="23286"/>
                    <a:pt x="1358" y="23247"/>
                  </a:cubicBezTo>
                  <a:cubicBezTo>
                    <a:pt x="1727" y="23247"/>
                    <a:pt x="2108" y="23259"/>
                    <a:pt x="2477" y="23259"/>
                  </a:cubicBezTo>
                  <a:cubicBezTo>
                    <a:pt x="2501" y="23290"/>
                    <a:pt x="2535" y="23317"/>
                    <a:pt x="2573" y="23317"/>
                  </a:cubicBezTo>
                  <a:cubicBezTo>
                    <a:pt x="2592" y="23317"/>
                    <a:pt x="2612" y="23310"/>
                    <a:pt x="2632" y="23294"/>
                  </a:cubicBezTo>
                  <a:cubicBezTo>
                    <a:pt x="2644" y="23282"/>
                    <a:pt x="2644" y="23271"/>
                    <a:pt x="2656" y="23271"/>
                  </a:cubicBezTo>
                  <a:cubicBezTo>
                    <a:pt x="3642" y="23285"/>
                    <a:pt x="4628" y="23290"/>
                    <a:pt x="5615" y="23290"/>
                  </a:cubicBezTo>
                  <a:cubicBezTo>
                    <a:pt x="8182" y="23290"/>
                    <a:pt x="10751" y="23255"/>
                    <a:pt x="13317" y="23255"/>
                  </a:cubicBezTo>
                  <a:cubicBezTo>
                    <a:pt x="13779" y="23255"/>
                    <a:pt x="14242" y="23256"/>
                    <a:pt x="14705" y="23259"/>
                  </a:cubicBezTo>
                  <a:cubicBezTo>
                    <a:pt x="18288" y="23278"/>
                    <a:pt x="21941" y="23593"/>
                    <a:pt x="25545" y="23593"/>
                  </a:cubicBezTo>
                  <a:cubicBezTo>
                    <a:pt x="26396" y="23593"/>
                    <a:pt x="27244" y="23576"/>
                    <a:pt x="28087" y="23532"/>
                  </a:cubicBezTo>
                  <a:cubicBezTo>
                    <a:pt x="28326" y="23521"/>
                    <a:pt x="28457" y="23235"/>
                    <a:pt x="28373" y="23056"/>
                  </a:cubicBezTo>
                  <a:cubicBezTo>
                    <a:pt x="28730" y="22770"/>
                    <a:pt x="29088" y="22473"/>
                    <a:pt x="29433" y="22187"/>
                  </a:cubicBezTo>
                  <a:cubicBezTo>
                    <a:pt x="29850" y="21854"/>
                    <a:pt x="30421" y="21508"/>
                    <a:pt x="30695" y="21044"/>
                  </a:cubicBezTo>
                  <a:cubicBezTo>
                    <a:pt x="30838" y="21008"/>
                    <a:pt x="30945" y="20901"/>
                    <a:pt x="30933" y="20723"/>
                  </a:cubicBezTo>
                  <a:cubicBezTo>
                    <a:pt x="30790" y="13900"/>
                    <a:pt x="31528" y="7185"/>
                    <a:pt x="31838" y="387"/>
                  </a:cubicBezTo>
                  <a:cubicBezTo>
                    <a:pt x="31845" y="274"/>
                    <a:pt x="31751" y="211"/>
                    <a:pt x="31659" y="211"/>
                  </a:cubicBezTo>
                  <a:cubicBezTo>
                    <a:pt x="31596" y="211"/>
                    <a:pt x="31534" y="240"/>
                    <a:pt x="31505" y="303"/>
                  </a:cubicBezTo>
                  <a:cubicBezTo>
                    <a:pt x="31481" y="172"/>
                    <a:pt x="31385" y="42"/>
                    <a:pt x="31207" y="42"/>
                  </a:cubicBezTo>
                  <a:cubicBezTo>
                    <a:pt x="29646" y="15"/>
                    <a:pt x="28082" y="0"/>
                    <a:pt x="26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</p:grpSp>
      <p:grpSp>
        <p:nvGrpSpPr>
          <p:cNvPr id="13" name="Google Shape;373;p20">
            <a:extLst>
              <a:ext uri="{FF2B5EF4-FFF2-40B4-BE49-F238E27FC236}">
                <a16:creationId xmlns:a16="http://schemas.microsoft.com/office/drawing/2014/main" id="{70B64FBF-6DEE-4EAF-B998-CA49425208CB}"/>
              </a:ext>
            </a:extLst>
          </p:cNvPr>
          <p:cNvGrpSpPr/>
          <p:nvPr/>
        </p:nvGrpSpPr>
        <p:grpSpPr>
          <a:xfrm>
            <a:off x="5356586" y="3802034"/>
            <a:ext cx="2181717" cy="841235"/>
            <a:chOff x="4850793" y="4057154"/>
            <a:chExt cx="1175055" cy="610106"/>
          </a:xfrm>
        </p:grpSpPr>
        <p:sp>
          <p:nvSpPr>
            <p:cNvPr id="14" name="Google Shape;374;p20">
              <a:extLst>
                <a:ext uri="{FF2B5EF4-FFF2-40B4-BE49-F238E27FC236}">
                  <a16:creationId xmlns:a16="http://schemas.microsoft.com/office/drawing/2014/main" id="{40813A37-7375-41F6-9971-D83B96B0C5FB}"/>
                </a:ext>
              </a:extLst>
            </p:cNvPr>
            <p:cNvSpPr/>
            <p:nvPr/>
          </p:nvSpPr>
          <p:spPr>
            <a:xfrm>
              <a:off x="4965359" y="4109809"/>
              <a:ext cx="1020769" cy="453847"/>
            </a:xfrm>
            <a:custGeom>
              <a:avLst/>
              <a:gdLst/>
              <a:ahLst/>
              <a:cxnLst/>
              <a:rect l="l" t="t" r="r" b="b"/>
              <a:pathLst>
                <a:path w="33636" h="14955" extrusionOk="0">
                  <a:moveTo>
                    <a:pt x="33635" y="0"/>
                  </a:moveTo>
                  <a:lnTo>
                    <a:pt x="0" y="107"/>
                  </a:lnTo>
                  <a:cubicBezTo>
                    <a:pt x="0" y="107"/>
                    <a:pt x="619" y="5096"/>
                    <a:pt x="822" y="9240"/>
                  </a:cubicBezTo>
                  <a:cubicBezTo>
                    <a:pt x="1036" y="13395"/>
                    <a:pt x="1036" y="14955"/>
                    <a:pt x="1036" y="14955"/>
                  </a:cubicBezTo>
                  <a:lnTo>
                    <a:pt x="32695" y="14228"/>
                  </a:lnTo>
                  <a:lnTo>
                    <a:pt x="336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"/>
                </a:rPr>
                <a:t>h</a:t>
              </a:r>
              <a:r>
                <a:rPr lang="en" sz="240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"/>
                </a:rPr>
                <a:t>oa quỳnh</a:t>
              </a:r>
              <a:endParaRPr sz="24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  <p:sp>
          <p:nvSpPr>
            <p:cNvPr id="15" name="Google Shape;375;p20">
              <a:extLst>
                <a:ext uri="{FF2B5EF4-FFF2-40B4-BE49-F238E27FC236}">
                  <a16:creationId xmlns:a16="http://schemas.microsoft.com/office/drawing/2014/main" id="{A0BD0E44-624A-45F0-AEFA-598DD04F321F}"/>
                </a:ext>
              </a:extLst>
            </p:cNvPr>
            <p:cNvSpPr/>
            <p:nvPr/>
          </p:nvSpPr>
          <p:spPr>
            <a:xfrm>
              <a:off x="4850793" y="4057154"/>
              <a:ext cx="1175055" cy="610106"/>
            </a:xfrm>
            <a:custGeom>
              <a:avLst/>
              <a:gdLst/>
              <a:ahLst/>
              <a:cxnLst/>
              <a:rect l="l" t="t" r="r" b="b"/>
              <a:pathLst>
                <a:path w="38720" h="20104" extrusionOk="0">
                  <a:moveTo>
                    <a:pt x="2799" y="1581"/>
                  </a:moveTo>
                  <a:cubicBezTo>
                    <a:pt x="2811" y="1723"/>
                    <a:pt x="2823" y="1878"/>
                    <a:pt x="2823" y="2021"/>
                  </a:cubicBezTo>
                  <a:cubicBezTo>
                    <a:pt x="1965" y="2533"/>
                    <a:pt x="1203" y="3236"/>
                    <a:pt x="382" y="3831"/>
                  </a:cubicBezTo>
                  <a:cubicBezTo>
                    <a:pt x="370" y="3664"/>
                    <a:pt x="346" y="3509"/>
                    <a:pt x="322" y="3343"/>
                  </a:cubicBezTo>
                  <a:lnTo>
                    <a:pt x="322" y="3343"/>
                  </a:lnTo>
                  <a:cubicBezTo>
                    <a:pt x="348" y="3351"/>
                    <a:pt x="374" y="3355"/>
                    <a:pt x="401" y="3355"/>
                  </a:cubicBezTo>
                  <a:cubicBezTo>
                    <a:pt x="448" y="3355"/>
                    <a:pt x="494" y="3342"/>
                    <a:pt x="525" y="3319"/>
                  </a:cubicBezTo>
                  <a:cubicBezTo>
                    <a:pt x="989" y="2985"/>
                    <a:pt x="1430" y="2616"/>
                    <a:pt x="1870" y="2271"/>
                  </a:cubicBezTo>
                  <a:cubicBezTo>
                    <a:pt x="2156" y="2057"/>
                    <a:pt x="2513" y="1842"/>
                    <a:pt x="2799" y="1581"/>
                  </a:cubicBezTo>
                  <a:close/>
                  <a:moveTo>
                    <a:pt x="2834" y="2188"/>
                  </a:moveTo>
                  <a:cubicBezTo>
                    <a:pt x="2846" y="2438"/>
                    <a:pt x="2858" y="2688"/>
                    <a:pt x="2870" y="2938"/>
                  </a:cubicBezTo>
                  <a:cubicBezTo>
                    <a:pt x="2430" y="3152"/>
                    <a:pt x="2049" y="3521"/>
                    <a:pt x="1691" y="3831"/>
                  </a:cubicBezTo>
                  <a:cubicBezTo>
                    <a:pt x="1287" y="4176"/>
                    <a:pt x="906" y="4533"/>
                    <a:pt x="525" y="4902"/>
                  </a:cubicBezTo>
                  <a:cubicBezTo>
                    <a:pt x="489" y="4593"/>
                    <a:pt x="453" y="4283"/>
                    <a:pt x="406" y="3974"/>
                  </a:cubicBezTo>
                  <a:cubicBezTo>
                    <a:pt x="1227" y="3450"/>
                    <a:pt x="2156" y="2890"/>
                    <a:pt x="2834" y="2188"/>
                  </a:cubicBezTo>
                  <a:close/>
                  <a:moveTo>
                    <a:pt x="2882" y="3164"/>
                  </a:moveTo>
                  <a:cubicBezTo>
                    <a:pt x="2894" y="3486"/>
                    <a:pt x="2906" y="3807"/>
                    <a:pt x="2930" y="4128"/>
                  </a:cubicBezTo>
                  <a:cubicBezTo>
                    <a:pt x="2584" y="4379"/>
                    <a:pt x="2275" y="4700"/>
                    <a:pt x="1965" y="4974"/>
                  </a:cubicBezTo>
                  <a:cubicBezTo>
                    <a:pt x="1537" y="5355"/>
                    <a:pt x="1108" y="5748"/>
                    <a:pt x="679" y="6141"/>
                  </a:cubicBezTo>
                  <a:cubicBezTo>
                    <a:pt x="632" y="5795"/>
                    <a:pt x="596" y="5438"/>
                    <a:pt x="548" y="5081"/>
                  </a:cubicBezTo>
                  <a:cubicBezTo>
                    <a:pt x="929" y="4759"/>
                    <a:pt x="1310" y="4438"/>
                    <a:pt x="1703" y="4117"/>
                  </a:cubicBezTo>
                  <a:cubicBezTo>
                    <a:pt x="2084" y="3807"/>
                    <a:pt x="2525" y="3521"/>
                    <a:pt x="2882" y="3164"/>
                  </a:cubicBezTo>
                  <a:close/>
                  <a:moveTo>
                    <a:pt x="2942" y="4414"/>
                  </a:moveTo>
                  <a:cubicBezTo>
                    <a:pt x="2954" y="4688"/>
                    <a:pt x="2977" y="4950"/>
                    <a:pt x="2989" y="5224"/>
                  </a:cubicBezTo>
                  <a:cubicBezTo>
                    <a:pt x="2620" y="5450"/>
                    <a:pt x="2287" y="5736"/>
                    <a:pt x="1953" y="5986"/>
                  </a:cubicBezTo>
                  <a:cubicBezTo>
                    <a:pt x="1561" y="6295"/>
                    <a:pt x="1156" y="6593"/>
                    <a:pt x="763" y="6903"/>
                  </a:cubicBezTo>
                  <a:cubicBezTo>
                    <a:pt x="739" y="6688"/>
                    <a:pt x="715" y="6486"/>
                    <a:pt x="691" y="6283"/>
                  </a:cubicBezTo>
                  <a:cubicBezTo>
                    <a:pt x="1168" y="5891"/>
                    <a:pt x="1632" y="5510"/>
                    <a:pt x="2108" y="5117"/>
                  </a:cubicBezTo>
                  <a:cubicBezTo>
                    <a:pt x="2382" y="4879"/>
                    <a:pt x="2680" y="4664"/>
                    <a:pt x="2942" y="4414"/>
                  </a:cubicBezTo>
                  <a:close/>
                  <a:moveTo>
                    <a:pt x="3001" y="5510"/>
                  </a:moveTo>
                  <a:cubicBezTo>
                    <a:pt x="3025" y="5772"/>
                    <a:pt x="3037" y="6022"/>
                    <a:pt x="3049" y="6283"/>
                  </a:cubicBezTo>
                  <a:cubicBezTo>
                    <a:pt x="2715" y="6486"/>
                    <a:pt x="2394" y="6748"/>
                    <a:pt x="2096" y="6986"/>
                  </a:cubicBezTo>
                  <a:cubicBezTo>
                    <a:pt x="1680" y="7307"/>
                    <a:pt x="1263" y="7653"/>
                    <a:pt x="858" y="7998"/>
                  </a:cubicBezTo>
                  <a:cubicBezTo>
                    <a:pt x="834" y="7677"/>
                    <a:pt x="810" y="7367"/>
                    <a:pt x="775" y="7045"/>
                  </a:cubicBezTo>
                  <a:cubicBezTo>
                    <a:pt x="1203" y="6760"/>
                    <a:pt x="1632" y="6462"/>
                    <a:pt x="2061" y="6164"/>
                  </a:cubicBezTo>
                  <a:cubicBezTo>
                    <a:pt x="2370" y="5950"/>
                    <a:pt x="2704" y="5748"/>
                    <a:pt x="3001" y="5510"/>
                  </a:cubicBezTo>
                  <a:close/>
                  <a:moveTo>
                    <a:pt x="3061" y="6617"/>
                  </a:moveTo>
                  <a:cubicBezTo>
                    <a:pt x="3073" y="6819"/>
                    <a:pt x="3085" y="7034"/>
                    <a:pt x="3096" y="7236"/>
                  </a:cubicBezTo>
                  <a:cubicBezTo>
                    <a:pt x="2334" y="7593"/>
                    <a:pt x="1596" y="8165"/>
                    <a:pt x="929" y="8736"/>
                  </a:cubicBezTo>
                  <a:cubicBezTo>
                    <a:pt x="918" y="8546"/>
                    <a:pt x="894" y="8367"/>
                    <a:pt x="882" y="8188"/>
                  </a:cubicBezTo>
                  <a:cubicBezTo>
                    <a:pt x="1322" y="7843"/>
                    <a:pt x="1775" y="7510"/>
                    <a:pt x="2239" y="7188"/>
                  </a:cubicBezTo>
                  <a:cubicBezTo>
                    <a:pt x="2501" y="6998"/>
                    <a:pt x="2799" y="6819"/>
                    <a:pt x="3061" y="6617"/>
                  </a:cubicBezTo>
                  <a:close/>
                  <a:moveTo>
                    <a:pt x="3108" y="7522"/>
                  </a:moveTo>
                  <a:cubicBezTo>
                    <a:pt x="3132" y="7772"/>
                    <a:pt x="3132" y="8034"/>
                    <a:pt x="3144" y="8296"/>
                  </a:cubicBezTo>
                  <a:cubicBezTo>
                    <a:pt x="2751" y="8439"/>
                    <a:pt x="2430" y="8831"/>
                    <a:pt x="2108" y="9093"/>
                  </a:cubicBezTo>
                  <a:cubicBezTo>
                    <a:pt x="1751" y="9391"/>
                    <a:pt x="1382" y="9665"/>
                    <a:pt x="1025" y="9951"/>
                  </a:cubicBezTo>
                  <a:cubicBezTo>
                    <a:pt x="1001" y="9617"/>
                    <a:pt x="977" y="9284"/>
                    <a:pt x="953" y="8950"/>
                  </a:cubicBezTo>
                  <a:cubicBezTo>
                    <a:pt x="1322" y="8700"/>
                    <a:pt x="1691" y="8450"/>
                    <a:pt x="2061" y="8200"/>
                  </a:cubicBezTo>
                  <a:cubicBezTo>
                    <a:pt x="2406" y="7974"/>
                    <a:pt x="2775" y="7760"/>
                    <a:pt x="3108" y="7522"/>
                  </a:cubicBezTo>
                  <a:close/>
                  <a:moveTo>
                    <a:pt x="3156" y="8462"/>
                  </a:moveTo>
                  <a:cubicBezTo>
                    <a:pt x="3168" y="8772"/>
                    <a:pt x="3180" y="9081"/>
                    <a:pt x="3192" y="9391"/>
                  </a:cubicBezTo>
                  <a:cubicBezTo>
                    <a:pt x="2799" y="9582"/>
                    <a:pt x="2465" y="9903"/>
                    <a:pt x="2120" y="10165"/>
                  </a:cubicBezTo>
                  <a:cubicBezTo>
                    <a:pt x="1775" y="10403"/>
                    <a:pt x="1430" y="10641"/>
                    <a:pt x="1084" y="10867"/>
                  </a:cubicBezTo>
                  <a:cubicBezTo>
                    <a:pt x="1072" y="10617"/>
                    <a:pt x="1049" y="10379"/>
                    <a:pt x="1037" y="10129"/>
                  </a:cubicBezTo>
                  <a:cubicBezTo>
                    <a:pt x="1430" y="9903"/>
                    <a:pt x="1799" y="9641"/>
                    <a:pt x="2144" y="9355"/>
                  </a:cubicBezTo>
                  <a:cubicBezTo>
                    <a:pt x="2477" y="9105"/>
                    <a:pt x="2930" y="8831"/>
                    <a:pt x="3156" y="8462"/>
                  </a:cubicBezTo>
                  <a:close/>
                  <a:moveTo>
                    <a:pt x="3204" y="9605"/>
                  </a:moveTo>
                  <a:cubicBezTo>
                    <a:pt x="3227" y="10153"/>
                    <a:pt x="3215" y="10713"/>
                    <a:pt x="3204" y="11284"/>
                  </a:cubicBezTo>
                  <a:cubicBezTo>
                    <a:pt x="2811" y="11534"/>
                    <a:pt x="2453" y="11868"/>
                    <a:pt x="2108" y="12177"/>
                  </a:cubicBezTo>
                  <a:cubicBezTo>
                    <a:pt x="1811" y="12427"/>
                    <a:pt x="1525" y="12677"/>
                    <a:pt x="1239" y="12939"/>
                  </a:cubicBezTo>
                  <a:cubicBezTo>
                    <a:pt x="1215" y="12665"/>
                    <a:pt x="1191" y="12391"/>
                    <a:pt x="1168" y="12118"/>
                  </a:cubicBezTo>
                  <a:cubicBezTo>
                    <a:pt x="1489" y="11856"/>
                    <a:pt x="1811" y="11594"/>
                    <a:pt x="2132" y="11320"/>
                  </a:cubicBezTo>
                  <a:cubicBezTo>
                    <a:pt x="2477" y="11034"/>
                    <a:pt x="2882" y="10760"/>
                    <a:pt x="3132" y="10391"/>
                  </a:cubicBezTo>
                  <a:cubicBezTo>
                    <a:pt x="3161" y="10342"/>
                    <a:pt x="3119" y="10302"/>
                    <a:pt x="3076" y="10302"/>
                  </a:cubicBezTo>
                  <a:cubicBezTo>
                    <a:pt x="3067" y="10302"/>
                    <a:pt x="3057" y="10304"/>
                    <a:pt x="3049" y="10308"/>
                  </a:cubicBezTo>
                  <a:cubicBezTo>
                    <a:pt x="2644" y="10498"/>
                    <a:pt x="2311" y="10867"/>
                    <a:pt x="1977" y="11165"/>
                  </a:cubicBezTo>
                  <a:cubicBezTo>
                    <a:pt x="1703" y="11403"/>
                    <a:pt x="1430" y="11653"/>
                    <a:pt x="1156" y="11903"/>
                  </a:cubicBezTo>
                  <a:cubicBezTo>
                    <a:pt x="1144" y="11701"/>
                    <a:pt x="1132" y="11510"/>
                    <a:pt x="1120" y="11320"/>
                  </a:cubicBezTo>
                  <a:cubicBezTo>
                    <a:pt x="1108" y="11236"/>
                    <a:pt x="1108" y="11153"/>
                    <a:pt x="1096" y="11082"/>
                  </a:cubicBezTo>
                  <a:cubicBezTo>
                    <a:pt x="1513" y="10844"/>
                    <a:pt x="1918" y="10594"/>
                    <a:pt x="2311" y="10320"/>
                  </a:cubicBezTo>
                  <a:cubicBezTo>
                    <a:pt x="2608" y="10105"/>
                    <a:pt x="2954" y="9891"/>
                    <a:pt x="3204" y="9605"/>
                  </a:cubicBezTo>
                  <a:close/>
                  <a:moveTo>
                    <a:pt x="3204" y="11558"/>
                  </a:moveTo>
                  <a:lnTo>
                    <a:pt x="3204" y="11558"/>
                  </a:lnTo>
                  <a:cubicBezTo>
                    <a:pt x="3192" y="11844"/>
                    <a:pt x="3180" y="12129"/>
                    <a:pt x="3180" y="12403"/>
                  </a:cubicBezTo>
                  <a:cubicBezTo>
                    <a:pt x="2489" y="12701"/>
                    <a:pt x="1870" y="13261"/>
                    <a:pt x="1310" y="13796"/>
                  </a:cubicBezTo>
                  <a:cubicBezTo>
                    <a:pt x="1287" y="13582"/>
                    <a:pt x="1275" y="13368"/>
                    <a:pt x="1251" y="13153"/>
                  </a:cubicBezTo>
                  <a:cubicBezTo>
                    <a:pt x="1561" y="12903"/>
                    <a:pt x="1882" y="12653"/>
                    <a:pt x="2180" y="12391"/>
                  </a:cubicBezTo>
                  <a:cubicBezTo>
                    <a:pt x="2513" y="12118"/>
                    <a:pt x="2882" y="11856"/>
                    <a:pt x="3204" y="11558"/>
                  </a:cubicBezTo>
                  <a:close/>
                  <a:moveTo>
                    <a:pt x="3168" y="12606"/>
                  </a:moveTo>
                  <a:lnTo>
                    <a:pt x="3168" y="12606"/>
                  </a:lnTo>
                  <a:cubicBezTo>
                    <a:pt x="3156" y="12927"/>
                    <a:pt x="3144" y="13261"/>
                    <a:pt x="3132" y="13582"/>
                  </a:cubicBezTo>
                  <a:cubicBezTo>
                    <a:pt x="2489" y="13939"/>
                    <a:pt x="1906" y="14487"/>
                    <a:pt x="1394" y="15023"/>
                  </a:cubicBezTo>
                  <a:cubicBezTo>
                    <a:pt x="1382" y="14701"/>
                    <a:pt x="1358" y="14380"/>
                    <a:pt x="1334" y="14058"/>
                  </a:cubicBezTo>
                  <a:cubicBezTo>
                    <a:pt x="1644" y="13820"/>
                    <a:pt x="1953" y="13570"/>
                    <a:pt x="2263" y="13332"/>
                  </a:cubicBezTo>
                  <a:cubicBezTo>
                    <a:pt x="2561" y="13106"/>
                    <a:pt x="2894" y="12880"/>
                    <a:pt x="3168" y="12606"/>
                  </a:cubicBezTo>
                  <a:close/>
                  <a:moveTo>
                    <a:pt x="3132" y="13880"/>
                  </a:moveTo>
                  <a:lnTo>
                    <a:pt x="3132" y="13880"/>
                  </a:lnTo>
                  <a:cubicBezTo>
                    <a:pt x="3120" y="14130"/>
                    <a:pt x="3120" y="14368"/>
                    <a:pt x="3120" y="14618"/>
                  </a:cubicBezTo>
                  <a:cubicBezTo>
                    <a:pt x="2811" y="14808"/>
                    <a:pt x="2537" y="15058"/>
                    <a:pt x="2263" y="15285"/>
                  </a:cubicBezTo>
                  <a:cubicBezTo>
                    <a:pt x="1989" y="15499"/>
                    <a:pt x="1715" y="15737"/>
                    <a:pt x="1441" y="15963"/>
                  </a:cubicBezTo>
                  <a:cubicBezTo>
                    <a:pt x="1441" y="15713"/>
                    <a:pt x="1430" y="15475"/>
                    <a:pt x="1418" y="15225"/>
                  </a:cubicBezTo>
                  <a:cubicBezTo>
                    <a:pt x="1775" y="14904"/>
                    <a:pt x="2144" y="14594"/>
                    <a:pt x="2525" y="14296"/>
                  </a:cubicBezTo>
                  <a:cubicBezTo>
                    <a:pt x="2715" y="14154"/>
                    <a:pt x="2930" y="14023"/>
                    <a:pt x="3132" y="13880"/>
                  </a:cubicBezTo>
                  <a:close/>
                  <a:moveTo>
                    <a:pt x="3120" y="14904"/>
                  </a:moveTo>
                  <a:cubicBezTo>
                    <a:pt x="3120" y="15142"/>
                    <a:pt x="3132" y="15392"/>
                    <a:pt x="3132" y="15630"/>
                  </a:cubicBezTo>
                  <a:cubicBezTo>
                    <a:pt x="2858" y="15832"/>
                    <a:pt x="2620" y="16082"/>
                    <a:pt x="2370" y="16320"/>
                  </a:cubicBezTo>
                  <a:cubicBezTo>
                    <a:pt x="2061" y="16606"/>
                    <a:pt x="1763" y="16892"/>
                    <a:pt x="1465" y="17190"/>
                  </a:cubicBezTo>
                  <a:cubicBezTo>
                    <a:pt x="1465" y="16856"/>
                    <a:pt x="1465" y="16523"/>
                    <a:pt x="1453" y="16189"/>
                  </a:cubicBezTo>
                  <a:cubicBezTo>
                    <a:pt x="1751" y="15963"/>
                    <a:pt x="2049" y="15737"/>
                    <a:pt x="2346" y="15511"/>
                  </a:cubicBezTo>
                  <a:cubicBezTo>
                    <a:pt x="2596" y="15320"/>
                    <a:pt x="2882" y="15130"/>
                    <a:pt x="3120" y="14904"/>
                  </a:cubicBezTo>
                  <a:close/>
                  <a:moveTo>
                    <a:pt x="31745" y="840"/>
                  </a:moveTo>
                  <a:cubicBezTo>
                    <a:pt x="33915" y="840"/>
                    <a:pt x="36085" y="849"/>
                    <a:pt x="38256" y="866"/>
                  </a:cubicBezTo>
                  <a:cubicBezTo>
                    <a:pt x="37839" y="3414"/>
                    <a:pt x="37744" y="6069"/>
                    <a:pt x="37565" y="8641"/>
                  </a:cubicBezTo>
                  <a:cubicBezTo>
                    <a:pt x="37375" y="11308"/>
                    <a:pt x="37160" y="13987"/>
                    <a:pt x="37017" y="16666"/>
                  </a:cubicBezTo>
                  <a:cubicBezTo>
                    <a:pt x="36613" y="16560"/>
                    <a:pt x="36165" y="16527"/>
                    <a:pt x="35707" y="16527"/>
                  </a:cubicBezTo>
                  <a:cubicBezTo>
                    <a:pt x="34978" y="16527"/>
                    <a:pt x="34225" y="16611"/>
                    <a:pt x="33588" y="16618"/>
                  </a:cubicBezTo>
                  <a:cubicBezTo>
                    <a:pt x="32088" y="16642"/>
                    <a:pt x="30588" y="16666"/>
                    <a:pt x="29088" y="16701"/>
                  </a:cubicBezTo>
                  <a:cubicBezTo>
                    <a:pt x="25623" y="16761"/>
                    <a:pt x="22170" y="16821"/>
                    <a:pt x="18706" y="16916"/>
                  </a:cubicBezTo>
                  <a:cubicBezTo>
                    <a:pt x="14169" y="17035"/>
                    <a:pt x="9645" y="17178"/>
                    <a:pt x="5120" y="17416"/>
                  </a:cubicBezTo>
                  <a:cubicBezTo>
                    <a:pt x="5103" y="17398"/>
                    <a:pt x="5086" y="17387"/>
                    <a:pt x="5068" y="17387"/>
                  </a:cubicBezTo>
                  <a:cubicBezTo>
                    <a:pt x="5062" y="17387"/>
                    <a:pt x="5055" y="17389"/>
                    <a:pt x="5049" y="17392"/>
                  </a:cubicBezTo>
                  <a:cubicBezTo>
                    <a:pt x="5037" y="17404"/>
                    <a:pt x="5025" y="17416"/>
                    <a:pt x="5013" y="17416"/>
                  </a:cubicBezTo>
                  <a:cubicBezTo>
                    <a:pt x="4680" y="17440"/>
                    <a:pt x="4347" y="17452"/>
                    <a:pt x="4013" y="17475"/>
                  </a:cubicBezTo>
                  <a:cubicBezTo>
                    <a:pt x="4073" y="17190"/>
                    <a:pt x="4108" y="16904"/>
                    <a:pt x="4144" y="16606"/>
                  </a:cubicBezTo>
                  <a:cubicBezTo>
                    <a:pt x="4180" y="16582"/>
                    <a:pt x="4204" y="16559"/>
                    <a:pt x="4239" y="16535"/>
                  </a:cubicBezTo>
                  <a:cubicBezTo>
                    <a:pt x="4272" y="16491"/>
                    <a:pt x="4244" y="16426"/>
                    <a:pt x="4193" y="16426"/>
                  </a:cubicBezTo>
                  <a:cubicBezTo>
                    <a:pt x="4189" y="16426"/>
                    <a:pt x="4184" y="16427"/>
                    <a:pt x="4180" y="16428"/>
                  </a:cubicBezTo>
                  <a:lnTo>
                    <a:pt x="4168" y="16428"/>
                  </a:lnTo>
                  <a:cubicBezTo>
                    <a:pt x="4394" y="14118"/>
                    <a:pt x="4025" y="11534"/>
                    <a:pt x="3894" y="9284"/>
                  </a:cubicBezTo>
                  <a:cubicBezTo>
                    <a:pt x="3739" y="6605"/>
                    <a:pt x="3477" y="3926"/>
                    <a:pt x="3096" y="1271"/>
                  </a:cubicBezTo>
                  <a:cubicBezTo>
                    <a:pt x="3120" y="1235"/>
                    <a:pt x="3144" y="1188"/>
                    <a:pt x="3168" y="1152"/>
                  </a:cubicBezTo>
                  <a:cubicBezTo>
                    <a:pt x="4042" y="1233"/>
                    <a:pt x="4929" y="1261"/>
                    <a:pt x="5820" y="1261"/>
                  </a:cubicBezTo>
                  <a:cubicBezTo>
                    <a:pt x="7684" y="1261"/>
                    <a:pt x="9567" y="1137"/>
                    <a:pt x="11395" y="1104"/>
                  </a:cubicBezTo>
                  <a:cubicBezTo>
                    <a:pt x="14336" y="1057"/>
                    <a:pt x="17277" y="997"/>
                    <a:pt x="20218" y="938"/>
                  </a:cubicBezTo>
                  <a:cubicBezTo>
                    <a:pt x="24060" y="869"/>
                    <a:pt x="27903" y="840"/>
                    <a:pt x="31745" y="840"/>
                  </a:cubicBezTo>
                  <a:close/>
                  <a:moveTo>
                    <a:pt x="3156" y="15904"/>
                  </a:moveTo>
                  <a:cubicBezTo>
                    <a:pt x="3168" y="16225"/>
                    <a:pt x="3192" y="16547"/>
                    <a:pt x="3227" y="16868"/>
                  </a:cubicBezTo>
                  <a:cubicBezTo>
                    <a:pt x="3013" y="17011"/>
                    <a:pt x="2799" y="17166"/>
                    <a:pt x="2584" y="17309"/>
                  </a:cubicBezTo>
                  <a:cubicBezTo>
                    <a:pt x="2180" y="17583"/>
                    <a:pt x="1799" y="17892"/>
                    <a:pt x="1418" y="18202"/>
                  </a:cubicBezTo>
                  <a:cubicBezTo>
                    <a:pt x="1430" y="17940"/>
                    <a:pt x="1441" y="17678"/>
                    <a:pt x="1453" y="17416"/>
                  </a:cubicBezTo>
                  <a:cubicBezTo>
                    <a:pt x="1811" y="17106"/>
                    <a:pt x="2180" y="16797"/>
                    <a:pt x="2525" y="16475"/>
                  </a:cubicBezTo>
                  <a:cubicBezTo>
                    <a:pt x="2739" y="16285"/>
                    <a:pt x="2954" y="16106"/>
                    <a:pt x="3156" y="15904"/>
                  </a:cubicBezTo>
                  <a:close/>
                  <a:moveTo>
                    <a:pt x="33922" y="17523"/>
                  </a:moveTo>
                  <a:cubicBezTo>
                    <a:pt x="34184" y="17523"/>
                    <a:pt x="34457" y="17535"/>
                    <a:pt x="34731" y="17547"/>
                  </a:cubicBezTo>
                  <a:cubicBezTo>
                    <a:pt x="34565" y="17678"/>
                    <a:pt x="34398" y="17833"/>
                    <a:pt x="34243" y="17964"/>
                  </a:cubicBezTo>
                  <a:cubicBezTo>
                    <a:pt x="33946" y="18214"/>
                    <a:pt x="33648" y="18464"/>
                    <a:pt x="33350" y="18726"/>
                  </a:cubicBezTo>
                  <a:cubicBezTo>
                    <a:pt x="33267" y="18722"/>
                    <a:pt x="33184" y="18721"/>
                    <a:pt x="33101" y="18721"/>
                  </a:cubicBezTo>
                  <a:cubicBezTo>
                    <a:pt x="32875" y="18721"/>
                    <a:pt x="32648" y="18732"/>
                    <a:pt x="32422" y="18749"/>
                  </a:cubicBezTo>
                  <a:cubicBezTo>
                    <a:pt x="32624" y="18595"/>
                    <a:pt x="32826" y="18428"/>
                    <a:pt x="33029" y="18273"/>
                  </a:cubicBezTo>
                  <a:cubicBezTo>
                    <a:pt x="33326" y="18035"/>
                    <a:pt x="33660" y="17797"/>
                    <a:pt x="33922" y="17523"/>
                  </a:cubicBezTo>
                  <a:close/>
                  <a:moveTo>
                    <a:pt x="35446" y="17559"/>
                  </a:moveTo>
                  <a:cubicBezTo>
                    <a:pt x="34981" y="17940"/>
                    <a:pt x="34565" y="18368"/>
                    <a:pt x="34136" y="18773"/>
                  </a:cubicBezTo>
                  <a:cubicBezTo>
                    <a:pt x="33993" y="18761"/>
                    <a:pt x="33850" y="18737"/>
                    <a:pt x="33707" y="18737"/>
                  </a:cubicBezTo>
                  <a:cubicBezTo>
                    <a:pt x="33946" y="18547"/>
                    <a:pt x="34196" y="18356"/>
                    <a:pt x="34434" y="18154"/>
                  </a:cubicBezTo>
                  <a:cubicBezTo>
                    <a:pt x="34672" y="17964"/>
                    <a:pt x="34922" y="17773"/>
                    <a:pt x="35148" y="17559"/>
                  </a:cubicBezTo>
                  <a:close/>
                  <a:moveTo>
                    <a:pt x="33588" y="17511"/>
                  </a:moveTo>
                  <a:lnTo>
                    <a:pt x="33588" y="17511"/>
                  </a:lnTo>
                  <a:cubicBezTo>
                    <a:pt x="33350" y="17678"/>
                    <a:pt x="33136" y="17868"/>
                    <a:pt x="32922" y="18047"/>
                  </a:cubicBezTo>
                  <a:cubicBezTo>
                    <a:pt x="32624" y="18285"/>
                    <a:pt x="32326" y="18523"/>
                    <a:pt x="32041" y="18773"/>
                  </a:cubicBezTo>
                  <a:cubicBezTo>
                    <a:pt x="31707" y="18797"/>
                    <a:pt x="31398" y="18809"/>
                    <a:pt x="31112" y="18821"/>
                  </a:cubicBezTo>
                  <a:lnTo>
                    <a:pt x="30945" y="18821"/>
                  </a:lnTo>
                  <a:cubicBezTo>
                    <a:pt x="31219" y="18595"/>
                    <a:pt x="31505" y="18380"/>
                    <a:pt x="31779" y="18154"/>
                  </a:cubicBezTo>
                  <a:cubicBezTo>
                    <a:pt x="32029" y="17952"/>
                    <a:pt x="32302" y="17749"/>
                    <a:pt x="32552" y="17535"/>
                  </a:cubicBezTo>
                  <a:cubicBezTo>
                    <a:pt x="32898" y="17523"/>
                    <a:pt x="33243" y="17523"/>
                    <a:pt x="33588" y="17511"/>
                  </a:cubicBezTo>
                  <a:close/>
                  <a:moveTo>
                    <a:pt x="32124" y="17535"/>
                  </a:moveTo>
                  <a:lnTo>
                    <a:pt x="32124" y="17535"/>
                  </a:lnTo>
                  <a:cubicBezTo>
                    <a:pt x="31981" y="17666"/>
                    <a:pt x="31838" y="17797"/>
                    <a:pt x="31683" y="17916"/>
                  </a:cubicBezTo>
                  <a:cubicBezTo>
                    <a:pt x="31338" y="18214"/>
                    <a:pt x="30981" y="18523"/>
                    <a:pt x="30636" y="18821"/>
                  </a:cubicBezTo>
                  <a:cubicBezTo>
                    <a:pt x="30302" y="18833"/>
                    <a:pt x="29957" y="18833"/>
                    <a:pt x="29624" y="18845"/>
                  </a:cubicBezTo>
                  <a:cubicBezTo>
                    <a:pt x="30016" y="18535"/>
                    <a:pt x="30409" y="18225"/>
                    <a:pt x="30802" y="17904"/>
                  </a:cubicBezTo>
                  <a:cubicBezTo>
                    <a:pt x="30945" y="17785"/>
                    <a:pt x="31100" y="17666"/>
                    <a:pt x="31243" y="17547"/>
                  </a:cubicBezTo>
                  <a:cubicBezTo>
                    <a:pt x="31540" y="17547"/>
                    <a:pt x="31826" y="17547"/>
                    <a:pt x="32124" y="17535"/>
                  </a:cubicBezTo>
                  <a:close/>
                  <a:moveTo>
                    <a:pt x="30838" y="17559"/>
                  </a:moveTo>
                  <a:cubicBezTo>
                    <a:pt x="30778" y="17618"/>
                    <a:pt x="30707" y="17678"/>
                    <a:pt x="30636" y="17737"/>
                  </a:cubicBezTo>
                  <a:cubicBezTo>
                    <a:pt x="30231" y="18071"/>
                    <a:pt x="29838" y="18428"/>
                    <a:pt x="29445" y="18773"/>
                  </a:cubicBezTo>
                  <a:cubicBezTo>
                    <a:pt x="29421" y="18797"/>
                    <a:pt x="29409" y="18821"/>
                    <a:pt x="29421" y="18845"/>
                  </a:cubicBezTo>
                  <a:cubicBezTo>
                    <a:pt x="29147" y="18845"/>
                    <a:pt x="28862" y="18856"/>
                    <a:pt x="28588" y="18856"/>
                  </a:cubicBezTo>
                  <a:cubicBezTo>
                    <a:pt x="28838" y="18606"/>
                    <a:pt x="29088" y="18368"/>
                    <a:pt x="29362" y="18130"/>
                  </a:cubicBezTo>
                  <a:cubicBezTo>
                    <a:pt x="29600" y="17940"/>
                    <a:pt x="29862" y="17761"/>
                    <a:pt x="30124" y="17571"/>
                  </a:cubicBezTo>
                  <a:cubicBezTo>
                    <a:pt x="30362" y="17571"/>
                    <a:pt x="30600" y="17559"/>
                    <a:pt x="30838" y="17559"/>
                  </a:cubicBezTo>
                  <a:close/>
                  <a:moveTo>
                    <a:pt x="29635" y="17571"/>
                  </a:moveTo>
                  <a:lnTo>
                    <a:pt x="29635" y="17571"/>
                  </a:lnTo>
                  <a:cubicBezTo>
                    <a:pt x="29159" y="17952"/>
                    <a:pt x="28731" y="18416"/>
                    <a:pt x="28338" y="18868"/>
                  </a:cubicBezTo>
                  <a:cubicBezTo>
                    <a:pt x="27992" y="18868"/>
                    <a:pt x="27647" y="18868"/>
                    <a:pt x="27302" y="18880"/>
                  </a:cubicBezTo>
                  <a:cubicBezTo>
                    <a:pt x="27838" y="18464"/>
                    <a:pt x="28385" y="18047"/>
                    <a:pt x="28873" y="17594"/>
                  </a:cubicBezTo>
                  <a:cubicBezTo>
                    <a:pt x="28945" y="17583"/>
                    <a:pt x="29016" y="17583"/>
                    <a:pt x="29088" y="17583"/>
                  </a:cubicBezTo>
                  <a:cubicBezTo>
                    <a:pt x="29266" y="17583"/>
                    <a:pt x="29457" y="17583"/>
                    <a:pt x="29635" y="17571"/>
                  </a:cubicBezTo>
                  <a:close/>
                  <a:moveTo>
                    <a:pt x="28421" y="17594"/>
                  </a:moveTo>
                  <a:lnTo>
                    <a:pt x="28421" y="17594"/>
                  </a:lnTo>
                  <a:cubicBezTo>
                    <a:pt x="27921" y="17999"/>
                    <a:pt x="27445" y="18464"/>
                    <a:pt x="26968" y="18880"/>
                  </a:cubicBezTo>
                  <a:cubicBezTo>
                    <a:pt x="26849" y="18892"/>
                    <a:pt x="26730" y="18892"/>
                    <a:pt x="26611" y="18892"/>
                  </a:cubicBezTo>
                  <a:cubicBezTo>
                    <a:pt x="26385" y="18892"/>
                    <a:pt x="26159" y="18904"/>
                    <a:pt x="25921" y="18904"/>
                  </a:cubicBezTo>
                  <a:cubicBezTo>
                    <a:pt x="26195" y="18678"/>
                    <a:pt x="26456" y="18452"/>
                    <a:pt x="26730" y="18237"/>
                  </a:cubicBezTo>
                  <a:cubicBezTo>
                    <a:pt x="26992" y="18023"/>
                    <a:pt x="27266" y="17833"/>
                    <a:pt x="27540" y="17618"/>
                  </a:cubicBezTo>
                  <a:cubicBezTo>
                    <a:pt x="27838" y="17606"/>
                    <a:pt x="28123" y="17606"/>
                    <a:pt x="28421" y="17594"/>
                  </a:cubicBezTo>
                  <a:close/>
                  <a:moveTo>
                    <a:pt x="36648" y="17487"/>
                  </a:moveTo>
                  <a:lnTo>
                    <a:pt x="36648" y="17487"/>
                  </a:lnTo>
                  <a:cubicBezTo>
                    <a:pt x="36422" y="17654"/>
                    <a:pt x="36208" y="17844"/>
                    <a:pt x="35993" y="17987"/>
                  </a:cubicBezTo>
                  <a:cubicBezTo>
                    <a:pt x="35577" y="18297"/>
                    <a:pt x="35160" y="18630"/>
                    <a:pt x="34708" y="18904"/>
                  </a:cubicBezTo>
                  <a:cubicBezTo>
                    <a:pt x="34624" y="18868"/>
                    <a:pt x="34529" y="18856"/>
                    <a:pt x="34446" y="18833"/>
                  </a:cubicBezTo>
                  <a:cubicBezTo>
                    <a:pt x="34934" y="18428"/>
                    <a:pt x="35422" y="18011"/>
                    <a:pt x="35851" y="17559"/>
                  </a:cubicBezTo>
                  <a:cubicBezTo>
                    <a:pt x="36124" y="17547"/>
                    <a:pt x="36398" y="17535"/>
                    <a:pt x="36648" y="17487"/>
                  </a:cubicBezTo>
                  <a:close/>
                  <a:moveTo>
                    <a:pt x="27135" y="17618"/>
                  </a:moveTo>
                  <a:lnTo>
                    <a:pt x="27135" y="17618"/>
                  </a:lnTo>
                  <a:cubicBezTo>
                    <a:pt x="26968" y="17761"/>
                    <a:pt x="26814" y="17892"/>
                    <a:pt x="26659" y="18023"/>
                  </a:cubicBezTo>
                  <a:cubicBezTo>
                    <a:pt x="26314" y="18309"/>
                    <a:pt x="25992" y="18606"/>
                    <a:pt x="25659" y="18904"/>
                  </a:cubicBezTo>
                  <a:cubicBezTo>
                    <a:pt x="25361" y="18916"/>
                    <a:pt x="25052" y="18916"/>
                    <a:pt x="24754" y="18928"/>
                  </a:cubicBezTo>
                  <a:cubicBezTo>
                    <a:pt x="24992" y="18690"/>
                    <a:pt x="25230" y="18452"/>
                    <a:pt x="25468" y="18225"/>
                  </a:cubicBezTo>
                  <a:cubicBezTo>
                    <a:pt x="25683" y="18023"/>
                    <a:pt x="25921" y="17833"/>
                    <a:pt x="26147" y="17642"/>
                  </a:cubicBezTo>
                  <a:cubicBezTo>
                    <a:pt x="26468" y="17630"/>
                    <a:pt x="26802" y="17630"/>
                    <a:pt x="27135" y="17618"/>
                  </a:cubicBezTo>
                  <a:close/>
                  <a:moveTo>
                    <a:pt x="25742" y="17642"/>
                  </a:moveTo>
                  <a:lnTo>
                    <a:pt x="25742" y="17642"/>
                  </a:lnTo>
                  <a:cubicBezTo>
                    <a:pt x="25623" y="17761"/>
                    <a:pt x="25492" y="17880"/>
                    <a:pt x="25373" y="17999"/>
                  </a:cubicBezTo>
                  <a:cubicBezTo>
                    <a:pt x="25063" y="18297"/>
                    <a:pt x="24766" y="18606"/>
                    <a:pt x="24468" y="18928"/>
                  </a:cubicBezTo>
                  <a:cubicBezTo>
                    <a:pt x="24230" y="18940"/>
                    <a:pt x="24004" y="18940"/>
                    <a:pt x="23766" y="18952"/>
                  </a:cubicBezTo>
                  <a:cubicBezTo>
                    <a:pt x="23992" y="18678"/>
                    <a:pt x="24230" y="18404"/>
                    <a:pt x="24480" y="18154"/>
                  </a:cubicBezTo>
                  <a:cubicBezTo>
                    <a:pt x="24647" y="17987"/>
                    <a:pt x="24825" y="17833"/>
                    <a:pt x="25004" y="17666"/>
                  </a:cubicBezTo>
                  <a:cubicBezTo>
                    <a:pt x="25254" y="17654"/>
                    <a:pt x="25504" y="17654"/>
                    <a:pt x="25742" y="17642"/>
                  </a:cubicBezTo>
                  <a:close/>
                  <a:moveTo>
                    <a:pt x="24575" y="17666"/>
                  </a:moveTo>
                  <a:lnTo>
                    <a:pt x="24575" y="17666"/>
                  </a:lnTo>
                  <a:cubicBezTo>
                    <a:pt x="24480" y="17761"/>
                    <a:pt x="24385" y="17868"/>
                    <a:pt x="24290" y="17964"/>
                  </a:cubicBezTo>
                  <a:cubicBezTo>
                    <a:pt x="23980" y="18273"/>
                    <a:pt x="23718" y="18606"/>
                    <a:pt x="23456" y="18952"/>
                  </a:cubicBezTo>
                  <a:cubicBezTo>
                    <a:pt x="23147" y="18964"/>
                    <a:pt x="22825" y="18964"/>
                    <a:pt x="22516" y="18976"/>
                  </a:cubicBezTo>
                  <a:cubicBezTo>
                    <a:pt x="22754" y="18737"/>
                    <a:pt x="22980" y="18511"/>
                    <a:pt x="23206" y="18273"/>
                  </a:cubicBezTo>
                  <a:cubicBezTo>
                    <a:pt x="23397" y="18083"/>
                    <a:pt x="23599" y="17892"/>
                    <a:pt x="23766" y="17678"/>
                  </a:cubicBezTo>
                  <a:cubicBezTo>
                    <a:pt x="24040" y="17678"/>
                    <a:pt x="24313" y="17678"/>
                    <a:pt x="24575" y="17666"/>
                  </a:cubicBezTo>
                  <a:close/>
                  <a:moveTo>
                    <a:pt x="23385" y="17690"/>
                  </a:moveTo>
                  <a:cubicBezTo>
                    <a:pt x="23266" y="17821"/>
                    <a:pt x="23135" y="17952"/>
                    <a:pt x="23016" y="18083"/>
                  </a:cubicBezTo>
                  <a:cubicBezTo>
                    <a:pt x="22718" y="18368"/>
                    <a:pt x="22444" y="18678"/>
                    <a:pt x="22158" y="18976"/>
                  </a:cubicBezTo>
                  <a:cubicBezTo>
                    <a:pt x="21896" y="18987"/>
                    <a:pt x="21634" y="18987"/>
                    <a:pt x="21373" y="18987"/>
                  </a:cubicBezTo>
                  <a:cubicBezTo>
                    <a:pt x="21587" y="18773"/>
                    <a:pt x="21801" y="18559"/>
                    <a:pt x="22015" y="18333"/>
                  </a:cubicBezTo>
                  <a:cubicBezTo>
                    <a:pt x="22218" y="18130"/>
                    <a:pt x="22432" y="17928"/>
                    <a:pt x="22623" y="17702"/>
                  </a:cubicBezTo>
                  <a:cubicBezTo>
                    <a:pt x="22873" y="17702"/>
                    <a:pt x="23135" y="17690"/>
                    <a:pt x="23385" y="17690"/>
                  </a:cubicBezTo>
                  <a:close/>
                  <a:moveTo>
                    <a:pt x="22265" y="17713"/>
                  </a:moveTo>
                  <a:cubicBezTo>
                    <a:pt x="21801" y="18071"/>
                    <a:pt x="21420" y="18571"/>
                    <a:pt x="21063" y="18999"/>
                  </a:cubicBezTo>
                  <a:cubicBezTo>
                    <a:pt x="20944" y="18999"/>
                    <a:pt x="20813" y="19011"/>
                    <a:pt x="20694" y="19011"/>
                  </a:cubicBezTo>
                  <a:cubicBezTo>
                    <a:pt x="20837" y="18821"/>
                    <a:pt x="20992" y="18630"/>
                    <a:pt x="21158" y="18452"/>
                  </a:cubicBezTo>
                  <a:cubicBezTo>
                    <a:pt x="21396" y="18202"/>
                    <a:pt x="21694" y="17987"/>
                    <a:pt x="21908" y="17713"/>
                  </a:cubicBezTo>
                  <a:close/>
                  <a:moveTo>
                    <a:pt x="21634" y="17725"/>
                  </a:moveTo>
                  <a:cubicBezTo>
                    <a:pt x="21373" y="17880"/>
                    <a:pt x="21146" y="18118"/>
                    <a:pt x="20956" y="18333"/>
                  </a:cubicBezTo>
                  <a:cubicBezTo>
                    <a:pt x="20753" y="18547"/>
                    <a:pt x="20563" y="18773"/>
                    <a:pt x="20396" y="19011"/>
                  </a:cubicBezTo>
                  <a:cubicBezTo>
                    <a:pt x="20087" y="19023"/>
                    <a:pt x="19777" y="19035"/>
                    <a:pt x="19456" y="19035"/>
                  </a:cubicBezTo>
                  <a:cubicBezTo>
                    <a:pt x="19860" y="18630"/>
                    <a:pt x="20241" y="18214"/>
                    <a:pt x="20515" y="17737"/>
                  </a:cubicBezTo>
                  <a:cubicBezTo>
                    <a:pt x="20896" y="17737"/>
                    <a:pt x="21265" y="17725"/>
                    <a:pt x="21634" y="17725"/>
                  </a:cubicBezTo>
                  <a:close/>
                  <a:moveTo>
                    <a:pt x="20325" y="17749"/>
                  </a:moveTo>
                  <a:cubicBezTo>
                    <a:pt x="19860" y="18118"/>
                    <a:pt x="19468" y="18583"/>
                    <a:pt x="19098" y="19047"/>
                  </a:cubicBezTo>
                  <a:cubicBezTo>
                    <a:pt x="18717" y="19059"/>
                    <a:pt x="18336" y="19059"/>
                    <a:pt x="17955" y="19071"/>
                  </a:cubicBezTo>
                  <a:cubicBezTo>
                    <a:pt x="18158" y="18821"/>
                    <a:pt x="18360" y="18583"/>
                    <a:pt x="18563" y="18345"/>
                  </a:cubicBezTo>
                  <a:cubicBezTo>
                    <a:pt x="18741" y="18154"/>
                    <a:pt x="18932" y="17964"/>
                    <a:pt x="19087" y="17761"/>
                  </a:cubicBezTo>
                  <a:cubicBezTo>
                    <a:pt x="19503" y="17761"/>
                    <a:pt x="19908" y="17749"/>
                    <a:pt x="20325" y="17749"/>
                  </a:cubicBezTo>
                  <a:close/>
                  <a:moveTo>
                    <a:pt x="18753" y="17773"/>
                  </a:moveTo>
                  <a:cubicBezTo>
                    <a:pt x="18598" y="17940"/>
                    <a:pt x="18455" y="18106"/>
                    <a:pt x="18313" y="18273"/>
                  </a:cubicBezTo>
                  <a:cubicBezTo>
                    <a:pt x="18098" y="18535"/>
                    <a:pt x="17896" y="18809"/>
                    <a:pt x="17693" y="19083"/>
                  </a:cubicBezTo>
                  <a:cubicBezTo>
                    <a:pt x="17503" y="19083"/>
                    <a:pt x="17312" y="19083"/>
                    <a:pt x="17134" y="19095"/>
                  </a:cubicBezTo>
                  <a:cubicBezTo>
                    <a:pt x="17301" y="18904"/>
                    <a:pt x="17467" y="18714"/>
                    <a:pt x="17634" y="18511"/>
                  </a:cubicBezTo>
                  <a:cubicBezTo>
                    <a:pt x="17836" y="18285"/>
                    <a:pt x="18051" y="18047"/>
                    <a:pt x="18194" y="17785"/>
                  </a:cubicBezTo>
                  <a:cubicBezTo>
                    <a:pt x="18360" y="17785"/>
                    <a:pt x="18539" y="17773"/>
                    <a:pt x="18706" y="17773"/>
                  </a:cubicBezTo>
                  <a:close/>
                  <a:moveTo>
                    <a:pt x="17920" y="17785"/>
                  </a:moveTo>
                  <a:cubicBezTo>
                    <a:pt x="17741" y="17952"/>
                    <a:pt x="17586" y="18142"/>
                    <a:pt x="17443" y="18321"/>
                  </a:cubicBezTo>
                  <a:cubicBezTo>
                    <a:pt x="17217" y="18571"/>
                    <a:pt x="17015" y="18833"/>
                    <a:pt x="16801" y="19095"/>
                  </a:cubicBezTo>
                  <a:cubicBezTo>
                    <a:pt x="16610" y="19107"/>
                    <a:pt x="16420" y="19107"/>
                    <a:pt x="16229" y="19118"/>
                  </a:cubicBezTo>
                  <a:lnTo>
                    <a:pt x="16062" y="19118"/>
                  </a:lnTo>
                  <a:cubicBezTo>
                    <a:pt x="16253" y="18904"/>
                    <a:pt x="16455" y="18690"/>
                    <a:pt x="16658" y="18475"/>
                  </a:cubicBezTo>
                  <a:cubicBezTo>
                    <a:pt x="16848" y="18261"/>
                    <a:pt x="17062" y="18047"/>
                    <a:pt x="17217" y="17797"/>
                  </a:cubicBezTo>
                  <a:cubicBezTo>
                    <a:pt x="17455" y="17797"/>
                    <a:pt x="17682" y="17785"/>
                    <a:pt x="17920" y="17785"/>
                  </a:cubicBezTo>
                  <a:close/>
                  <a:moveTo>
                    <a:pt x="16872" y="17797"/>
                  </a:moveTo>
                  <a:lnTo>
                    <a:pt x="16872" y="17797"/>
                  </a:lnTo>
                  <a:cubicBezTo>
                    <a:pt x="16705" y="17964"/>
                    <a:pt x="16550" y="18154"/>
                    <a:pt x="16408" y="18321"/>
                  </a:cubicBezTo>
                  <a:cubicBezTo>
                    <a:pt x="16169" y="18583"/>
                    <a:pt x="15943" y="18856"/>
                    <a:pt x="15717" y="19130"/>
                  </a:cubicBezTo>
                  <a:cubicBezTo>
                    <a:pt x="15360" y="19142"/>
                    <a:pt x="15003" y="19142"/>
                    <a:pt x="14657" y="19154"/>
                  </a:cubicBezTo>
                  <a:cubicBezTo>
                    <a:pt x="14836" y="18976"/>
                    <a:pt x="15026" y="18809"/>
                    <a:pt x="15217" y="18630"/>
                  </a:cubicBezTo>
                  <a:cubicBezTo>
                    <a:pt x="15503" y="18368"/>
                    <a:pt x="15824" y="18106"/>
                    <a:pt x="16098" y="17821"/>
                  </a:cubicBezTo>
                  <a:cubicBezTo>
                    <a:pt x="16348" y="17809"/>
                    <a:pt x="16610" y="17809"/>
                    <a:pt x="16872" y="17797"/>
                  </a:cubicBezTo>
                  <a:close/>
                  <a:moveTo>
                    <a:pt x="3275" y="17202"/>
                  </a:moveTo>
                  <a:cubicBezTo>
                    <a:pt x="3299" y="17344"/>
                    <a:pt x="3311" y="17475"/>
                    <a:pt x="3335" y="17618"/>
                  </a:cubicBezTo>
                  <a:cubicBezTo>
                    <a:pt x="3323" y="17654"/>
                    <a:pt x="3323" y="17690"/>
                    <a:pt x="3323" y="17725"/>
                  </a:cubicBezTo>
                  <a:cubicBezTo>
                    <a:pt x="2906" y="17904"/>
                    <a:pt x="2525" y="18261"/>
                    <a:pt x="2180" y="18511"/>
                  </a:cubicBezTo>
                  <a:cubicBezTo>
                    <a:pt x="1894" y="18726"/>
                    <a:pt x="1596" y="18952"/>
                    <a:pt x="1299" y="19166"/>
                  </a:cubicBezTo>
                  <a:cubicBezTo>
                    <a:pt x="1334" y="18928"/>
                    <a:pt x="1370" y="18690"/>
                    <a:pt x="1394" y="18452"/>
                  </a:cubicBezTo>
                  <a:cubicBezTo>
                    <a:pt x="1858" y="18118"/>
                    <a:pt x="2323" y="17785"/>
                    <a:pt x="2811" y="17475"/>
                  </a:cubicBezTo>
                  <a:cubicBezTo>
                    <a:pt x="2954" y="17380"/>
                    <a:pt x="3120" y="17297"/>
                    <a:pt x="3275" y="17202"/>
                  </a:cubicBezTo>
                  <a:close/>
                  <a:moveTo>
                    <a:pt x="15788" y="17821"/>
                  </a:moveTo>
                  <a:cubicBezTo>
                    <a:pt x="15253" y="18166"/>
                    <a:pt x="14776" y="18678"/>
                    <a:pt x="14348" y="19166"/>
                  </a:cubicBezTo>
                  <a:cubicBezTo>
                    <a:pt x="14145" y="19166"/>
                    <a:pt x="13943" y="19178"/>
                    <a:pt x="13741" y="19178"/>
                  </a:cubicBezTo>
                  <a:cubicBezTo>
                    <a:pt x="13943" y="18987"/>
                    <a:pt x="14145" y="18797"/>
                    <a:pt x="14348" y="18595"/>
                  </a:cubicBezTo>
                  <a:cubicBezTo>
                    <a:pt x="14610" y="18345"/>
                    <a:pt x="14907" y="18106"/>
                    <a:pt x="15146" y="17833"/>
                  </a:cubicBezTo>
                  <a:cubicBezTo>
                    <a:pt x="15360" y="17821"/>
                    <a:pt x="15574" y="17821"/>
                    <a:pt x="15788" y="17821"/>
                  </a:cubicBezTo>
                  <a:close/>
                  <a:moveTo>
                    <a:pt x="14800" y="17833"/>
                  </a:moveTo>
                  <a:lnTo>
                    <a:pt x="14800" y="17833"/>
                  </a:lnTo>
                  <a:cubicBezTo>
                    <a:pt x="14264" y="18202"/>
                    <a:pt x="13800" y="18714"/>
                    <a:pt x="13372" y="19190"/>
                  </a:cubicBezTo>
                  <a:cubicBezTo>
                    <a:pt x="12967" y="19202"/>
                    <a:pt x="12574" y="19214"/>
                    <a:pt x="12169" y="19226"/>
                  </a:cubicBezTo>
                  <a:cubicBezTo>
                    <a:pt x="12693" y="18797"/>
                    <a:pt x="13264" y="18356"/>
                    <a:pt x="13693" y="17844"/>
                  </a:cubicBezTo>
                  <a:cubicBezTo>
                    <a:pt x="14062" y="17844"/>
                    <a:pt x="14431" y="17844"/>
                    <a:pt x="14800" y="17833"/>
                  </a:cubicBezTo>
                  <a:close/>
                  <a:moveTo>
                    <a:pt x="13312" y="17856"/>
                  </a:moveTo>
                  <a:cubicBezTo>
                    <a:pt x="12788" y="18261"/>
                    <a:pt x="12312" y="18773"/>
                    <a:pt x="11848" y="19237"/>
                  </a:cubicBezTo>
                  <a:cubicBezTo>
                    <a:pt x="11550" y="19249"/>
                    <a:pt x="11252" y="19261"/>
                    <a:pt x="10955" y="19261"/>
                  </a:cubicBezTo>
                  <a:cubicBezTo>
                    <a:pt x="11467" y="18833"/>
                    <a:pt x="12014" y="18380"/>
                    <a:pt x="12431" y="17868"/>
                  </a:cubicBezTo>
                  <a:cubicBezTo>
                    <a:pt x="12729" y="17856"/>
                    <a:pt x="13014" y="17856"/>
                    <a:pt x="13312" y="17856"/>
                  </a:cubicBezTo>
                  <a:close/>
                  <a:moveTo>
                    <a:pt x="12026" y="17868"/>
                  </a:moveTo>
                  <a:cubicBezTo>
                    <a:pt x="11502" y="18285"/>
                    <a:pt x="11038" y="18809"/>
                    <a:pt x="10574" y="19273"/>
                  </a:cubicBezTo>
                  <a:cubicBezTo>
                    <a:pt x="10204" y="19285"/>
                    <a:pt x="9835" y="19297"/>
                    <a:pt x="9466" y="19309"/>
                  </a:cubicBezTo>
                  <a:cubicBezTo>
                    <a:pt x="9704" y="19118"/>
                    <a:pt x="9943" y="18928"/>
                    <a:pt x="10181" y="18749"/>
                  </a:cubicBezTo>
                  <a:cubicBezTo>
                    <a:pt x="10550" y="18464"/>
                    <a:pt x="10966" y="18225"/>
                    <a:pt x="11300" y="17904"/>
                  </a:cubicBezTo>
                  <a:cubicBezTo>
                    <a:pt x="11312" y="17892"/>
                    <a:pt x="11312" y="17892"/>
                    <a:pt x="11312" y="17880"/>
                  </a:cubicBezTo>
                  <a:cubicBezTo>
                    <a:pt x="11550" y="17880"/>
                    <a:pt x="11788" y="17868"/>
                    <a:pt x="12026" y="17868"/>
                  </a:cubicBezTo>
                  <a:close/>
                  <a:moveTo>
                    <a:pt x="11026" y="17880"/>
                  </a:moveTo>
                  <a:lnTo>
                    <a:pt x="11026" y="17880"/>
                  </a:lnTo>
                  <a:cubicBezTo>
                    <a:pt x="10324" y="18190"/>
                    <a:pt x="9681" y="18773"/>
                    <a:pt x="9121" y="19321"/>
                  </a:cubicBezTo>
                  <a:cubicBezTo>
                    <a:pt x="8883" y="19333"/>
                    <a:pt x="8633" y="19345"/>
                    <a:pt x="8395" y="19357"/>
                  </a:cubicBezTo>
                  <a:cubicBezTo>
                    <a:pt x="8514" y="19249"/>
                    <a:pt x="8645" y="19142"/>
                    <a:pt x="8764" y="19035"/>
                  </a:cubicBezTo>
                  <a:cubicBezTo>
                    <a:pt x="9157" y="18714"/>
                    <a:pt x="9597" y="18404"/>
                    <a:pt x="9919" y="18011"/>
                  </a:cubicBezTo>
                  <a:cubicBezTo>
                    <a:pt x="9958" y="17972"/>
                    <a:pt x="9932" y="17907"/>
                    <a:pt x="9881" y="17907"/>
                  </a:cubicBezTo>
                  <a:cubicBezTo>
                    <a:pt x="9871" y="17907"/>
                    <a:pt x="9859" y="17910"/>
                    <a:pt x="9847" y="17916"/>
                  </a:cubicBezTo>
                  <a:cubicBezTo>
                    <a:pt x="9169" y="18237"/>
                    <a:pt x="8573" y="18809"/>
                    <a:pt x="8014" y="19368"/>
                  </a:cubicBezTo>
                  <a:cubicBezTo>
                    <a:pt x="7537" y="19380"/>
                    <a:pt x="7073" y="19404"/>
                    <a:pt x="6597" y="19428"/>
                  </a:cubicBezTo>
                  <a:cubicBezTo>
                    <a:pt x="6823" y="19214"/>
                    <a:pt x="7061" y="19023"/>
                    <a:pt x="7287" y="18821"/>
                  </a:cubicBezTo>
                  <a:cubicBezTo>
                    <a:pt x="7657" y="18511"/>
                    <a:pt x="8085" y="18249"/>
                    <a:pt x="8430" y="17904"/>
                  </a:cubicBezTo>
                  <a:cubicBezTo>
                    <a:pt x="9288" y="17892"/>
                    <a:pt x="10157" y="17892"/>
                    <a:pt x="11026" y="17880"/>
                  </a:cubicBezTo>
                  <a:close/>
                  <a:moveTo>
                    <a:pt x="8073" y="17904"/>
                  </a:moveTo>
                  <a:cubicBezTo>
                    <a:pt x="7776" y="18083"/>
                    <a:pt x="7514" y="18321"/>
                    <a:pt x="7252" y="18547"/>
                  </a:cubicBezTo>
                  <a:cubicBezTo>
                    <a:pt x="6918" y="18821"/>
                    <a:pt x="6609" y="19118"/>
                    <a:pt x="6311" y="19440"/>
                  </a:cubicBezTo>
                  <a:cubicBezTo>
                    <a:pt x="5906" y="19452"/>
                    <a:pt x="5490" y="19464"/>
                    <a:pt x="5085" y="19487"/>
                  </a:cubicBezTo>
                  <a:cubicBezTo>
                    <a:pt x="5335" y="19249"/>
                    <a:pt x="5585" y="19011"/>
                    <a:pt x="5847" y="18785"/>
                  </a:cubicBezTo>
                  <a:cubicBezTo>
                    <a:pt x="6192" y="18499"/>
                    <a:pt x="6573" y="18225"/>
                    <a:pt x="6895" y="17904"/>
                  </a:cubicBezTo>
                  <a:close/>
                  <a:moveTo>
                    <a:pt x="6561" y="17904"/>
                  </a:moveTo>
                  <a:cubicBezTo>
                    <a:pt x="6275" y="18106"/>
                    <a:pt x="6013" y="18356"/>
                    <a:pt x="5763" y="18583"/>
                  </a:cubicBezTo>
                  <a:cubicBezTo>
                    <a:pt x="5442" y="18880"/>
                    <a:pt x="5132" y="19190"/>
                    <a:pt x="4835" y="19499"/>
                  </a:cubicBezTo>
                  <a:cubicBezTo>
                    <a:pt x="4680" y="19499"/>
                    <a:pt x="4525" y="19511"/>
                    <a:pt x="4370" y="19523"/>
                  </a:cubicBezTo>
                  <a:cubicBezTo>
                    <a:pt x="4549" y="19333"/>
                    <a:pt x="4716" y="19142"/>
                    <a:pt x="4894" y="18964"/>
                  </a:cubicBezTo>
                  <a:cubicBezTo>
                    <a:pt x="5204" y="18654"/>
                    <a:pt x="5585" y="18392"/>
                    <a:pt x="5847" y="18035"/>
                  </a:cubicBezTo>
                  <a:cubicBezTo>
                    <a:pt x="5876" y="17996"/>
                    <a:pt x="5834" y="17957"/>
                    <a:pt x="5798" y="17957"/>
                  </a:cubicBezTo>
                  <a:cubicBezTo>
                    <a:pt x="5790" y="17957"/>
                    <a:pt x="5782" y="17959"/>
                    <a:pt x="5775" y="17964"/>
                  </a:cubicBezTo>
                  <a:cubicBezTo>
                    <a:pt x="5371" y="18166"/>
                    <a:pt x="5025" y="18559"/>
                    <a:pt x="4728" y="18892"/>
                  </a:cubicBezTo>
                  <a:cubicBezTo>
                    <a:pt x="4537" y="19095"/>
                    <a:pt x="4358" y="19309"/>
                    <a:pt x="4180" y="19535"/>
                  </a:cubicBezTo>
                  <a:cubicBezTo>
                    <a:pt x="3787" y="19547"/>
                    <a:pt x="3394" y="19571"/>
                    <a:pt x="2989" y="19595"/>
                  </a:cubicBezTo>
                  <a:cubicBezTo>
                    <a:pt x="3323" y="19285"/>
                    <a:pt x="3644" y="18976"/>
                    <a:pt x="3977" y="18666"/>
                  </a:cubicBezTo>
                  <a:cubicBezTo>
                    <a:pt x="4228" y="18416"/>
                    <a:pt x="4513" y="18166"/>
                    <a:pt x="4763" y="17904"/>
                  </a:cubicBezTo>
                  <a:close/>
                  <a:moveTo>
                    <a:pt x="4430" y="17904"/>
                  </a:moveTo>
                  <a:cubicBezTo>
                    <a:pt x="4216" y="18094"/>
                    <a:pt x="4013" y="18309"/>
                    <a:pt x="3823" y="18499"/>
                  </a:cubicBezTo>
                  <a:cubicBezTo>
                    <a:pt x="3442" y="18868"/>
                    <a:pt x="3061" y="19226"/>
                    <a:pt x="2704" y="19607"/>
                  </a:cubicBezTo>
                  <a:cubicBezTo>
                    <a:pt x="2287" y="19630"/>
                    <a:pt x="1882" y="19642"/>
                    <a:pt x="1465" y="19666"/>
                  </a:cubicBezTo>
                  <a:cubicBezTo>
                    <a:pt x="1763" y="19428"/>
                    <a:pt x="2072" y="19190"/>
                    <a:pt x="2382" y="18952"/>
                  </a:cubicBezTo>
                  <a:cubicBezTo>
                    <a:pt x="2775" y="18642"/>
                    <a:pt x="3335" y="18333"/>
                    <a:pt x="3632" y="17904"/>
                  </a:cubicBezTo>
                  <a:close/>
                  <a:moveTo>
                    <a:pt x="32150" y="1"/>
                  </a:moveTo>
                  <a:cubicBezTo>
                    <a:pt x="28068" y="1"/>
                    <a:pt x="23980" y="128"/>
                    <a:pt x="19908" y="223"/>
                  </a:cubicBezTo>
                  <a:cubicBezTo>
                    <a:pt x="16872" y="295"/>
                    <a:pt x="13824" y="354"/>
                    <a:pt x="10788" y="438"/>
                  </a:cubicBezTo>
                  <a:cubicBezTo>
                    <a:pt x="8121" y="521"/>
                    <a:pt x="5311" y="354"/>
                    <a:pt x="2704" y="890"/>
                  </a:cubicBezTo>
                  <a:cubicBezTo>
                    <a:pt x="2584" y="914"/>
                    <a:pt x="2608" y="1057"/>
                    <a:pt x="2704" y="1104"/>
                  </a:cubicBezTo>
                  <a:cubicBezTo>
                    <a:pt x="2334" y="1295"/>
                    <a:pt x="1989" y="1616"/>
                    <a:pt x="1680" y="1842"/>
                  </a:cubicBezTo>
                  <a:cubicBezTo>
                    <a:pt x="1215" y="2176"/>
                    <a:pt x="763" y="2557"/>
                    <a:pt x="251" y="2831"/>
                  </a:cubicBezTo>
                  <a:cubicBezTo>
                    <a:pt x="203" y="2855"/>
                    <a:pt x="167" y="2902"/>
                    <a:pt x="144" y="2950"/>
                  </a:cubicBezTo>
                  <a:cubicBezTo>
                    <a:pt x="72" y="2962"/>
                    <a:pt x="1" y="3009"/>
                    <a:pt x="1" y="3093"/>
                  </a:cubicBezTo>
                  <a:cubicBezTo>
                    <a:pt x="108" y="5926"/>
                    <a:pt x="322" y="8748"/>
                    <a:pt x="429" y="11582"/>
                  </a:cubicBezTo>
                  <a:cubicBezTo>
                    <a:pt x="525" y="14201"/>
                    <a:pt x="108" y="17082"/>
                    <a:pt x="560" y="19642"/>
                  </a:cubicBezTo>
                  <a:cubicBezTo>
                    <a:pt x="572" y="19690"/>
                    <a:pt x="584" y="19738"/>
                    <a:pt x="620" y="19761"/>
                  </a:cubicBezTo>
                  <a:cubicBezTo>
                    <a:pt x="620" y="19785"/>
                    <a:pt x="620" y="19809"/>
                    <a:pt x="620" y="19833"/>
                  </a:cubicBezTo>
                  <a:cubicBezTo>
                    <a:pt x="632" y="19857"/>
                    <a:pt x="644" y="19868"/>
                    <a:pt x="656" y="19892"/>
                  </a:cubicBezTo>
                  <a:cubicBezTo>
                    <a:pt x="691" y="19976"/>
                    <a:pt x="799" y="20023"/>
                    <a:pt x="894" y="20035"/>
                  </a:cubicBezTo>
                  <a:cubicBezTo>
                    <a:pt x="929" y="20071"/>
                    <a:pt x="977" y="20095"/>
                    <a:pt x="1037" y="20095"/>
                  </a:cubicBezTo>
                  <a:cubicBezTo>
                    <a:pt x="1865" y="20101"/>
                    <a:pt x="2693" y="20103"/>
                    <a:pt x="3521" y="20103"/>
                  </a:cubicBezTo>
                  <a:cubicBezTo>
                    <a:pt x="7762" y="20103"/>
                    <a:pt x="11995" y="20033"/>
                    <a:pt x="16229" y="19964"/>
                  </a:cubicBezTo>
                  <a:cubicBezTo>
                    <a:pt x="19694" y="19916"/>
                    <a:pt x="23158" y="19833"/>
                    <a:pt x="26611" y="19785"/>
                  </a:cubicBezTo>
                  <a:cubicBezTo>
                    <a:pt x="28111" y="19749"/>
                    <a:pt x="29612" y="19726"/>
                    <a:pt x="31112" y="19714"/>
                  </a:cubicBezTo>
                  <a:cubicBezTo>
                    <a:pt x="31168" y="19713"/>
                    <a:pt x="31225" y="19712"/>
                    <a:pt x="31283" y="19712"/>
                  </a:cubicBezTo>
                  <a:cubicBezTo>
                    <a:pt x="31843" y="19712"/>
                    <a:pt x="32481" y="19762"/>
                    <a:pt x="33106" y="19762"/>
                  </a:cubicBezTo>
                  <a:cubicBezTo>
                    <a:pt x="33720" y="19762"/>
                    <a:pt x="34322" y="19714"/>
                    <a:pt x="34827" y="19523"/>
                  </a:cubicBezTo>
                  <a:cubicBezTo>
                    <a:pt x="34910" y="19487"/>
                    <a:pt x="34981" y="19416"/>
                    <a:pt x="35005" y="19345"/>
                  </a:cubicBezTo>
                  <a:cubicBezTo>
                    <a:pt x="35410" y="19047"/>
                    <a:pt x="35791" y="18726"/>
                    <a:pt x="36196" y="18416"/>
                  </a:cubicBezTo>
                  <a:cubicBezTo>
                    <a:pt x="36541" y="18154"/>
                    <a:pt x="37005" y="17880"/>
                    <a:pt x="37315" y="17535"/>
                  </a:cubicBezTo>
                  <a:cubicBezTo>
                    <a:pt x="37470" y="17535"/>
                    <a:pt x="37636" y="17428"/>
                    <a:pt x="37648" y="17225"/>
                  </a:cubicBezTo>
                  <a:cubicBezTo>
                    <a:pt x="37898" y="14463"/>
                    <a:pt x="38053" y="11689"/>
                    <a:pt x="38244" y="8915"/>
                  </a:cubicBezTo>
                  <a:cubicBezTo>
                    <a:pt x="38422" y="6176"/>
                    <a:pt x="38720" y="3366"/>
                    <a:pt x="38637" y="616"/>
                  </a:cubicBezTo>
                  <a:cubicBezTo>
                    <a:pt x="38637" y="592"/>
                    <a:pt x="38625" y="580"/>
                    <a:pt x="38625" y="569"/>
                  </a:cubicBezTo>
                  <a:cubicBezTo>
                    <a:pt x="38648" y="366"/>
                    <a:pt x="38541" y="128"/>
                    <a:pt x="38267" y="116"/>
                  </a:cubicBezTo>
                  <a:cubicBezTo>
                    <a:pt x="36232" y="33"/>
                    <a:pt x="34192" y="1"/>
                    <a:pt x="32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</p:grpSp>
      <p:grpSp>
        <p:nvGrpSpPr>
          <p:cNvPr id="16" name="Google Shape;391;p20">
            <a:extLst>
              <a:ext uri="{FF2B5EF4-FFF2-40B4-BE49-F238E27FC236}">
                <a16:creationId xmlns:a16="http://schemas.microsoft.com/office/drawing/2014/main" id="{E4EB3309-02E3-43DC-8D4D-56EDDCCFCF7D}"/>
              </a:ext>
            </a:extLst>
          </p:cNvPr>
          <p:cNvGrpSpPr/>
          <p:nvPr/>
        </p:nvGrpSpPr>
        <p:grpSpPr>
          <a:xfrm>
            <a:off x="1898387" y="3802034"/>
            <a:ext cx="2181717" cy="841235"/>
            <a:chOff x="3099472" y="4057154"/>
            <a:chExt cx="1175055" cy="610106"/>
          </a:xfrm>
        </p:grpSpPr>
        <p:sp>
          <p:nvSpPr>
            <p:cNvPr id="17" name="Google Shape;392;p20">
              <a:extLst>
                <a:ext uri="{FF2B5EF4-FFF2-40B4-BE49-F238E27FC236}">
                  <a16:creationId xmlns:a16="http://schemas.microsoft.com/office/drawing/2014/main" id="{CA97A5BB-5166-420A-984C-1768360811A5}"/>
                </a:ext>
              </a:extLst>
            </p:cNvPr>
            <p:cNvSpPr/>
            <p:nvPr/>
          </p:nvSpPr>
          <p:spPr>
            <a:xfrm>
              <a:off x="3214038" y="4109809"/>
              <a:ext cx="1020769" cy="453847"/>
            </a:xfrm>
            <a:custGeom>
              <a:avLst/>
              <a:gdLst/>
              <a:ahLst/>
              <a:cxnLst/>
              <a:rect l="l" t="t" r="r" b="b"/>
              <a:pathLst>
                <a:path w="33636" h="14955" extrusionOk="0">
                  <a:moveTo>
                    <a:pt x="33635" y="0"/>
                  </a:moveTo>
                  <a:lnTo>
                    <a:pt x="0" y="107"/>
                  </a:lnTo>
                  <a:cubicBezTo>
                    <a:pt x="0" y="107"/>
                    <a:pt x="619" y="5096"/>
                    <a:pt x="822" y="9240"/>
                  </a:cubicBezTo>
                  <a:cubicBezTo>
                    <a:pt x="1036" y="13395"/>
                    <a:pt x="1036" y="14955"/>
                    <a:pt x="1036" y="14955"/>
                  </a:cubicBezTo>
                  <a:lnTo>
                    <a:pt x="32695" y="14228"/>
                  </a:lnTo>
                  <a:lnTo>
                    <a:pt x="336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"/>
                </a:rPr>
                <a:t>h</a:t>
              </a:r>
              <a:r>
                <a:rPr lang="en" sz="240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"/>
                </a:rPr>
                <a:t>uỳnh huỵch</a:t>
              </a:r>
              <a:endParaRPr sz="24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  <p:sp>
          <p:nvSpPr>
            <p:cNvPr id="18" name="Google Shape;393;p20">
              <a:extLst>
                <a:ext uri="{FF2B5EF4-FFF2-40B4-BE49-F238E27FC236}">
                  <a16:creationId xmlns:a16="http://schemas.microsoft.com/office/drawing/2014/main" id="{30E4F5B1-1676-4C47-9268-789682C27BF1}"/>
                </a:ext>
              </a:extLst>
            </p:cNvPr>
            <p:cNvSpPr/>
            <p:nvPr/>
          </p:nvSpPr>
          <p:spPr>
            <a:xfrm>
              <a:off x="3099472" y="4057154"/>
              <a:ext cx="1175055" cy="610106"/>
            </a:xfrm>
            <a:custGeom>
              <a:avLst/>
              <a:gdLst/>
              <a:ahLst/>
              <a:cxnLst/>
              <a:rect l="l" t="t" r="r" b="b"/>
              <a:pathLst>
                <a:path w="38720" h="20104" extrusionOk="0">
                  <a:moveTo>
                    <a:pt x="2799" y="1581"/>
                  </a:moveTo>
                  <a:cubicBezTo>
                    <a:pt x="2811" y="1723"/>
                    <a:pt x="2823" y="1878"/>
                    <a:pt x="2823" y="2021"/>
                  </a:cubicBezTo>
                  <a:cubicBezTo>
                    <a:pt x="1965" y="2533"/>
                    <a:pt x="1203" y="3236"/>
                    <a:pt x="382" y="3831"/>
                  </a:cubicBezTo>
                  <a:cubicBezTo>
                    <a:pt x="370" y="3664"/>
                    <a:pt x="346" y="3509"/>
                    <a:pt x="322" y="3343"/>
                  </a:cubicBezTo>
                  <a:lnTo>
                    <a:pt x="322" y="3343"/>
                  </a:lnTo>
                  <a:cubicBezTo>
                    <a:pt x="348" y="3351"/>
                    <a:pt x="374" y="3355"/>
                    <a:pt x="401" y="3355"/>
                  </a:cubicBezTo>
                  <a:cubicBezTo>
                    <a:pt x="448" y="3355"/>
                    <a:pt x="494" y="3342"/>
                    <a:pt x="525" y="3319"/>
                  </a:cubicBezTo>
                  <a:cubicBezTo>
                    <a:pt x="989" y="2985"/>
                    <a:pt x="1430" y="2616"/>
                    <a:pt x="1870" y="2271"/>
                  </a:cubicBezTo>
                  <a:cubicBezTo>
                    <a:pt x="2156" y="2057"/>
                    <a:pt x="2513" y="1842"/>
                    <a:pt x="2799" y="1581"/>
                  </a:cubicBezTo>
                  <a:close/>
                  <a:moveTo>
                    <a:pt x="2834" y="2188"/>
                  </a:moveTo>
                  <a:cubicBezTo>
                    <a:pt x="2846" y="2438"/>
                    <a:pt x="2858" y="2688"/>
                    <a:pt x="2870" y="2938"/>
                  </a:cubicBezTo>
                  <a:cubicBezTo>
                    <a:pt x="2430" y="3152"/>
                    <a:pt x="2049" y="3521"/>
                    <a:pt x="1691" y="3831"/>
                  </a:cubicBezTo>
                  <a:cubicBezTo>
                    <a:pt x="1287" y="4176"/>
                    <a:pt x="906" y="4533"/>
                    <a:pt x="525" y="4902"/>
                  </a:cubicBezTo>
                  <a:cubicBezTo>
                    <a:pt x="489" y="4593"/>
                    <a:pt x="453" y="4283"/>
                    <a:pt x="406" y="3974"/>
                  </a:cubicBezTo>
                  <a:cubicBezTo>
                    <a:pt x="1227" y="3450"/>
                    <a:pt x="2156" y="2890"/>
                    <a:pt x="2834" y="2188"/>
                  </a:cubicBezTo>
                  <a:close/>
                  <a:moveTo>
                    <a:pt x="2882" y="3164"/>
                  </a:moveTo>
                  <a:cubicBezTo>
                    <a:pt x="2894" y="3486"/>
                    <a:pt x="2906" y="3807"/>
                    <a:pt x="2930" y="4128"/>
                  </a:cubicBezTo>
                  <a:cubicBezTo>
                    <a:pt x="2584" y="4379"/>
                    <a:pt x="2275" y="4700"/>
                    <a:pt x="1965" y="4974"/>
                  </a:cubicBezTo>
                  <a:cubicBezTo>
                    <a:pt x="1537" y="5355"/>
                    <a:pt x="1108" y="5748"/>
                    <a:pt x="679" y="6141"/>
                  </a:cubicBezTo>
                  <a:cubicBezTo>
                    <a:pt x="632" y="5795"/>
                    <a:pt x="596" y="5438"/>
                    <a:pt x="548" y="5081"/>
                  </a:cubicBezTo>
                  <a:cubicBezTo>
                    <a:pt x="929" y="4759"/>
                    <a:pt x="1310" y="4438"/>
                    <a:pt x="1703" y="4117"/>
                  </a:cubicBezTo>
                  <a:cubicBezTo>
                    <a:pt x="2084" y="3807"/>
                    <a:pt x="2525" y="3521"/>
                    <a:pt x="2882" y="3164"/>
                  </a:cubicBezTo>
                  <a:close/>
                  <a:moveTo>
                    <a:pt x="2942" y="4414"/>
                  </a:moveTo>
                  <a:cubicBezTo>
                    <a:pt x="2954" y="4688"/>
                    <a:pt x="2977" y="4950"/>
                    <a:pt x="2989" y="5224"/>
                  </a:cubicBezTo>
                  <a:cubicBezTo>
                    <a:pt x="2620" y="5450"/>
                    <a:pt x="2287" y="5736"/>
                    <a:pt x="1953" y="5986"/>
                  </a:cubicBezTo>
                  <a:cubicBezTo>
                    <a:pt x="1561" y="6295"/>
                    <a:pt x="1156" y="6593"/>
                    <a:pt x="763" y="6903"/>
                  </a:cubicBezTo>
                  <a:cubicBezTo>
                    <a:pt x="739" y="6688"/>
                    <a:pt x="715" y="6486"/>
                    <a:pt x="691" y="6283"/>
                  </a:cubicBezTo>
                  <a:cubicBezTo>
                    <a:pt x="1168" y="5891"/>
                    <a:pt x="1632" y="5510"/>
                    <a:pt x="2108" y="5117"/>
                  </a:cubicBezTo>
                  <a:cubicBezTo>
                    <a:pt x="2382" y="4879"/>
                    <a:pt x="2680" y="4664"/>
                    <a:pt x="2942" y="4414"/>
                  </a:cubicBezTo>
                  <a:close/>
                  <a:moveTo>
                    <a:pt x="3001" y="5510"/>
                  </a:moveTo>
                  <a:cubicBezTo>
                    <a:pt x="3025" y="5772"/>
                    <a:pt x="3037" y="6022"/>
                    <a:pt x="3049" y="6283"/>
                  </a:cubicBezTo>
                  <a:cubicBezTo>
                    <a:pt x="2715" y="6486"/>
                    <a:pt x="2394" y="6748"/>
                    <a:pt x="2096" y="6986"/>
                  </a:cubicBezTo>
                  <a:cubicBezTo>
                    <a:pt x="1680" y="7307"/>
                    <a:pt x="1263" y="7653"/>
                    <a:pt x="858" y="7998"/>
                  </a:cubicBezTo>
                  <a:cubicBezTo>
                    <a:pt x="834" y="7677"/>
                    <a:pt x="810" y="7367"/>
                    <a:pt x="775" y="7045"/>
                  </a:cubicBezTo>
                  <a:cubicBezTo>
                    <a:pt x="1203" y="6760"/>
                    <a:pt x="1632" y="6462"/>
                    <a:pt x="2061" y="6164"/>
                  </a:cubicBezTo>
                  <a:cubicBezTo>
                    <a:pt x="2370" y="5950"/>
                    <a:pt x="2704" y="5748"/>
                    <a:pt x="3001" y="5510"/>
                  </a:cubicBezTo>
                  <a:close/>
                  <a:moveTo>
                    <a:pt x="3061" y="6617"/>
                  </a:moveTo>
                  <a:cubicBezTo>
                    <a:pt x="3073" y="6819"/>
                    <a:pt x="3085" y="7034"/>
                    <a:pt x="3096" y="7236"/>
                  </a:cubicBezTo>
                  <a:cubicBezTo>
                    <a:pt x="2334" y="7593"/>
                    <a:pt x="1596" y="8165"/>
                    <a:pt x="929" y="8736"/>
                  </a:cubicBezTo>
                  <a:cubicBezTo>
                    <a:pt x="918" y="8546"/>
                    <a:pt x="894" y="8367"/>
                    <a:pt x="882" y="8188"/>
                  </a:cubicBezTo>
                  <a:cubicBezTo>
                    <a:pt x="1322" y="7843"/>
                    <a:pt x="1775" y="7510"/>
                    <a:pt x="2239" y="7188"/>
                  </a:cubicBezTo>
                  <a:cubicBezTo>
                    <a:pt x="2501" y="6998"/>
                    <a:pt x="2799" y="6819"/>
                    <a:pt x="3061" y="6617"/>
                  </a:cubicBezTo>
                  <a:close/>
                  <a:moveTo>
                    <a:pt x="3108" y="7522"/>
                  </a:moveTo>
                  <a:cubicBezTo>
                    <a:pt x="3132" y="7772"/>
                    <a:pt x="3132" y="8034"/>
                    <a:pt x="3144" y="8296"/>
                  </a:cubicBezTo>
                  <a:cubicBezTo>
                    <a:pt x="2751" y="8439"/>
                    <a:pt x="2430" y="8831"/>
                    <a:pt x="2108" y="9093"/>
                  </a:cubicBezTo>
                  <a:cubicBezTo>
                    <a:pt x="1751" y="9391"/>
                    <a:pt x="1382" y="9665"/>
                    <a:pt x="1025" y="9951"/>
                  </a:cubicBezTo>
                  <a:cubicBezTo>
                    <a:pt x="1001" y="9617"/>
                    <a:pt x="977" y="9284"/>
                    <a:pt x="953" y="8950"/>
                  </a:cubicBezTo>
                  <a:cubicBezTo>
                    <a:pt x="1322" y="8700"/>
                    <a:pt x="1691" y="8450"/>
                    <a:pt x="2061" y="8200"/>
                  </a:cubicBezTo>
                  <a:cubicBezTo>
                    <a:pt x="2406" y="7974"/>
                    <a:pt x="2775" y="7760"/>
                    <a:pt x="3108" y="7522"/>
                  </a:cubicBezTo>
                  <a:close/>
                  <a:moveTo>
                    <a:pt x="3156" y="8462"/>
                  </a:moveTo>
                  <a:cubicBezTo>
                    <a:pt x="3168" y="8772"/>
                    <a:pt x="3180" y="9081"/>
                    <a:pt x="3192" y="9391"/>
                  </a:cubicBezTo>
                  <a:cubicBezTo>
                    <a:pt x="2799" y="9582"/>
                    <a:pt x="2465" y="9903"/>
                    <a:pt x="2120" y="10165"/>
                  </a:cubicBezTo>
                  <a:cubicBezTo>
                    <a:pt x="1775" y="10403"/>
                    <a:pt x="1430" y="10641"/>
                    <a:pt x="1084" y="10867"/>
                  </a:cubicBezTo>
                  <a:cubicBezTo>
                    <a:pt x="1072" y="10617"/>
                    <a:pt x="1049" y="10379"/>
                    <a:pt x="1037" y="10129"/>
                  </a:cubicBezTo>
                  <a:cubicBezTo>
                    <a:pt x="1430" y="9903"/>
                    <a:pt x="1799" y="9641"/>
                    <a:pt x="2144" y="9355"/>
                  </a:cubicBezTo>
                  <a:cubicBezTo>
                    <a:pt x="2477" y="9105"/>
                    <a:pt x="2930" y="8831"/>
                    <a:pt x="3156" y="8462"/>
                  </a:cubicBezTo>
                  <a:close/>
                  <a:moveTo>
                    <a:pt x="3204" y="9605"/>
                  </a:moveTo>
                  <a:cubicBezTo>
                    <a:pt x="3227" y="10153"/>
                    <a:pt x="3215" y="10713"/>
                    <a:pt x="3204" y="11284"/>
                  </a:cubicBezTo>
                  <a:cubicBezTo>
                    <a:pt x="2811" y="11534"/>
                    <a:pt x="2453" y="11868"/>
                    <a:pt x="2108" y="12177"/>
                  </a:cubicBezTo>
                  <a:cubicBezTo>
                    <a:pt x="1811" y="12427"/>
                    <a:pt x="1525" y="12677"/>
                    <a:pt x="1239" y="12939"/>
                  </a:cubicBezTo>
                  <a:cubicBezTo>
                    <a:pt x="1215" y="12665"/>
                    <a:pt x="1191" y="12391"/>
                    <a:pt x="1168" y="12118"/>
                  </a:cubicBezTo>
                  <a:cubicBezTo>
                    <a:pt x="1489" y="11856"/>
                    <a:pt x="1811" y="11594"/>
                    <a:pt x="2132" y="11320"/>
                  </a:cubicBezTo>
                  <a:cubicBezTo>
                    <a:pt x="2477" y="11034"/>
                    <a:pt x="2882" y="10760"/>
                    <a:pt x="3132" y="10391"/>
                  </a:cubicBezTo>
                  <a:cubicBezTo>
                    <a:pt x="3161" y="10342"/>
                    <a:pt x="3119" y="10302"/>
                    <a:pt x="3076" y="10302"/>
                  </a:cubicBezTo>
                  <a:cubicBezTo>
                    <a:pt x="3067" y="10302"/>
                    <a:pt x="3057" y="10304"/>
                    <a:pt x="3049" y="10308"/>
                  </a:cubicBezTo>
                  <a:cubicBezTo>
                    <a:pt x="2644" y="10498"/>
                    <a:pt x="2311" y="10867"/>
                    <a:pt x="1977" y="11165"/>
                  </a:cubicBezTo>
                  <a:cubicBezTo>
                    <a:pt x="1703" y="11403"/>
                    <a:pt x="1430" y="11653"/>
                    <a:pt x="1156" y="11903"/>
                  </a:cubicBezTo>
                  <a:cubicBezTo>
                    <a:pt x="1144" y="11701"/>
                    <a:pt x="1132" y="11510"/>
                    <a:pt x="1120" y="11320"/>
                  </a:cubicBezTo>
                  <a:cubicBezTo>
                    <a:pt x="1108" y="11236"/>
                    <a:pt x="1108" y="11153"/>
                    <a:pt x="1096" y="11082"/>
                  </a:cubicBezTo>
                  <a:cubicBezTo>
                    <a:pt x="1513" y="10844"/>
                    <a:pt x="1918" y="10594"/>
                    <a:pt x="2311" y="10320"/>
                  </a:cubicBezTo>
                  <a:cubicBezTo>
                    <a:pt x="2608" y="10105"/>
                    <a:pt x="2954" y="9891"/>
                    <a:pt x="3204" y="9605"/>
                  </a:cubicBezTo>
                  <a:close/>
                  <a:moveTo>
                    <a:pt x="3204" y="11558"/>
                  </a:moveTo>
                  <a:lnTo>
                    <a:pt x="3204" y="11558"/>
                  </a:lnTo>
                  <a:cubicBezTo>
                    <a:pt x="3192" y="11844"/>
                    <a:pt x="3180" y="12129"/>
                    <a:pt x="3180" y="12403"/>
                  </a:cubicBezTo>
                  <a:cubicBezTo>
                    <a:pt x="2489" y="12701"/>
                    <a:pt x="1870" y="13261"/>
                    <a:pt x="1310" y="13796"/>
                  </a:cubicBezTo>
                  <a:cubicBezTo>
                    <a:pt x="1287" y="13582"/>
                    <a:pt x="1275" y="13368"/>
                    <a:pt x="1251" y="13153"/>
                  </a:cubicBezTo>
                  <a:cubicBezTo>
                    <a:pt x="1561" y="12903"/>
                    <a:pt x="1882" y="12653"/>
                    <a:pt x="2180" y="12391"/>
                  </a:cubicBezTo>
                  <a:cubicBezTo>
                    <a:pt x="2513" y="12118"/>
                    <a:pt x="2882" y="11856"/>
                    <a:pt x="3204" y="11558"/>
                  </a:cubicBezTo>
                  <a:close/>
                  <a:moveTo>
                    <a:pt x="3168" y="12606"/>
                  </a:moveTo>
                  <a:lnTo>
                    <a:pt x="3168" y="12606"/>
                  </a:lnTo>
                  <a:cubicBezTo>
                    <a:pt x="3156" y="12927"/>
                    <a:pt x="3144" y="13261"/>
                    <a:pt x="3132" y="13582"/>
                  </a:cubicBezTo>
                  <a:cubicBezTo>
                    <a:pt x="2489" y="13939"/>
                    <a:pt x="1906" y="14487"/>
                    <a:pt x="1394" y="15023"/>
                  </a:cubicBezTo>
                  <a:cubicBezTo>
                    <a:pt x="1382" y="14701"/>
                    <a:pt x="1358" y="14380"/>
                    <a:pt x="1334" y="14058"/>
                  </a:cubicBezTo>
                  <a:cubicBezTo>
                    <a:pt x="1644" y="13820"/>
                    <a:pt x="1953" y="13570"/>
                    <a:pt x="2263" y="13332"/>
                  </a:cubicBezTo>
                  <a:cubicBezTo>
                    <a:pt x="2561" y="13106"/>
                    <a:pt x="2894" y="12880"/>
                    <a:pt x="3168" y="12606"/>
                  </a:cubicBezTo>
                  <a:close/>
                  <a:moveTo>
                    <a:pt x="3132" y="13880"/>
                  </a:moveTo>
                  <a:lnTo>
                    <a:pt x="3132" y="13880"/>
                  </a:lnTo>
                  <a:cubicBezTo>
                    <a:pt x="3120" y="14130"/>
                    <a:pt x="3120" y="14368"/>
                    <a:pt x="3120" y="14618"/>
                  </a:cubicBezTo>
                  <a:cubicBezTo>
                    <a:pt x="2811" y="14808"/>
                    <a:pt x="2537" y="15058"/>
                    <a:pt x="2263" y="15285"/>
                  </a:cubicBezTo>
                  <a:cubicBezTo>
                    <a:pt x="1989" y="15499"/>
                    <a:pt x="1715" y="15737"/>
                    <a:pt x="1441" y="15963"/>
                  </a:cubicBezTo>
                  <a:cubicBezTo>
                    <a:pt x="1441" y="15713"/>
                    <a:pt x="1430" y="15475"/>
                    <a:pt x="1418" y="15225"/>
                  </a:cubicBezTo>
                  <a:cubicBezTo>
                    <a:pt x="1775" y="14904"/>
                    <a:pt x="2144" y="14594"/>
                    <a:pt x="2525" y="14296"/>
                  </a:cubicBezTo>
                  <a:cubicBezTo>
                    <a:pt x="2715" y="14154"/>
                    <a:pt x="2930" y="14023"/>
                    <a:pt x="3132" y="13880"/>
                  </a:cubicBezTo>
                  <a:close/>
                  <a:moveTo>
                    <a:pt x="3120" y="14904"/>
                  </a:moveTo>
                  <a:cubicBezTo>
                    <a:pt x="3120" y="15142"/>
                    <a:pt x="3132" y="15392"/>
                    <a:pt x="3132" y="15630"/>
                  </a:cubicBezTo>
                  <a:cubicBezTo>
                    <a:pt x="2858" y="15832"/>
                    <a:pt x="2620" y="16082"/>
                    <a:pt x="2370" y="16320"/>
                  </a:cubicBezTo>
                  <a:cubicBezTo>
                    <a:pt x="2061" y="16606"/>
                    <a:pt x="1763" y="16892"/>
                    <a:pt x="1465" y="17190"/>
                  </a:cubicBezTo>
                  <a:cubicBezTo>
                    <a:pt x="1465" y="16856"/>
                    <a:pt x="1465" y="16523"/>
                    <a:pt x="1453" y="16189"/>
                  </a:cubicBezTo>
                  <a:cubicBezTo>
                    <a:pt x="1751" y="15963"/>
                    <a:pt x="2049" y="15737"/>
                    <a:pt x="2346" y="15511"/>
                  </a:cubicBezTo>
                  <a:cubicBezTo>
                    <a:pt x="2596" y="15320"/>
                    <a:pt x="2882" y="15130"/>
                    <a:pt x="3120" y="14904"/>
                  </a:cubicBezTo>
                  <a:close/>
                  <a:moveTo>
                    <a:pt x="31745" y="840"/>
                  </a:moveTo>
                  <a:cubicBezTo>
                    <a:pt x="33915" y="840"/>
                    <a:pt x="36085" y="849"/>
                    <a:pt x="38256" y="866"/>
                  </a:cubicBezTo>
                  <a:cubicBezTo>
                    <a:pt x="37839" y="3414"/>
                    <a:pt x="37744" y="6069"/>
                    <a:pt x="37565" y="8641"/>
                  </a:cubicBezTo>
                  <a:cubicBezTo>
                    <a:pt x="37375" y="11308"/>
                    <a:pt x="37160" y="13987"/>
                    <a:pt x="37017" y="16666"/>
                  </a:cubicBezTo>
                  <a:cubicBezTo>
                    <a:pt x="36613" y="16560"/>
                    <a:pt x="36165" y="16527"/>
                    <a:pt x="35707" y="16527"/>
                  </a:cubicBezTo>
                  <a:cubicBezTo>
                    <a:pt x="34978" y="16527"/>
                    <a:pt x="34225" y="16611"/>
                    <a:pt x="33588" y="16618"/>
                  </a:cubicBezTo>
                  <a:cubicBezTo>
                    <a:pt x="32088" y="16642"/>
                    <a:pt x="30588" y="16666"/>
                    <a:pt x="29088" y="16701"/>
                  </a:cubicBezTo>
                  <a:cubicBezTo>
                    <a:pt x="25623" y="16761"/>
                    <a:pt x="22170" y="16821"/>
                    <a:pt x="18706" y="16916"/>
                  </a:cubicBezTo>
                  <a:cubicBezTo>
                    <a:pt x="14169" y="17035"/>
                    <a:pt x="9645" y="17178"/>
                    <a:pt x="5120" y="17416"/>
                  </a:cubicBezTo>
                  <a:cubicBezTo>
                    <a:pt x="5103" y="17398"/>
                    <a:pt x="5086" y="17387"/>
                    <a:pt x="5068" y="17387"/>
                  </a:cubicBezTo>
                  <a:cubicBezTo>
                    <a:pt x="5062" y="17387"/>
                    <a:pt x="5055" y="17389"/>
                    <a:pt x="5049" y="17392"/>
                  </a:cubicBezTo>
                  <a:cubicBezTo>
                    <a:pt x="5037" y="17404"/>
                    <a:pt x="5025" y="17416"/>
                    <a:pt x="5013" y="17416"/>
                  </a:cubicBezTo>
                  <a:cubicBezTo>
                    <a:pt x="4680" y="17440"/>
                    <a:pt x="4347" y="17452"/>
                    <a:pt x="4013" y="17475"/>
                  </a:cubicBezTo>
                  <a:cubicBezTo>
                    <a:pt x="4073" y="17190"/>
                    <a:pt x="4108" y="16904"/>
                    <a:pt x="4144" y="16606"/>
                  </a:cubicBezTo>
                  <a:cubicBezTo>
                    <a:pt x="4180" y="16582"/>
                    <a:pt x="4204" y="16559"/>
                    <a:pt x="4239" y="16535"/>
                  </a:cubicBezTo>
                  <a:cubicBezTo>
                    <a:pt x="4272" y="16491"/>
                    <a:pt x="4244" y="16426"/>
                    <a:pt x="4193" y="16426"/>
                  </a:cubicBezTo>
                  <a:cubicBezTo>
                    <a:pt x="4189" y="16426"/>
                    <a:pt x="4184" y="16427"/>
                    <a:pt x="4180" y="16428"/>
                  </a:cubicBezTo>
                  <a:lnTo>
                    <a:pt x="4168" y="16428"/>
                  </a:lnTo>
                  <a:cubicBezTo>
                    <a:pt x="4394" y="14118"/>
                    <a:pt x="4025" y="11534"/>
                    <a:pt x="3894" y="9284"/>
                  </a:cubicBezTo>
                  <a:cubicBezTo>
                    <a:pt x="3739" y="6605"/>
                    <a:pt x="3477" y="3926"/>
                    <a:pt x="3096" y="1271"/>
                  </a:cubicBezTo>
                  <a:cubicBezTo>
                    <a:pt x="3120" y="1235"/>
                    <a:pt x="3144" y="1188"/>
                    <a:pt x="3168" y="1152"/>
                  </a:cubicBezTo>
                  <a:cubicBezTo>
                    <a:pt x="4042" y="1233"/>
                    <a:pt x="4929" y="1261"/>
                    <a:pt x="5820" y="1261"/>
                  </a:cubicBezTo>
                  <a:cubicBezTo>
                    <a:pt x="7684" y="1261"/>
                    <a:pt x="9567" y="1137"/>
                    <a:pt x="11395" y="1104"/>
                  </a:cubicBezTo>
                  <a:cubicBezTo>
                    <a:pt x="14336" y="1057"/>
                    <a:pt x="17277" y="997"/>
                    <a:pt x="20218" y="938"/>
                  </a:cubicBezTo>
                  <a:cubicBezTo>
                    <a:pt x="24060" y="869"/>
                    <a:pt x="27903" y="840"/>
                    <a:pt x="31745" y="840"/>
                  </a:cubicBezTo>
                  <a:close/>
                  <a:moveTo>
                    <a:pt x="3156" y="15904"/>
                  </a:moveTo>
                  <a:cubicBezTo>
                    <a:pt x="3168" y="16225"/>
                    <a:pt x="3192" y="16547"/>
                    <a:pt x="3227" y="16868"/>
                  </a:cubicBezTo>
                  <a:cubicBezTo>
                    <a:pt x="3013" y="17011"/>
                    <a:pt x="2799" y="17166"/>
                    <a:pt x="2584" y="17309"/>
                  </a:cubicBezTo>
                  <a:cubicBezTo>
                    <a:pt x="2180" y="17583"/>
                    <a:pt x="1799" y="17892"/>
                    <a:pt x="1418" y="18202"/>
                  </a:cubicBezTo>
                  <a:cubicBezTo>
                    <a:pt x="1430" y="17940"/>
                    <a:pt x="1441" y="17678"/>
                    <a:pt x="1453" y="17416"/>
                  </a:cubicBezTo>
                  <a:cubicBezTo>
                    <a:pt x="1811" y="17106"/>
                    <a:pt x="2180" y="16797"/>
                    <a:pt x="2525" y="16475"/>
                  </a:cubicBezTo>
                  <a:cubicBezTo>
                    <a:pt x="2739" y="16285"/>
                    <a:pt x="2954" y="16106"/>
                    <a:pt x="3156" y="15904"/>
                  </a:cubicBezTo>
                  <a:close/>
                  <a:moveTo>
                    <a:pt x="33922" y="17523"/>
                  </a:moveTo>
                  <a:cubicBezTo>
                    <a:pt x="34184" y="17523"/>
                    <a:pt x="34457" y="17535"/>
                    <a:pt x="34731" y="17547"/>
                  </a:cubicBezTo>
                  <a:cubicBezTo>
                    <a:pt x="34565" y="17678"/>
                    <a:pt x="34398" y="17833"/>
                    <a:pt x="34243" y="17964"/>
                  </a:cubicBezTo>
                  <a:cubicBezTo>
                    <a:pt x="33946" y="18214"/>
                    <a:pt x="33648" y="18464"/>
                    <a:pt x="33350" y="18726"/>
                  </a:cubicBezTo>
                  <a:cubicBezTo>
                    <a:pt x="33267" y="18722"/>
                    <a:pt x="33184" y="18721"/>
                    <a:pt x="33101" y="18721"/>
                  </a:cubicBezTo>
                  <a:cubicBezTo>
                    <a:pt x="32875" y="18721"/>
                    <a:pt x="32648" y="18732"/>
                    <a:pt x="32422" y="18749"/>
                  </a:cubicBezTo>
                  <a:cubicBezTo>
                    <a:pt x="32624" y="18595"/>
                    <a:pt x="32826" y="18428"/>
                    <a:pt x="33029" y="18273"/>
                  </a:cubicBezTo>
                  <a:cubicBezTo>
                    <a:pt x="33326" y="18035"/>
                    <a:pt x="33660" y="17797"/>
                    <a:pt x="33922" y="17523"/>
                  </a:cubicBezTo>
                  <a:close/>
                  <a:moveTo>
                    <a:pt x="35446" y="17559"/>
                  </a:moveTo>
                  <a:cubicBezTo>
                    <a:pt x="34981" y="17940"/>
                    <a:pt x="34565" y="18368"/>
                    <a:pt x="34136" y="18773"/>
                  </a:cubicBezTo>
                  <a:cubicBezTo>
                    <a:pt x="33993" y="18761"/>
                    <a:pt x="33850" y="18737"/>
                    <a:pt x="33707" y="18737"/>
                  </a:cubicBezTo>
                  <a:cubicBezTo>
                    <a:pt x="33946" y="18547"/>
                    <a:pt x="34196" y="18356"/>
                    <a:pt x="34434" y="18154"/>
                  </a:cubicBezTo>
                  <a:cubicBezTo>
                    <a:pt x="34672" y="17964"/>
                    <a:pt x="34922" y="17773"/>
                    <a:pt x="35148" y="17559"/>
                  </a:cubicBezTo>
                  <a:close/>
                  <a:moveTo>
                    <a:pt x="33588" y="17511"/>
                  </a:moveTo>
                  <a:lnTo>
                    <a:pt x="33588" y="17511"/>
                  </a:lnTo>
                  <a:cubicBezTo>
                    <a:pt x="33350" y="17678"/>
                    <a:pt x="33136" y="17868"/>
                    <a:pt x="32922" y="18047"/>
                  </a:cubicBezTo>
                  <a:cubicBezTo>
                    <a:pt x="32624" y="18285"/>
                    <a:pt x="32326" y="18523"/>
                    <a:pt x="32041" y="18773"/>
                  </a:cubicBezTo>
                  <a:cubicBezTo>
                    <a:pt x="31707" y="18797"/>
                    <a:pt x="31398" y="18809"/>
                    <a:pt x="31112" y="18821"/>
                  </a:cubicBezTo>
                  <a:lnTo>
                    <a:pt x="30945" y="18821"/>
                  </a:lnTo>
                  <a:cubicBezTo>
                    <a:pt x="31219" y="18595"/>
                    <a:pt x="31505" y="18380"/>
                    <a:pt x="31779" y="18154"/>
                  </a:cubicBezTo>
                  <a:cubicBezTo>
                    <a:pt x="32029" y="17952"/>
                    <a:pt x="32302" y="17749"/>
                    <a:pt x="32552" y="17535"/>
                  </a:cubicBezTo>
                  <a:cubicBezTo>
                    <a:pt x="32898" y="17523"/>
                    <a:pt x="33243" y="17523"/>
                    <a:pt x="33588" y="17511"/>
                  </a:cubicBezTo>
                  <a:close/>
                  <a:moveTo>
                    <a:pt x="32124" y="17535"/>
                  </a:moveTo>
                  <a:lnTo>
                    <a:pt x="32124" y="17535"/>
                  </a:lnTo>
                  <a:cubicBezTo>
                    <a:pt x="31981" y="17666"/>
                    <a:pt x="31838" y="17797"/>
                    <a:pt x="31683" y="17916"/>
                  </a:cubicBezTo>
                  <a:cubicBezTo>
                    <a:pt x="31338" y="18214"/>
                    <a:pt x="30981" y="18523"/>
                    <a:pt x="30636" y="18821"/>
                  </a:cubicBezTo>
                  <a:cubicBezTo>
                    <a:pt x="30302" y="18833"/>
                    <a:pt x="29957" y="18833"/>
                    <a:pt x="29624" y="18845"/>
                  </a:cubicBezTo>
                  <a:cubicBezTo>
                    <a:pt x="30016" y="18535"/>
                    <a:pt x="30409" y="18225"/>
                    <a:pt x="30802" y="17904"/>
                  </a:cubicBezTo>
                  <a:cubicBezTo>
                    <a:pt x="30945" y="17785"/>
                    <a:pt x="31100" y="17666"/>
                    <a:pt x="31243" y="17547"/>
                  </a:cubicBezTo>
                  <a:cubicBezTo>
                    <a:pt x="31540" y="17547"/>
                    <a:pt x="31826" y="17547"/>
                    <a:pt x="32124" y="17535"/>
                  </a:cubicBezTo>
                  <a:close/>
                  <a:moveTo>
                    <a:pt x="30838" y="17559"/>
                  </a:moveTo>
                  <a:cubicBezTo>
                    <a:pt x="30778" y="17618"/>
                    <a:pt x="30707" y="17678"/>
                    <a:pt x="30636" y="17737"/>
                  </a:cubicBezTo>
                  <a:cubicBezTo>
                    <a:pt x="30231" y="18071"/>
                    <a:pt x="29838" y="18428"/>
                    <a:pt x="29445" y="18773"/>
                  </a:cubicBezTo>
                  <a:cubicBezTo>
                    <a:pt x="29421" y="18797"/>
                    <a:pt x="29409" y="18821"/>
                    <a:pt x="29421" y="18845"/>
                  </a:cubicBezTo>
                  <a:cubicBezTo>
                    <a:pt x="29147" y="18845"/>
                    <a:pt x="28862" y="18856"/>
                    <a:pt x="28588" y="18856"/>
                  </a:cubicBezTo>
                  <a:cubicBezTo>
                    <a:pt x="28838" y="18606"/>
                    <a:pt x="29088" y="18368"/>
                    <a:pt x="29362" y="18130"/>
                  </a:cubicBezTo>
                  <a:cubicBezTo>
                    <a:pt x="29600" y="17940"/>
                    <a:pt x="29862" y="17761"/>
                    <a:pt x="30124" y="17571"/>
                  </a:cubicBezTo>
                  <a:cubicBezTo>
                    <a:pt x="30362" y="17571"/>
                    <a:pt x="30600" y="17559"/>
                    <a:pt x="30838" y="17559"/>
                  </a:cubicBezTo>
                  <a:close/>
                  <a:moveTo>
                    <a:pt x="29635" y="17571"/>
                  </a:moveTo>
                  <a:lnTo>
                    <a:pt x="29635" y="17571"/>
                  </a:lnTo>
                  <a:cubicBezTo>
                    <a:pt x="29159" y="17952"/>
                    <a:pt x="28731" y="18416"/>
                    <a:pt x="28338" y="18868"/>
                  </a:cubicBezTo>
                  <a:cubicBezTo>
                    <a:pt x="27992" y="18868"/>
                    <a:pt x="27647" y="18868"/>
                    <a:pt x="27302" y="18880"/>
                  </a:cubicBezTo>
                  <a:cubicBezTo>
                    <a:pt x="27838" y="18464"/>
                    <a:pt x="28385" y="18047"/>
                    <a:pt x="28873" y="17594"/>
                  </a:cubicBezTo>
                  <a:cubicBezTo>
                    <a:pt x="28945" y="17583"/>
                    <a:pt x="29016" y="17583"/>
                    <a:pt x="29088" y="17583"/>
                  </a:cubicBezTo>
                  <a:cubicBezTo>
                    <a:pt x="29266" y="17583"/>
                    <a:pt x="29457" y="17583"/>
                    <a:pt x="29635" y="17571"/>
                  </a:cubicBezTo>
                  <a:close/>
                  <a:moveTo>
                    <a:pt x="28421" y="17594"/>
                  </a:moveTo>
                  <a:lnTo>
                    <a:pt x="28421" y="17594"/>
                  </a:lnTo>
                  <a:cubicBezTo>
                    <a:pt x="27921" y="17999"/>
                    <a:pt x="27445" y="18464"/>
                    <a:pt x="26968" y="18880"/>
                  </a:cubicBezTo>
                  <a:cubicBezTo>
                    <a:pt x="26849" y="18892"/>
                    <a:pt x="26730" y="18892"/>
                    <a:pt x="26611" y="18892"/>
                  </a:cubicBezTo>
                  <a:cubicBezTo>
                    <a:pt x="26385" y="18892"/>
                    <a:pt x="26159" y="18904"/>
                    <a:pt x="25921" y="18904"/>
                  </a:cubicBezTo>
                  <a:cubicBezTo>
                    <a:pt x="26195" y="18678"/>
                    <a:pt x="26456" y="18452"/>
                    <a:pt x="26730" y="18237"/>
                  </a:cubicBezTo>
                  <a:cubicBezTo>
                    <a:pt x="26992" y="18023"/>
                    <a:pt x="27266" y="17833"/>
                    <a:pt x="27540" y="17618"/>
                  </a:cubicBezTo>
                  <a:cubicBezTo>
                    <a:pt x="27838" y="17606"/>
                    <a:pt x="28123" y="17606"/>
                    <a:pt x="28421" y="17594"/>
                  </a:cubicBezTo>
                  <a:close/>
                  <a:moveTo>
                    <a:pt x="36648" y="17487"/>
                  </a:moveTo>
                  <a:lnTo>
                    <a:pt x="36648" y="17487"/>
                  </a:lnTo>
                  <a:cubicBezTo>
                    <a:pt x="36422" y="17654"/>
                    <a:pt x="36208" y="17844"/>
                    <a:pt x="35993" y="17987"/>
                  </a:cubicBezTo>
                  <a:cubicBezTo>
                    <a:pt x="35577" y="18297"/>
                    <a:pt x="35160" y="18630"/>
                    <a:pt x="34708" y="18904"/>
                  </a:cubicBezTo>
                  <a:cubicBezTo>
                    <a:pt x="34624" y="18868"/>
                    <a:pt x="34529" y="18856"/>
                    <a:pt x="34446" y="18833"/>
                  </a:cubicBezTo>
                  <a:cubicBezTo>
                    <a:pt x="34934" y="18428"/>
                    <a:pt x="35422" y="18011"/>
                    <a:pt x="35851" y="17559"/>
                  </a:cubicBezTo>
                  <a:cubicBezTo>
                    <a:pt x="36124" y="17547"/>
                    <a:pt x="36398" y="17535"/>
                    <a:pt x="36648" y="17487"/>
                  </a:cubicBezTo>
                  <a:close/>
                  <a:moveTo>
                    <a:pt x="27135" y="17618"/>
                  </a:moveTo>
                  <a:lnTo>
                    <a:pt x="27135" y="17618"/>
                  </a:lnTo>
                  <a:cubicBezTo>
                    <a:pt x="26968" y="17761"/>
                    <a:pt x="26814" y="17892"/>
                    <a:pt x="26659" y="18023"/>
                  </a:cubicBezTo>
                  <a:cubicBezTo>
                    <a:pt x="26314" y="18309"/>
                    <a:pt x="25992" y="18606"/>
                    <a:pt x="25659" y="18904"/>
                  </a:cubicBezTo>
                  <a:cubicBezTo>
                    <a:pt x="25361" y="18916"/>
                    <a:pt x="25052" y="18916"/>
                    <a:pt x="24754" y="18928"/>
                  </a:cubicBezTo>
                  <a:cubicBezTo>
                    <a:pt x="24992" y="18690"/>
                    <a:pt x="25230" y="18452"/>
                    <a:pt x="25468" y="18225"/>
                  </a:cubicBezTo>
                  <a:cubicBezTo>
                    <a:pt x="25683" y="18023"/>
                    <a:pt x="25921" y="17833"/>
                    <a:pt x="26147" y="17642"/>
                  </a:cubicBezTo>
                  <a:cubicBezTo>
                    <a:pt x="26468" y="17630"/>
                    <a:pt x="26802" y="17630"/>
                    <a:pt x="27135" y="17618"/>
                  </a:cubicBezTo>
                  <a:close/>
                  <a:moveTo>
                    <a:pt x="25742" y="17642"/>
                  </a:moveTo>
                  <a:lnTo>
                    <a:pt x="25742" y="17642"/>
                  </a:lnTo>
                  <a:cubicBezTo>
                    <a:pt x="25623" y="17761"/>
                    <a:pt x="25492" y="17880"/>
                    <a:pt x="25373" y="17999"/>
                  </a:cubicBezTo>
                  <a:cubicBezTo>
                    <a:pt x="25063" y="18297"/>
                    <a:pt x="24766" y="18606"/>
                    <a:pt x="24468" y="18928"/>
                  </a:cubicBezTo>
                  <a:cubicBezTo>
                    <a:pt x="24230" y="18940"/>
                    <a:pt x="24004" y="18940"/>
                    <a:pt x="23766" y="18952"/>
                  </a:cubicBezTo>
                  <a:cubicBezTo>
                    <a:pt x="23992" y="18678"/>
                    <a:pt x="24230" y="18404"/>
                    <a:pt x="24480" y="18154"/>
                  </a:cubicBezTo>
                  <a:cubicBezTo>
                    <a:pt x="24647" y="17987"/>
                    <a:pt x="24825" y="17833"/>
                    <a:pt x="25004" y="17666"/>
                  </a:cubicBezTo>
                  <a:cubicBezTo>
                    <a:pt x="25254" y="17654"/>
                    <a:pt x="25504" y="17654"/>
                    <a:pt x="25742" y="17642"/>
                  </a:cubicBezTo>
                  <a:close/>
                  <a:moveTo>
                    <a:pt x="24575" y="17666"/>
                  </a:moveTo>
                  <a:lnTo>
                    <a:pt x="24575" y="17666"/>
                  </a:lnTo>
                  <a:cubicBezTo>
                    <a:pt x="24480" y="17761"/>
                    <a:pt x="24385" y="17868"/>
                    <a:pt x="24290" y="17964"/>
                  </a:cubicBezTo>
                  <a:cubicBezTo>
                    <a:pt x="23980" y="18273"/>
                    <a:pt x="23718" y="18606"/>
                    <a:pt x="23456" y="18952"/>
                  </a:cubicBezTo>
                  <a:cubicBezTo>
                    <a:pt x="23147" y="18964"/>
                    <a:pt x="22825" y="18964"/>
                    <a:pt x="22516" y="18976"/>
                  </a:cubicBezTo>
                  <a:cubicBezTo>
                    <a:pt x="22754" y="18737"/>
                    <a:pt x="22980" y="18511"/>
                    <a:pt x="23206" y="18273"/>
                  </a:cubicBezTo>
                  <a:cubicBezTo>
                    <a:pt x="23397" y="18083"/>
                    <a:pt x="23599" y="17892"/>
                    <a:pt x="23766" y="17678"/>
                  </a:cubicBezTo>
                  <a:cubicBezTo>
                    <a:pt x="24040" y="17678"/>
                    <a:pt x="24313" y="17678"/>
                    <a:pt x="24575" y="17666"/>
                  </a:cubicBezTo>
                  <a:close/>
                  <a:moveTo>
                    <a:pt x="23385" y="17690"/>
                  </a:moveTo>
                  <a:cubicBezTo>
                    <a:pt x="23266" y="17821"/>
                    <a:pt x="23135" y="17952"/>
                    <a:pt x="23016" y="18083"/>
                  </a:cubicBezTo>
                  <a:cubicBezTo>
                    <a:pt x="22718" y="18368"/>
                    <a:pt x="22444" y="18678"/>
                    <a:pt x="22158" y="18976"/>
                  </a:cubicBezTo>
                  <a:cubicBezTo>
                    <a:pt x="21896" y="18987"/>
                    <a:pt x="21634" y="18987"/>
                    <a:pt x="21373" y="18987"/>
                  </a:cubicBezTo>
                  <a:cubicBezTo>
                    <a:pt x="21587" y="18773"/>
                    <a:pt x="21801" y="18559"/>
                    <a:pt x="22015" y="18333"/>
                  </a:cubicBezTo>
                  <a:cubicBezTo>
                    <a:pt x="22218" y="18130"/>
                    <a:pt x="22432" y="17928"/>
                    <a:pt x="22623" y="17702"/>
                  </a:cubicBezTo>
                  <a:cubicBezTo>
                    <a:pt x="22873" y="17702"/>
                    <a:pt x="23135" y="17690"/>
                    <a:pt x="23385" y="17690"/>
                  </a:cubicBezTo>
                  <a:close/>
                  <a:moveTo>
                    <a:pt x="22265" y="17713"/>
                  </a:moveTo>
                  <a:cubicBezTo>
                    <a:pt x="21801" y="18071"/>
                    <a:pt x="21420" y="18571"/>
                    <a:pt x="21063" y="18999"/>
                  </a:cubicBezTo>
                  <a:cubicBezTo>
                    <a:pt x="20944" y="18999"/>
                    <a:pt x="20813" y="19011"/>
                    <a:pt x="20694" y="19011"/>
                  </a:cubicBezTo>
                  <a:cubicBezTo>
                    <a:pt x="20837" y="18821"/>
                    <a:pt x="20992" y="18630"/>
                    <a:pt x="21158" y="18452"/>
                  </a:cubicBezTo>
                  <a:cubicBezTo>
                    <a:pt x="21396" y="18202"/>
                    <a:pt x="21694" y="17987"/>
                    <a:pt x="21908" y="17713"/>
                  </a:cubicBezTo>
                  <a:close/>
                  <a:moveTo>
                    <a:pt x="21634" y="17725"/>
                  </a:moveTo>
                  <a:cubicBezTo>
                    <a:pt x="21373" y="17880"/>
                    <a:pt x="21146" y="18118"/>
                    <a:pt x="20956" y="18333"/>
                  </a:cubicBezTo>
                  <a:cubicBezTo>
                    <a:pt x="20753" y="18547"/>
                    <a:pt x="20563" y="18773"/>
                    <a:pt x="20396" y="19011"/>
                  </a:cubicBezTo>
                  <a:cubicBezTo>
                    <a:pt x="20087" y="19023"/>
                    <a:pt x="19777" y="19035"/>
                    <a:pt x="19456" y="19035"/>
                  </a:cubicBezTo>
                  <a:cubicBezTo>
                    <a:pt x="19860" y="18630"/>
                    <a:pt x="20241" y="18214"/>
                    <a:pt x="20515" y="17737"/>
                  </a:cubicBezTo>
                  <a:cubicBezTo>
                    <a:pt x="20896" y="17737"/>
                    <a:pt x="21265" y="17725"/>
                    <a:pt x="21634" y="17725"/>
                  </a:cubicBezTo>
                  <a:close/>
                  <a:moveTo>
                    <a:pt x="20325" y="17749"/>
                  </a:moveTo>
                  <a:cubicBezTo>
                    <a:pt x="19860" y="18118"/>
                    <a:pt x="19468" y="18583"/>
                    <a:pt x="19098" y="19047"/>
                  </a:cubicBezTo>
                  <a:cubicBezTo>
                    <a:pt x="18717" y="19059"/>
                    <a:pt x="18336" y="19059"/>
                    <a:pt x="17955" y="19071"/>
                  </a:cubicBezTo>
                  <a:cubicBezTo>
                    <a:pt x="18158" y="18821"/>
                    <a:pt x="18360" y="18583"/>
                    <a:pt x="18563" y="18345"/>
                  </a:cubicBezTo>
                  <a:cubicBezTo>
                    <a:pt x="18741" y="18154"/>
                    <a:pt x="18932" y="17964"/>
                    <a:pt x="19087" y="17761"/>
                  </a:cubicBezTo>
                  <a:cubicBezTo>
                    <a:pt x="19503" y="17761"/>
                    <a:pt x="19908" y="17749"/>
                    <a:pt x="20325" y="17749"/>
                  </a:cubicBezTo>
                  <a:close/>
                  <a:moveTo>
                    <a:pt x="18753" y="17773"/>
                  </a:moveTo>
                  <a:cubicBezTo>
                    <a:pt x="18598" y="17940"/>
                    <a:pt x="18455" y="18106"/>
                    <a:pt x="18313" y="18273"/>
                  </a:cubicBezTo>
                  <a:cubicBezTo>
                    <a:pt x="18098" y="18535"/>
                    <a:pt x="17896" y="18809"/>
                    <a:pt x="17693" y="19083"/>
                  </a:cubicBezTo>
                  <a:cubicBezTo>
                    <a:pt x="17503" y="19083"/>
                    <a:pt x="17312" y="19083"/>
                    <a:pt x="17134" y="19095"/>
                  </a:cubicBezTo>
                  <a:cubicBezTo>
                    <a:pt x="17301" y="18904"/>
                    <a:pt x="17467" y="18714"/>
                    <a:pt x="17634" y="18511"/>
                  </a:cubicBezTo>
                  <a:cubicBezTo>
                    <a:pt x="17836" y="18285"/>
                    <a:pt x="18051" y="18047"/>
                    <a:pt x="18194" y="17785"/>
                  </a:cubicBezTo>
                  <a:cubicBezTo>
                    <a:pt x="18360" y="17785"/>
                    <a:pt x="18539" y="17773"/>
                    <a:pt x="18706" y="17773"/>
                  </a:cubicBezTo>
                  <a:close/>
                  <a:moveTo>
                    <a:pt x="17920" y="17785"/>
                  </a:moveTo>
                  <a:cubicBezTo>
                    <a:pt x="17741" y="17952"/>
                    <a:pt x="17586" y="18142"/>
                    <a:pt x="17443" y="18321"/>
                  </a:cubicBezTo>
                  <a:cubicBezTo>
                    <a:pt x="17217" y="18571"/>
                    <a:pt x="17015" y="18833"/>
                    <a:pt x="16801" y="19095"/>
                  </a:cubicBezTo>
                  <a:cubicBezTo>
                    <a:pt x="16610" y="19107"/>
                    <a:pt x="16420" y="19107"/>
                    <a:pt x="16229" y="19118"/>
                  </a:cubicBezTo>
                  <a:lnTo>
                    <a:pt x="16062" y="19118"/>
                  </a:lnTo>
                  <a:cubicBezTo>
                    <a:pt x="16253" y="18904"/>
                    <a:pt x="16455" y="18690"/>
                    <a:pt x="16658" y="18475"/>
                  </a:cubicBezTo>
                  <a:cubicBezTo>
                    <a:pt x="16848" y="18261"/>
                    <a:pt x="17062" y="18047"/>
                    <a:pt x="17217" y="17797"/>
                  </a:cubicBezTo>
                  <a:cubicBezTo>
                    <a:pt x="17455" y="17797"/>
                    <a:pt x="17682" y="17785"/>
                    <a:pt x="17920" y="17785"/>
                  </a:cubicBezTo>
                  <a:close/>
                  <a:moveTo>
                    <a:pt x="16872" y="17797"/>
                  </a:moveTo>
                  <a:lnTo>
                    <a:pt x="16872" y="17797"/>
                  </a:lnTo>
                  <a:cubicBezTo>
                    <a:pt x="16705" y="17964"/>
                    <a:pt x="16550" y="18154"/>
                    <a:pt x="16408" y="18321"/>
                  </a:cubicBezTo>
                  <a:cubicBezTo>
                    <a:pt x="16169" y="18583"/>
                    <a:pt x="15943" y="18856"/>
                    <a:pt x="15717" y="19130"/>
                  </a:cubicBezTo>
                  <a:cubicBezTo>
                    <a:pt x="15360" y="19142"/>
                    <a:pt x="15003" y="19142"/>
                    <a:pt x="14657" y="19154"/>
                  </a:cubicBezTo>
                  <a:cubicBezTo>
                    <a:pt x="14836" y="18976"/>
                    <a:pt x="15026" y="18809"/>
                    <a:pt x="15217" y="18630"/>
                  </a:cubicBezTo>
                  <a:cubicBezTo>
                    <a:pt x="15503" y="18368"/>
                    <a:pt x="15824" y="18106"/>
                    <a:pt x="16098" y="17821"/>
                  </a:cubicBezTo>
                  <a:cubicBezTo>
                    <a:pt x="16348" y="17809"/>
                    <a:pt x="16610" y="17809"/>
                    <a:pt x="16872" y="17797"/>
                  </a:cubicBezTo>
                  <a:close/>
                  <a:moveTo>
                    <a:pt x="3275" y="17202"/>
                  </a:moveTo>
                  <a:cubicBezTo>
                    <a:pt x="3299" y="17344"/>
                    <a:pt x="3311" y="17475"/>
                    <a:pt x="3335" y="17618"/>
                  </a:cubicBezTo>
                  <a:cubicBezTo>
                    <a:pt x="3323" y="17654"/>
                    <a:pt x="3323" y="17690"/>
                    <a:pt x="3323" y="17725"/>
                  </a:cubicBezTo>
                  <a:cubicBezTo>
                    <a:pt x="2906" y="17904"/>
                    <a:pt x="2525" y="18261"/>
                    <a:pt x="2180" y="18511"/>
                  </a:cubicBezTo>
                  <a:cubicBezTo>
                    <a:pt x="1894" y="18726"/>
                    <a:pt x="1596" y="18952"/>
                    <a:pt x="1299" y="19166"/>
                  </a:cubicBezTo>
                  <a:cubicBezTo>
                    <a:pt x="1334" y="18928"/>
                    <a:pt x="1370" y="18690"/>
                    <a:pt x="1394" y="18452"/>
                  </a:cubicBezTo>
                  <a:cubicBezTo>
                    <a:pt x="1858" y="18118"/>
                    <a:pt x="2323" y="17785"/>
                    <a:pt x="2811" y="17475"/>
                  </a:cubicBezTo>
                  <a:cubicBezTo>
                    <a:pt x="2954" y="17380"/>
                    <a:pt x="3120" y="17297"/>
                    <a:pt x="3275" y="17202"/>
                  </a:cubicBezTo>
                  <a:close/>
                  <a:moveTo>
                    <a:pt x="15788" y="17821"/>
                  </a:moveTo>
                  <a:cubicBezTo>
                    <a:pt x="15253" y="18166"/>
                    <a:pt x="14776" y="18678"/>
                    <a:pt x="14348" y="19166"/>
                  </a:cubicBezTo>
                  <a:cubicBezTo>
                    <a:pt x="14145" y="19166"/>
                    <a:pt x="13943" y="19178"/>
                    <a:pt x="13741" y="19178"/>
                  </a:cubicBezTo>
                  <a:cubicBezTo>
                    <a:pt x="13943" y="18987"/>
                    <a:pt x="14145" y="18797"/>
                    <a:pt x="14348" y="18595"/>
                  </a:cubicBezTo>
                  <a:cubicBezTo>
                    <a:pt x="14610" y="18345"/>
                    <a:pt x="14907" y="18106"/>
                    <a:pt x="15146" y="17833"/>
                  </a:cubicBezTo>
                  <a:cubicBezTo>
                    <a:pt x="15360" y="17821"/>
                    <a:pt x="15574" y="17821"/>
                    <a:pt x="15788" y="17821"/>
                  </a:cubicBezTo>
                  <a:close/>
                  <a:moveTo>
                    <a:pt x="14800" y="17833"/>
                  </a:moveTo>
                  <a:lnTo>
                    <a:pt x="14800" y="17833"/>
                  </a:lnTo>
                  <a:cubicBezTo>
                    <a:pt x="14264" y="18202"/>
                    <a:pt x="13800" y="18714"/>
                    <a:pt x="13372" y="19190"/>
                  </a:cubicBezTo>
                  <a:cubicBezTo>
                    <a:pt x="12967" y="19202"/>
                    <a:pt x="12574" y="19214"/>
                    <a:pt x="12169" y="19226"/>
                  </a:cubicBezTo>
                  <a:cubicBezTo>
                    <a:pt x="12693" y="18797"/>
                    <a:pt x="13264" y="18356"/>
                    <a:pt x="13693" y="17844"/>
                  </a:cubicBezTo>
                  <a:cubicBezTo>
                    <a:pt x="14062" y="17844"/>
                    <a:pt x="14431" y="17844"/>
                    <a:pt x="14800" y="17833"/>
                  </a:cubicBezTo>
                  <a:close/>
                  <a:moveTo>
                    <a:pt x="13312" y="17856"/>
                  </a:moveTo>
                  <a:cubicBezTo>
                    <a:pt x="12788" y="18261"/>
                    <a:pt x="12312" y="18773"/>
                    <a:pt x="11848" y="19237"/>
                  </a:cubicBezTo>
                  <a:cubicBezTo>
                    <a:pt x="11550" y="19249"/>
                    <a:pt x="11252" y="19261"/>
                    <a:pt x="10955" y="19261"/>
                  </a:cubicBezTo>
                  <a:cubicBezTo>
                    <a:pt x="11467" y="18833"/>
                    <a:pt x="12014" y="18380"/>
                    <a:pt x="12431" y="17868"/>
                  </a:cubicBezTo>
                  <a:cubicBezTo>
                    <a:pt x="12729" y="17856"/>
                    <a:pt x="13014" y="17856"/>
                    <a:pt x="13312" y="17856"/>
                  </a:cubicBezTo>
                  <a:close/>
                  <a:moveTo>
                    <a:pt x="12026" y="17868"/>
                  </a:moveTo>
                  <a:cubicBezTo>
                    <a:pt x="11502" y="18285"/>
                    <a:pt x="11038" y="18809"/>
                    <a:pt x="10574" y="19273"/>
                  </a:cubicBezTo>
                  <a:cubicBezTo>
                    <a:pt x="10204" y="19285"/>
                    <a:pt x="9835" y="19297"/>
                    <a:pt x="9466" y="19309"/>
                  </a:cubicBezTo>
                  <a:cubicBezTo>
                    <a:pt x="9704" y="19118"/>
                    <a:pt x="9943" y="18928"/>
                    <a:pt x="10181" y="18749"/>
                  </a:cubicBezTo>
                  <a:cubicBezTo>
                    <a:pt x="10550" y="18464"/>
                    <a:pt x="10966" y="18225"/>
                    <a:pt x="11300" y="17904"/>
                  </a:cubicBezTo>
                  <a:cubicBezTo>
                    <a:pt x="11312" y="17892"/>
                    <a:pt x="11312" y="17892"/>
                    <a:pt x="11312" y="17880"/>
                  </a:cubicBezTo>
                  <a:cubicBezTo>
                    <a:pt x="11550" y="17880"/>
                    <a:pt x="11788" y="17868"/>
                    <a:pt x="12026" y="17868"/>
                  </a:cubicBezTo>
                  <a:close/>
                  <a:moveTo>
                    <a:pt x="11026" y="17880"/>
                  </a:moveTo>
                  <a:lnTo>
                    <a:pt x="11026" y="17880"/>
                  </a:lnTo>
                  <a:cubicBezTo>
                    <a:pt x="10324" y="18190"/>
                    <a:pt x="9681" y="18773"/>
                    <a:pt x="9121" y="19321"/>
                  </a:cubicBezTo>
                  <a:cubicBezTo>
                    <a:pt x="8883" y="19333"/>
                    <a:pt x="8633" y="19345"/>
                    <a:pt x="8395" y="19357"/>
                  </a:cubicBezTo>
                  <a:cubicBezTo>
                    <a:pt x="8514" y="19249"/>
                    <a:pt x="8645" y="19142"/>
                    <a:pt x="8764" y="19035"/>
                  </a:cubicBezTo>
                  <a:cubicBezTo>
                    <a:pt x="9157" y="18714"/>
                    <a:pt x="9597" y="18404"/>
                    <a:pt x="9919" y="18011"/>
                  </a:cubicBezTo>
                  <a:cubicBezTo>
                    <a:pt x="9958" y="17972"/>
                    <a:pt x="9932" y="17907"/>
                    <a:pt x="9881" y="17907"/>
                  </a:cubicBezTo>
                  <a:cubicBezTo>
                    <a:pt x="9871" y="17907"/>
                    <a:pt x="9859" y="17910"/>
                    <a:pt x="9847" y="17916"/>
                  </a:cubicBezTo>
                  <a:cubicBezTo>
                    <a:pt x="9169" y="18237"/>
                    <a:pt x="8573" y="18809"/>
                    <a:pt x="8014" y="19368"/>
                  </a:cubicBezTo>
                  <a:cubicBezTo>
                    <a:pt x="7537" y="19380"/>
                    <a:pt x="7073" y="19404"/>
                    <a:pt x="6597" y="19428"/>
                  </a:cubicBezTo>
                  <a:cubicBezTo>
                    <a:pt x="6823" y="19214"/>
                    <a:pt x="7061" y="19023"/>
                    <a:pt x="7287" y="18821"/>
                  </a:cubicBezTo>
                  <a:cubicBezTo>
                    <a:pt x="7657" y="18511"/>
                    <a:pt x="8085" y="18249"/>
                    <a:pt x="8430" y="17904"/>
                  </a:cubicBezTo>
                  <a:cubicBezTo>
                    <a:pt x="9288" y="17892"/>
                    <a:pt x="10157" y="17892"/>
                    <a:pt x="11026" y="17880"/>
                  </a:cubicBezTo>
                  <a:close/>
                  <a:moveTo>
                    <a:pt x="8073" y="17904"/>
                  </a:moveTo>
                  <a:cubicBezTo>
                    <a:pt x="7776" y="18083"/>
                    <a:pt x="7514" y="18321"/>
                    <a:pt x="7252" y="18547"/>
                  </a:cubicBezTo>
                  <a:cubicBezTo>
                    <a:pt x="6918" y="18821"/>
                    <a:pt x="6609" y="19118"/>
                    <a:pt x="6311" y="19440"/>
                  </a:cubicBezTo>
                  <a:cubicBezTo>
                    <a:pt x="5906" y="19452"/>
                    <a:pt x="5490" y="19464"/>
                    <a:pt x="5085" y="19487"/>
                  </a:cubicBezTo>
                  <a:cubicBezTo>
                    <a:pt x="5335" y="19249"/>
                    <a:pt x="5585" y="19011"/>
                    <a:pt x="5847" y="18785"/>
                  </a:cubicBezTo>
                  <a:cubicBezTo>
                    <a:pt x="6192" y="18499"/>
                    <a:pt x="6573" y="18225"/>
                    <a:pt x="6895" y="17904"/>
                  </a:cubicBezTo>
                  <a:close/>
                  <a:moveTo>
                    <a:pt x="6561" y="17904"/>
                  </a:moveTo>
                  <a:cubicBezTo>
                    <a:pt x="6275" y="18106"/>
                    <a:pt x="6013" y="18356"/>
                    <a:pt x="5763" y="18583"/>
                  </a:cubicBezTo>
                  <a:cubicBezTo>
                    <a:pt x="5442" y="18880"/>
                    <a:pt x="5132" y="19190"/>
                    <a:pt x="4835" y="19499"/>
                  </a:cubicBezTo>
                  <a:cubicBezTo>
                    <a:pt x="4680" y="19499"/>
                    <a:pt x="4525" y="19511"/>
                    <a:pt x="4370" y="19523"/>
                  </a:cubicBezTo>
                  <a:cubicBezTo>
                    <a:pt x="4549" y="19333"/>
                    <a:pt x="4716" y="19142"/>
                    <a:pt x="4894" y="18964"/>
                  </a:cubicBezTo>
                  <a:cubicBezTo>
                    <a:pt x="5204" y="18654"/>
                    <a:pt x="5585" y="18392"/>
                    <a:pt x="5847" y="18035"/>
                  </a:cubicBezTo>
                  <a:cubicBezTo>
                    <a:pt x="5876" y="17996"/>
                    <a:pt x="5834" y="17957"/>
                    <a:pt x="5798" y="17957"/>
                  </a:cubicBezTo>
                  <a:cubicBezTo>
                    <a:pt x="5790" y="17957"/>
                    <a:pt x="5782" y="17959"/>
                    <a:pt x="5775" y="17964"/>
                  </a:cubicBezTo>
                  <a:cubicBezTo>
                    <a:pt x="5371" y="18166"/>
                    <a:pt x="5025" y="18559"/>
                    <a:pt x="4728" y="18892"/>
                  </a:cubicBezTo>
                  <a:cubicBezTo>
                    <a:pt x="4537" y="19095"/>
                    <a:pt x="4358" y="19309"/>
                    <a:pt x="4180" y="19535"/>
                  </a:cubicBezTo>
                  <a:cubicBezTo>
                    <a:pt x="3787" y="19547"/>
                    <a:pt x="3394" y="19571"/>
                    <a:pt x="2989" y="19595"/>
                  </a:cubicBezTo>
                  <a:cubicBezTo>
                    <a:pt x="3323" y="19285"/>
                    <a:pt x="3644" y="18976"/>
                    <a:pt x="3977" y="18666"/>
                  </a:cubicBezTo>
                  <a:cubicBezTo>
                    <a:pt x="4228" y="18416"/>
                    <a:pt x="4513" y="18166"/>
                    <a:pt x="4763" y="17904"/>
                  </a:cubicBezTo>
                  <a:close/>
                  <a:moveTo>
                    <a:pt x="4430" y="17904"/>
                  </a:moveTo>
                  <a:cubicBezTo>
                    <a:pt x="4216" y="18094"/>
                    <a:pt x="4013" y="18309"/>
                    <a:pt x="3823" y="18499"/>
                  </a:cubicBezTo>
                  <a:cubicBezTo>
                    <a:pt x="3442" y="18868"/>
                    <a:pt x="3061" y="19226"/>
                    <a:pt x="2704" y="19607"/>
                  </a:cubicBezTo>
                  <a:cubicBezTo>
                    <a:pt x="2287" y="19630"/>
                    <a:pt x="1882" y="19642"/>
                    <a:pt x="1465" y="19666"/>
                  </a:cubicBezTo>
                  <a:cubicBezTo>
                    <a:pt x="1763" y="19428"/>
                    <a:pt x="2072" y="19190"/>
                    <a:pt x="2382" y="18952"/>
                  </a:cubicBezTo>
                  <a:cubicBezTo>
                    <a:pt x="2775" y="18642"/>
                    <a:pt x="3335" y="18333"/>
                    <a:pt x="3632" y="17904"/>
                  </a:cubicBezTo>
                  <a:close/>
                  <a:moveTo>
                    <a:pt x="32150" y="1"/>
                  </a:moveTo>
                  <a:cubicBezTo>
                    <a:pt x="28068" y="1"/>
                    <a:pt x="23980" y="128"/>
                    <a:pt x="19908" y="223"/>
                  </a:cubicBezTo>
                  <a:cubicBezTo>
                    <a:pt x="16872" y="295"/>
                    <a:pt x="13824" y="354"/>
                    <a:pt x="10788" y="438"/>
                  </a:cubicBezTo>
                  <a:cubicBezTo>
                    <a:pt x="8121" y="521"/>
                    <a:pt x="5311" y="354"/>
                    <a:pt x="2704" y="890"/>
                  </a:cubicBezTo>
                  <a:cubicBezTo>
                    <a:pt x="2584" y="914"/>
                    <a:pt x="2608" y="1057"/>
                    <a:pt x="2704" y="1104"/>
                  </a:cubicBezTo>
                  <a:cubicBezTo>
                    <a:pt x="2334" y="1295"/>
                    <a:pt x="1989" y="1616"/>
                    <a:pt x="1680" y="1842"/>
                  </a:cubicBezTo>
                  <a:cubicBezTo>
                    <a:pt x="1215" y="2176"/>
                    <a:pt x="763" y="2557"/>
                    <a:pt x="251" y="2831"/>
                  </a:cubicBezTo>
                  <a:cubicBezTo>
                    <a:pt x="203" y="2855"/>
                    <a:pt x="167" y="2902"/>
                    <a:pt x="144" y="2950"/>
                  </a:cubicBezTo>
                  <a:cubicBezTo>
                    <a:pt x="72" y="2962"/>
                    <a:pt x="1" y="3009"/>
                    <a:pt x="1" y="3093"/>
                  </a:cubicBezTo>
                  <a:cubicBezTo>
                    <a:pt x="108" y="5926"/>
                    <a:pt x="322" y="8748"/>
                    <a:pt x="429" y="11582"/>
                  </a:cubicBezTo>
                  <a:cubicBezTo>
                    <a:pt x="525" y="14201"/>
                    <a:pt x="108" y="17082"/>
                    <a:pt x="560" y="19642"/>
                  </a:cubicBezTo>
                  <a:cubicBezTo>
                    <a:pt x="572" y="19690"/>
                    <a:pt x="584" y="19738"/>
                    <a:pt x="620" y="19761"/>
                  </a:cubicBezTo>
                  <a:cubicBezTo>
                    <a:pt x="620" y="19785"/>
                    <a:pt x="620" y="19809"/>
                    <a:pt x="620" y="19833"/>
                  </a:cubicBezTo>
                  <a:cubicBezTo>
                    <a:pt x="632" y="19857"/>
                    <a:pt x="644" y="19868"/>
                    <a:pt x="656" y="19892"/>
                  </a:cubicBezTo>
                  <a:cubicBezTo>
                    <a:pt x="691" y="19976"/>
                    <a:pt x="799" y="20023"/>
                    <a:pt x="894" y="20035"/>
                  </a:cubicBezTo>
                  <a:cubicBezTo>
                    <a:pt x="929" y="20071"/>
                    <a:pt x="977" y="20095"/>
                    <a:pt x="1037" y="20095"/>
                  </a:cubicBezTo>
                  <a:cubicBezTo>
                    <a:pt x="1865" y="20101"/>
                    <a:pt x="2693" y="20103"/>
                    <a:pt x="3521" y="20103"/>
                  </a:cubicBezTo>
                  <a:cubicBezTo>
                    <a:pt x="7762" y="20103"/>
                    <a:pt x="11995" y="20033"/>
                    <a:pt x="16229" y="19964"/>
                  </a:cubicBezTo>
                  <a:cubicBezTo>
                    <a:pt x="19694" y="19916"/>
                    <a:pt x="23158" y="19833"/>
                    <a:pt x="26611" y="19785"/>
                  </a:cubicBezTo>
                  <a:cubicBezTo>
                    <a:pt x="28111" y="19749"/>
                    <a:pt x="29612" y="19726"/>
                    <a:pt x="31112" y="19714"/>
                  </a:cubicBezTo>
                  <a:cubicBezTo>
                    <a:pt x="31168" y="19713"/>
                    <a:pt x="31225" y="19712"/>
                    <a:pt x="31283" y="19712"/>
                  </a:cubicBezTo>
                  <a:cubicBezTo>
                    <a:pt x="31843" y="19712"/>
                    <a:pt x="32481" y="19762"/>
                    <a:pt x="33106" y="19762"/>
                  </a:cubicBezTo>
                  <a:cubicBezTo>
                    <a:pt x="33720" y="19762"/>
                    <a:pt x="34322" y="19714"/>
                    <a:pt x="34827" y="19523"/>
                  </a:cubicBezTo>
                  <a:cubicBezTo>
                    <a:pt x="34910" y="19487"/>
                    <a:pt x="34981" y="19416"/>
                    <a:pt x="35005" y="19345"/>
                  </a:cubicBezTo>
                  <a:cubicBezTo>
                    <a:pt x="35410" y="19047"/>
                    <a:pt x="35791" y="18726"/>
                    <a:pt x="36196" y="18416"/>
                  </a:cubicBezTo>
                  <a:cubicBezTo>
                    <a:pt x="36541" y="18154"/>
                    <a:pt x="37005" y="17880"/>
                    <a:pt x="37315" y="17535"/>
                  </a:cubicBezTo>
                  <a:cubicBezTo>
                    <a:pt x="37470" y="17535"/>
                    <a:pt x="37636" y="17428"/>
                    <a:pt x="37648" y="17225"/>
                  </a:cubicBezTo>
                  <a:cubicBezTo>
                    <a:pt x="37898" y="14463"/>
                    <a:pt x="38053" y="11689"/>
                    <a:pt x="38244" y="8915"/>
                  </a:cubicBezTo>
                  <a:cubicBezTo>
                    <a:pt x="38422" y="6176"/>
                    <a:pt x="38720" y="3366"/>
                    <a:pt x="38637" y="616"/>
                  </a:cubicBezTo>
                  <a:cubicBezTo>
                    <a:pt x="38637" y="592"/>
                    <a:pt x="38625" y="580"/>
                    <a:pt x="38625" y="569"/>
                  </a:cubicBezTo>
                  <a:cubicBezTo>
                    <a:pt x="38648" y="366"/>
                    <a:pt x="38541" y="128"/>
                    <a:pt x="38267" y="116"/>
                  </a:cubicBezTo>
                  <a:cubicBezTo>
                    <a:pt x="36232" y="33"/>
                    <a:pt x="34192" y="1"/>
                    <a:pt x="32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</p:grpSp>
      <p:grpSp>
        <p:nvGrpSpPr>
          <p:cNvPr id="19" name="Google Shape;394;p20">
            <a:extLst>
              <a:ext uri="{FF2B5EF4-FFF2-40B4-BE49-F238E27FC236}">
                <a16:creationId xmlns:a16="http://schemas.microsoft.com/office/drawing/2014/main" id="{16C51A47-E1E0-4C8D-939C-06D36458F4B7}"/>
              </a:ext>
            </a:extLst>
          </p:cNvPr>
          <p:cNvGrpSpPr/>
          <p:nvPr/>
        </p:nvGrpSpPr>
        <p:grpSpPr>
          <a:xfrm>
            <a:off x="6502268" y="2103630"/>
            <a:ext cx="1731961" cy="952949"/>
            <a:chOff x="5735639" y="2674494"/>
            <a:chExt cx="932820" cy="691127"/>
          </a:xfrm>
        </p:grpSpPr>
        <p:sp>
          <p:nvSpPr>
            <p:cNvPr id="20" name="Google Shape;395;p20">
              <a:extLst>
                <a:ext uri="{FF2B5EF4-FFF2-40B4-BE49-F238E27FC236}">
                  <a16:creationId xmlns:a16="http://schemas.microsoft.com/office/drawing/2014/main" id="{3B4E96B8-E98A-4FA9-AB1F-9E69F1E877C3}"/>
                </a:ext>
              </a:extLst>
            </p:cNvPr>
            <p:cNvSpPr/>
            <p:nvPr/>
          </p:nvSpPr>
          <p:spPr>
            <a:xfrm>
              <a:off x="5855975" y="2725831"/>
              <a:ext cx="763450" cy="550377"/>
            </a:xfrm>
            <a:custGeom>
              <a:avLst/>
              <a:gdLst/>
              <a:ahLst/>
              <a:cxnLst/>
              <a:rect l="l" t="t" r="r" b="b"/>
              <a:pathLst>
                <a:path w="26063" h="18789" extrusionOk="0">
                  <a:moveTo>
                    <a:pt x="26063" y="0"/>
                  </a:moveTo>
                  <a:lnTo>
                    <a:pt x="0" y="1143"/>
                  </a:lnTo>
                  <a:cubicBezTo>
                    <a:pt x="0" y="1143"/>
                    <a:pt x="727" y="8204"/>
                    <a:pt x="834" y="11109"/>
                  </a:cubicBezTo>
                  <a:cubicBezTo>
                    <a:pt x="941" y="14014"/>
                    <a:pt x="727" y="18788"/>
                    <a:pt x="727" y="18788"/>
                  </a:cubicBezTo>
                  <a:cubicBezTo>
                    <a:pt x="727" y="18788"/>
                    <a:pt x="9966" y="18693"/>
                    <a:pt x="15371" y="18479"/>
                  </a:cubicBezTo>
                  <a:cubicBezTo>
                    <a:pt x="16425" y="18439"/>
                    <a:pt x="17452" y="18423"/>
                    <a:pt x="18422" y="18423"/>
                  </a:cubicBezTo>
                  <a:cubicBezTo>
                    <a:pt x="22415" y="18423"/>
                    <a:pt x="25444" y="18693"/>
                    <a:pt x="25444" y="18693"/>
                  </a:cubicBezTo>
                  <a:cubicBezTo>
                    <a:pt x="25444" y="18693"/>
                    <a:pt x="25337" y="11109"/>
                    <a:pt x="25337" y="8204"/>
                  </a:cubicBezTo>
                  <a:cubicBezTo>
                    <a:pt x="25337" y="5298"/>
                    <a:pt x="26063" y="0"/>
                    <a:pt x="26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Fira Sans Extra Condensed"/>
                </a:rPr>
                <a:t>quýnh</a:t>
              </a:r>
              <a:endParaRPr sz="24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  <p:sp>
          <p:nvSpPr>
            <p:cNvPr id="21" name="Google Shape;396;p20">
              <a:extLst>
                <a:ext uri="{FF2B5EF4-FFF2-40B4-BE49-F238E27FC236}">
                  <a16:creationId xmlns:a16="http://schemas.microsoft.com/office/drawing/2014/main" id="{CE356057-1073-498F-B00B-2D8997752BF4}"/>
                </a:ext>
              </a:extLst>
            </p:cNvPr>
            <p:cNvSpPr/>
            <p:nvPr/>
          </p:nvSpPr>
          <p:spPr>
            <a:xfrm>
              <a:off x="5735639" y="2674494"/>
              <a:ext cx="932820" cy="691127"/>
            </a:xfrm>
            <a:custGeom>
              <a:avLst/>
              <a:gdLst/>
              <a:ahLst/>
              <a:cxnLst/>
              <a:rect l="l" t="t" r="r" b="b"/>
              <a:pathLst>
                <a:path w="31845" h="23594" extrusionOk="0">
                  <a:moveTo>
                    <a:pt x="2822" y="1875"/>
                  </a:moveTo>
                  <a:cubicBezTo>
                    <a:pt x="2858" y="2375"/>
                    <a:pt x="2882" y="2887"/>
                    <a:pt x="2918" y="3399"/>
                  </a:cubicBezTo>
                  <a:cubicBezTo>
                    <a:pt x="2584" y="3578"/>
                    <a:pt x="2203" y="4006"/>
                    <a:pt x="2037" y="4161"/>
                  </a:cubicBezTo>
                  <a:cubicBezTo>
                    <a:pt x="1525" y="4613"/>
                    <a:pt x="1048" y="5090"/>
                    <a:pt x="584" y="5590"/>
                  </a:cubicBezTo>
                  <a:cubicBezTo>
                    <a:pt x="548" y="5280"/>
                    <a:pt x="513" y="4983"/>
                    <a:pt x="477" y="4673"/>
                  </a:cubicBezTo>
                  <a:cubicBezTo>
                    <a:pt x="798" y="4375"/>
                    <a:pt x="1120" y="4090"/>
                    <a:pt x="1453" y="3804"/>
                  </a:cubicBezTo>
                  <a:cubicBezTo>
                    <a:pt x="1894" y="3423"/>
                    <a:pt x="2394" y="3078"/>
                    <a:pt x="2787" y="2649"/>
                  </a:cubicBezTo>
                  <a:cubicBezTo>
                    <a:pt x="2827" y="2609"/>
                    <a:pt x="2791" y="2560"/>
                    <a:pt x="2750" y="2560"/>
                  </a:cubicBezTo>
                  <a:cubicBezTo>
                    <a:pt x="2742" y="2560"/>
                    <a:pt x="2735" y="2562"/>
                    <a:pt x="2727" y="2566"/>
                  </a:cubicBezTo>
                  <a:cubicBezTo>
                    <a:pt x="1882" y="3006"/>
                    <a:pt x="1132" y="3756"/>
                    <a:pt x="465" y="4471"/>
                  </a:cubicBezTo>
                  <a:cubicBezTo>
                    <a:pt x="441" y="4256"/>
                    <a:pt x="417" y="4042"/>
                    <a:pt x="393" y="3828"/>
                  </a:cubicBezTo>
                  <a:cubicBezTo>
                    <a:pt x="417" y="3816"/>
                    <a:pt x="429" y="3816"/>
                    <a:pt x="453" y="3804"/>
                  </a:cubicBezTo>
                  <a:cubicBezTo>
                    <a:pt x="905" y="3459"/>
                    <a:pt x="1334" y="3078"/>
                    <a:pt x="1775" y="2720"/>
                  </a:cubicBezTo>
                  <a:cubicBezTo>
                    <a:pt x="2084" y="2458"/>
                    <a:pt x="2513" y="2197"/>
                    <a:pt x="2822" y="1875"/>
                  </a:cubicBezTo>
                  <a:close/>
                  <a:moveTo>
                    <a:pt x="2930" y="3685"/>
                  </a:moveTo>
                  <a:cubicBezTo>
                    <a:pt x="2989" y="4673"/>
                    <a:pt x="3037" y="5673"/>
                    <a:pt x="3072" y="6673"/>
                  </a:cubicBezTo>
                  <a:cubicBezTo>
                    <a:pt x="2668" y="6876"/>
                    <a:pt x="2287" y="7221"/>
                    <a:pt x="1929" y="7507"/>
                  </a:cubicBezTo>
                  <a:cubicBezTo>
                    <a:pt x="1584" y="7781"/>
                    <a:pt x="1227" y="8066"/>
                    <a:pt x="882" y="8352"/>
                  </a:cubicBezTo>
                  <a:cubicBezTo>
                    <a:pt x="858" y="8090"/>
                    <a:pt x="822" y="7840"/>
                    <a:pt x="798" y="7578"/>
                  </a:cubicBezTo>
                  <a:cubicBezTo>
                    <a:pt x="1155" y="7292"/>
                    <a:pt x="1513" y="7007"/>
                    <a:pt x="1870" y="6709"/>
                  </a:cubicBezTo>
                  <a:cubicBezTo>
                    <a:pt x="2215" y="6435"/>
                    <a:pt x="2668" y="6173"/>
                    <a:pt x="2918" y="5792"/>
                  </a:cubicBezTo>
                  <a:cubicBezTo>
                    <a:pt x="2939" y="5749"/>
                    <a:pt x="2902" y="5695"/>
                    <a:pt x="2850" y="5695"/>
                  </a:cubicBezTo>
                  <a:cubicBezTo>
                    <a:pt x="2845" y="5695"/>
                    <a:pt x="2839" y="5696"/>
                    <a:pt x="2834" y="5697"/>
                  </a:cubicBezTo>
                  <a:cubicBezTo>
                    <a:pt x="2429" y="5852"/>
                    <a:pt x="2096" y="6221"/>
                    <a:pt x="1775" y="6495"/>
                  </a:cubicBezTo>
                  <a:cubicBezTo>
                    <a:pt x="1429" y="6792"/>
                    <a:pt x="1108" y="7090"/>
                    <a:pt x="774" y="7400"/>
                  </a:cubicBezTo>
                  <a:cubicBezTo>
                    <a:pt x="751" y="7173"/>
                    <a:pt x="727" y="6959"/>
                    <a:pt x="703" y="6733"/>
                  </a:cubicBezTo>
                  <a:cubicBezTo>
                    <a:pt x="1060" y="6388"/>
                    <a:pt x="1417" y="6066"/>
                    <a:pt x="1798" y="5756"/>
                  </a:cubicBezTo>
                  <a:cubicBezTo>
                    <a:pt x="2132" y="5471"/>
                    <a:pt x="2560" y="5209"/>
                    <a:pt x="2834" y="4852"/>
                  </a:cubicBezTo>
                  <a:cubicBezTo>
                    <a:pt x="2855" y="4821"/>
                    <a:pt x="2822" y="4764"/>
                    <a:pt x="2782" y="4764"/>
                  </a:cubicBezTo>
                  <a:cubicBezTo>
                    <a:pt x="2776" y="4764"/>
                    <a:pt x="2769" y="4765"/>
                    <a:pt x="2763" y="4768"/>
                  </a:cubicBezTo>
                  <a:cubicBezTo>
                    <a:pt x="2358" y="4923"/>
                    <a:pt x="2025" y="5268"/>
                    <a:pt x="1703" y="5542"/>
                  </a:cubicBezTo>
                  <a:cubicBezTo>
                    <a:pt x="1346" y="5852"/>
                    <a:pt x="1013" y="6185"/>
                    <a:pt x="679" y="6530"/>
                  </a:cubicBezTo>
                  <a:cubicBezTo>
                    <a:pt x="655" y="6280"/>
                    <a:pt x="632" y="6030"/>
                    <a:pt x="596" y="5780"/>
                  </a:cubicBezTo>
                  <a:cubicBezTo>
                    <a:pt x="1191" y="5256"/>
                    <a:pt x="2501" y="4102"/>
                    <a:pt x="2930" y="3685"/>
                  </a:cubicBezTo>
                  <a:close/>
                  <a:moveTo>
                    <a:pt x="3084" y="6876"/>
                  </a:moveTo>
                  <a:cubicBezTo>
                    <a:pt x="3096" y="7161"/>
                    <a:pt x="3108" y="7459"/>
                    <a:pt x="3120" y="7757"/>
                  </a:cubicBezTo>
                  <a:cubicBezTo>
                    <a:pt x="2679" y="8031"/>
                    <a:pt x="2310" y="8435"/>
                    <a:pt x="1917" y="8769"/>
                  </a:cubicBezTo>
                  <a:cubicBezTo>
                    <a:pt x="1620" y="9043"/>
                    <a:pt x="1322" y="9328"/>
                    <a:pt x="1013" y="9602"/>
                  </a:cubicBezTo>
                  <a:cubicBezTo>
                    <a:pt x="977" y="9245"/>
                    <a:pt x="941" y="8888"/>
                    <a:pt x="905" y="8531"/>
                  </a:cubicBezTo>
                  <a:cubicBezTo>
                    <a:pt x="1286" y="8245"/>
                    <a:pt x="1679" y="7959"/>
                    <a:pt x="2060" y="7673"/>
                  </a:cubicBezTo>
                  <a:cubicBezTo>
                    <a:pt x="2406" y="7423"/>
                    <a:pt x="2787" y="7173"/>
                    <a:pt x="3084" y="6876"/>
                  </a:cubicBezTo>
                  <a:close/>
                  <a:moveTo>
                    <a:pt x="3120" y="7959"/>
                  </a:moveTo>
                  <a:cubicBezTo>
                    <a:pt x="3132" y="8340"/>
                    <a:pt x="3156" y="8721"/>
                    <a:pt x="3168" y="9114"/>
                  </a:cubicBezTo>
                  <a:cubicBezTo>
                    <a:pt x="2846" y="9269"/>
                    <a:pt x="2572" y="9662"/>
                    <a:pt x="2358" y="9864"/>
                  </a:cubicBezTo>
                  <a:cubicBezTo>
                    <a:pt x="1953" y="10245"/>
                    <a:pt x="1560" y="10638"/>
                    <a:pt x="1167" y="11019"/>
                  </a:cubicBezTo>
                  <a:cubicBezTo>
                    <a:pt x="1120" y="10614"/>
                    <a:pt x="1084" y="10209"/>
                    <a:pt x="1036" y="9805"/>
                  </a:cubicBezTo>
                  <a:cubicBezTo>
                    <a:pt x="1382" y="9507"/>
                    <a:pt x="1727" y="9221"/>
                    <a:pt x="2072" y="8912"/>
                  </a:cubicBezTo>
                  <a:cubicBezTo>
                    <a:pt x="2418" y="8602"/>
                    <a:pt x="2810" y="8304"/>
                    <a:pt x="3120" y="7959"/>
                  </a:cubicBezTo>
                  <a:close/>
                  <a:moveTo>
                    <a:pt x="3168" y="9364"/>
                  </a:moveTo>
                  <a:cubicBezTo>
                    <a:pt x="3180" y="9686"/>
                    <a:pt x="3191" y="10007"/>
                    <a:pt x="3203" y="10328"/>
                  </a:cubicBezTo>
                  <a:cubicBezTo>
                    <a:pt x="2560" y="10924"/>
                    <a:pt x="1941" y="11531"/>
                    <a:pt x="1263" y="12067"/>
                  </a:cubicBezTo>
                  <a:cubicBezTo>
                    <a:pt x="1239" y="11793"/>
                    <a:pt x="1215" y="11519"/>
                    <a:pt x="1179" y="11233"/>
                  </a:cubicBezTo>
                  <a:cubicBezTo>
                    <a:pt x="1501" y="10948"/>
                    <a:pt x="1822" y="10650"/>
                    <a:pt x="2144" y="10364"/>
                  </a:cubicBezTo>
                  <a:cubicBezTo>
                    <a:pt x="2251" y="10257"/>
                    <a:pt x="2822" y="9650"/>
                    <a:pt x="3168" y="9364"/>
                  </a:cubicBezTo>
                  <a:close/>
                  <a:moveTo>
                    <a:pt x="3215" y="10662"/>
                  </a:moveTo>
                  <a:cubicBezTo>
                    <a:pt x="3215" y="10864"/>
                    <a:pt x="3227" y="11067"/>
                    <a:pt x="3227" y="11269"/>
                  </a:cubicBezTo>
                  <a:cubicBezTo>
                    <a:pt x="3227" y="11317"/>
                    <a:pt x="3227" y="11352"/>
                    <a:pt x="3239" y="11400"/>
                  </a:cubicBezTo>
                  <a:cubicBezTo>
                    <a:pt x="2882" y="11626"/>
                    <a:pt x="2584" y="11960"/>
                    <a:pt x="2287" y="12233"/>
                  </a:cubicBezTo>
                  <a:cubicBezTo>
                    <a:pt x="1977" y="12519"/>
                    <a:pt x="1667" y="12829"/>
                    <a:pt x="1358" y="13126"/>
                  </a:cubicBezTo>
                  <a:cubicBezTo>
                    <a:pt x="1334" y="12829"/>
                    <a:pt x="1310" y="12543"/>
                    <a:pt x="1275" y="12245"/>
                  </a:cubicBezTo>
                  <a:cubicBezTo>
                    <a:pt x="1965" y="11793"/>
                    <a:pt x="2644" y="11269"/>
                    <a:pt x="3215" y="10662"/>
                  </a:cubicBezTo>
                  <a:close/>
                  <a:moveTo>
                    <a:pt x="3239" y="11698"/>
                  </a:moveTo>
                  <a:cubicBezTo>
                    <a:pt x="3239" y="11864"/>
                    <a:pt x="3251" y="12031"/>
                    <a:pt x="3251" y="12198"/>
                  </a:cubicBezTo>
                  <a:cubicBezTo>
                    <a:pt x="3025" y="12341"/>
                    <a:pt x="2799" y="12662"/>
                    <a:pt x="2679" y="12793"/>
                  </a:cubicBezTo>
                  <a:cubicBezTo>
                    <a:pt x="2287" y="13186"/>
                    <a:pt x="1858" y="13555"/>
                    <a:pt x="1417" y="13900"/>
                  </a:cubicBezTo>
                  <a:cubicBezTo>
                    <a:pt x="1406" y="13710"/>
                    <a:pt x="1394" y="13507"/>
                    <a:pt x="1370" y="13317"/>
                  </a:cubicBezTo>
                  <a:cubicBezTo>
                    <a:pt x="1739" y="13007"/>
                    <a:pt x="2096" y="12710"/>
                    <a:pt x="2453" y="12400"/>
                  </a:cubicBezTo>
                  <a:cubicBezTo>
                    <a:pt x="2715" y="12174"/>
                    <a:pt x="3001" y="11960"/>
                    <a:pt x="3239" y="11698"/>
                  </a:cubicBezTo>
                  <a:close/>
                  <a:moveTo>
                    <a:pt x="3251" y="12579"/>
                  </a:moveTo>
                  <a:cubicBezTo>
                    <a:pt x="3263" y="12710"/>
                    <a:pt x="3263" y="12853"/>
                    <a:pt x="3263" y="12995"/>
                  </a:cubicBezTo>
                  <a:cubicBezTo>
                    <a:pt x="2930" y="13162"/>
                    <a:pt x="2668" y="13472"/>
                    <a:pt x="2418" y="13722"/>
                  </a:cubicBezTo>
                  <a:cubicBezTo>
                    <a:pt x="2084" y="14043"/>
                    <a:pt x="1775" y="14389"/>
                    <a:pt x="1477" y="14734"/>
                  </a:cubicBezTo>
                  <a:cubicBezTo>
                    <a:pt x="1465" y="14531"/>
                    <a:pt x="1453" y="14317"/>
                    <a:pt x="1441" y="14115"/>
                  </a:cubicBezTo>
                  <a:cubicBezTo>
                    <a:pt x="1798" y="13865"/>
                    <a:pt x="2144" y="13615"/>
                    <a:pt x="2465" y="13341"/>
                  </a:cubicBezTo>
                  <a:cubicBezTo>
                    <a:pt x="2644" y="13186"/>
                    <a:pt x="2810" y="13031"/>
                    <a:pt x="2977" y="12876"/>
                  </a:cubicBezTo>
                  <a:cubicBezTo>
                    <a:pt x="3060" y="12781"/>
                    <a:pt x="3156" y="12686"/>
                    <a:pt x="3239" y="12591"/>
                  </a:cubicBezTo>
                  <a:cubicBezTo>
                    <a:pt x="3239" y="12591"/>
                    <a:pt x="3251" y="12579"/>
                    <a:pt x="3251" y="12579"/>
                  </a:cubicBezTo>
                  <a:close/>
                  <a:moveTo>
                    <a:pt x="3263" y="13281"/>
                  </a:moveTo>
                  <a:cubicBezTo>
                    <a:pt x="3263" y="13519"/>
                    <a:pt x="3263" y="13769"/>
                    <a:pt x="3263" y="14019"/>
                  </a:cubicBezTo>
                  <a:cubicBezTo>
                    <a:pt x="2918" y="14234"/>
                    <a:pt x="2608" y="14531"/>
                    <a:pt x="2310" y="14793"/>
                  </a:cubicBezTo>
                  <a:cubicBezTo>
                    <a:pt x="2048" y="15031"/>
                    <a:pt x="1787" y="15281"/>
                    <a:pt x="1536" y="15532"/>
                  </a:cubicBezTo>
                  <a:cubicBezTo>
                    <a:pt x="1525" y="15341"/>
                    <a:pt x="1513" y="15151"/>
                    <a:pt x="1501" y="14960"/>
                  </a:cubicBezTo>
                  <a:cubicBezTo>
                    <a:pt x="1501" y="14948"/>
                    <a:pt x="1513" y="14948"/>
                    <a:pt x="1525" y="14936"/>
                  </a:cubicBezTo>
                  <a:cubicBezTo>
                    <a:pt x="1846" y="14591"/>
                    <a:pt x="2191" y="14269"/>
                    <a:pt x="2537" y="13936"/>
                  </a:cubicBezTo>
                  <a:cubicBezTo>
                    <a:pt x="2751" y="13722"/>
                    <a:pt x="3049" y="13519"/>
                    <a:pt x="3263" y="13281"/>
                  </a:cubicBezTo>
                  <a:close/>
                  <a:moveTo>
                    <a:pt x="3263" y="14281"/>
                  </a:moveTo>
                  <a:cubicBezTo>
                    <a:pt x="3263" y="14591"/>
                    <a:pt x="3263" y="14912"/>
                    <a:pt x="3251" y="15222"/>
                  </a:cubicBezTo>
                  <a:cubicBezTo>
                    <a:pt x="2965" y="15377"/>
                    <a:pt x="2739" y="15674"/>
                    <a:pt x="2501" y="15889"/>
                  </a:cubicBezTo>
                  <a:cubicBezTo>
                    <a:pt x="2203" y="16163"/>
                    <a:pt x="1906" y="16424"/>
                    <a:pt x="1596" y="16686"/>
                  </a:cubicBezTo>
                  <a:cubicBezTo>
                    <a:pt x="1572" y="16389"/>
                    <a:pt x="1560" y="16079"/>
                    <a:pt x="1548" y="15782"/>
                  </a:cubicBezTo>
                  <a:cubicBezTo>
                    <a:pt x="1858" y="15508"/>
                    <a:pt x="2168" y="15222"/>
                    <a:pt x="2477" y="14960"/>
                  </a:cubicBezTo>
                  <a:cubicBezTo>
                    <a:pt x="2727" y="14734"/>
                    <a:pt x="3013" y="14519"/>
                    <a:pt x="3263" y="14281"/>
                  </a:cubicBezTo>
                  <a:close/>
                  <a:moveTo>
                    <a:pt x="3251" y="15543"/>
                  </a:moveTo>
                  <a:cubicBezTo>
                    <a:pt x="3251" y="15734"/>
                    <a:pt x="3251" y="15924"/>
                    <a:pt x="3251" y="16115"/>
                  </a:cubicBezTo>
                  <a:cubicBezTo>
                    <a:pt x="2691" y="16686"/>
                    <a:pt x="2168" y="17294"/>
                    <a:pt x="1632" y="17889"/>
                  </a:cubicBezTo>
                  <a:cubicBezTo>
                    <a:pt x="1620" y="17567"/>
                    <a:pt x="1608" y="17246"/>
                    <a:pt x="1596" y="16925"/>
                  </a:cubicBezTo>
                  <a:cubicBezTo>
                    <a:pt x="1953" y="16663"/>
                    <a:pt x="2298" y="16401"/>
                    <a:pt x="2632" y="16115"/>
                  </a:cubicBezTo>
                  <a:cubicBezTo>
                    <a:pt x="2834" y="15948"/>
                    <a:pt x="3072" y="15758"/>
                    <a:pt x="3251" y="15543"/>
                  </a:cubicBezTo>
                  <a:close/>
                  <a:moveTo>
                    <a:pt x="3251" y="16496"/>
                  </a:moveTo>
                  <a:cubicBezTo>
                    <a:pt x="3251" y="16746"/>
                    <a:pt x="3251" y="16996"/>
                    <a:pt x="3251" y="17246"/>
                  </a:cubicBezTo>
                  <a:cubicBezTo>
                    <a:pt x="2703" y="17734"/>
                    <a:pt x="2191" y="18258"/>
                    <a:pt x="1644" y="18746"/>
                  </a:cubicBezTo>
                  <a:cubicBezTo>
                    <a:pt x="1644" y="18520"/>
                    <a:pt x="1644" y="18294"/>
                    <a:pt x="1632" y="18079"/>
                  </a:cubicBezTo>
                  <a:cubicBezTo>
                    <a:pt x="1656" y="18079"/>
                    <a:pt x="1667" y="18068"/>
                    <a:pt x="1679" y="18056"/>
                  </a:cubicBezTo>
                  <a:cubicBezTo>
                    <a:pt x="2203" y="17544"/>
                    <a:pt x="2739" y="17032"/>
                    <a:pt x="3251" y="16496"/>
                  </a:cubicBezTo>
                  <a:close/>
                  <a:moveTo>
                    <a:pt x="3251" y="17603"/>
                  </a:moveTo>
                  <a:cubicBezTo>
                    <a:pt x="3251" y="17877"/>
                    <a:pt x="3251" y="18139"/>
                    <a:pt x="3251" y="18413"/>
                  </a:cubicBezTo>
                  <a:cubicBezTo>
                    <a:pt x="2632" y="18782"/>
                    <a:pt x="2251" y="19496"/>
                    <a:pt x="1644" y="19889"/>
                  </a:cubicBezTo>
                  <a:cubicBezTo>
                    <a:pt x="1656" y="19592"/>
                    <a:pt x="1656" y="19294"/>
                    <a:pt x="1656" y="18996"/>
                  </a:cubicBezTo>
                  <a:cubicBezTo>
                    <a:pt x="1977" y="18746"/>
                    <a:pt x="2287" y="18496"/>
                    <a:pt x="2584" y="18222"/>
                  </a:cubicBezTo>
                  <a:cubicBezTo>
                    <a:pt x="2763" y="18068"/>
                    <a:pt x="2941" y="17901"/>
                    <a:pt x="3108" y="17734"/>
                  </a:cubicBezTo>
                  <a:cubicBezTo>
                    <a:pt x="3144" y="17698"/>
                    <a:pt x="3191" y="17651"/>
                    <a:pt x="3251" y="17603"/>
                  </a:cubicBezTo>
                  <a:close/>
                  <a:moveTo>
                    <a:pt x="31445" y="553"/>
                  </a:moveTo>
                  <a:cubicBezTo>
                    <a:pt x="30052" y="6995"/>
                    <a:pt x="30028" y="13877"/>
                    <a:pt x="30231" y="20449"/>
                  </a:cubicBezTo>
                  <a:cubicBezTo>
                    <a:pt x="27735" y="20099"/>
                    <a:pt x="25149" y="20033"/>
                    <a:pt x="22571" y="20033"/>
                  </a:cubicBezTo>
                  <a:cubicBezTo>
                    <a:pt x="20995" y="20033"/>
                    <a:pt x="19422" y="20058"/>
                    <a:pt x="17875" y="20058"/>
                  </a:cubicBezTo>
                  <a:cubicBezTo>
                    <a:pt x="17643" y="20058"/>
                    <a:pt x="17412" y="20057"/>
                    <a:pt x="17181" y="20056"/>
                  </a:cubicBezTo>
                  <a:cubicBezTo>
                    <a:pt x="16619" y="20054"/>
                    <a:pt x="16055" y="20053"/>
                    <a:pt x="15492" y="20053"/>
                  </a:cubicBezTo>
                  <a:cubicBezTo>
                    <a:pt x="11690" y="20053"/>
                    <a:pt x="7869" y="20105"/>
                    <a:pt x="4084" y="20437"/>
                  </a:cubicBezTo>
                  <a:cubicBezTo>
                    <a:pt x="4477" y="14912"/>
                    <a:pt x="3930" y="9221"/>
                    <a:pt x="3382" y="3685"/>
                  </a:cubicBezTo>
                  <a:cubicBezTo>
                    <a:pt x="3465" y="3590"/>
                    <a:pt x="3489" y="3447"/>
                    <a:pt x="3346" y="3363"/>
                  </a:cubicBezTo>
                  <a:cubicBezTo>
                    <a:pt x="3287" y="2816"/>
                    <a:pt x="3239" y="2280"/>
                    <a:pt x="3180" y="1732"/>
                  </a:cubicBezTo>
                  <a:cubicBezTo>
                    <a:pt x="3180" y="1649"/>
                    <a:pt x="3120" y="1589"/>
                    <a:pt x="3049" y="1566"/>
                  </a:cubicBezTo>
                  <a:cubicBezTo>
                    <a:pt x="7716" y="1435"/>
                    <a:pt x="12359" y="970"/>
                    <a:pt x="17027" y="804"/>
                  </a:cubicBezTo>
                  <a:cubicBezTo>
                    <a:pt x="20320" y="687"/>
                    <a:pt x="23614" y="623"/>
                    <a:pt x="26908" y="623"/>
                  </a:cubicBezTo>
                  <a:cubicBezTo>
                    <a:pt x="28341" y="623"/>
                    <a:pt x="29774" y="635"/>
                    <a:pt x="31207" y="661"/>
                  </a:cubicBezTo>
                  <a:cubicBezTo>
                    <a:pt x="31314" y="661"/>
                    <a:pt x="31397" y="613"/>
                    <a:pt x="31445" y="553"/>
                  </a:cubicBezTo>
                  <a:close/>
                  <a:moveTo>
                    <a:pt x="3263" y="18699"/>
                  </a:moveTo>
                  <a:cubicBezTo>
                    <a:pt x="3263" y="19032"/>
                    <a:pt x="3275" y="19365"/>
                    <a:pt x="3287" y="19699"/>
                  </a:cubicBezTo>
                  <a:cubicBezTo>
                    <a:pt x="3049" y="19877"/>
                    <a:pt x="2822" y="20092"/>
                    <a:pt x="2608" y="20270"/>
                  </a:cubicBezTo>
                  <a:cubicBezTo>
                    <a:pt x="2275" y="20580"/>
                    <a:pt x="1941" y="20889"/>
                    <a:pt x="1620" y="21199"/>
                  </a:cubicBezTo>
                  <a:cubicBezTo>
                    <a:pt x="1632" y="20830"/>
                    <a:pt x="1644" y="20461"/>
                    <a:pt x="1644" y="20092"/>
                  </a:cubicBezTo>
                  <a:cubicBezTo>
                    <a:pt x="1941" y="19961"/>
                    <a:pt x="2191" y="19758"/>
                    <a:pt x="2429" y="19532"/>
                  </a:cubicBezTo>
                  <a:cubicBezTo>
                    <a:pt x="2691" y="19282"/>
                    <a:pt x="3025" y="19008"/>
                    <a:pt x="3263" y="18699"/>
                  </a:cubicBezTo>
                  <a:close/>
                  <a:moveTo>
                    <a:pt x="3299" y="20020"/>
                  </a:moveTo>
                  <a:cubicBezTo>
                    <a:pt x="3311" y="20294"/>
                    <a:pt x="3311" y="20556"/>
                    <a:pt x="3322" y="20830"/>
                  </a:cubicBezTo>
                  <a:cubicBezTo>
                    <a:pt x="3334" y="20889"/>
                    <a:pt x="3346" y="20949"/>
                    <a:pt x="3370" y="20996"/>
                  </a:cubicBezTo>
                  <a:cubicBezTo>
                    <a:pt x="3096" y="21187"/>
                    <a:pt x="2846" y="21413"/>
                    <a:pt x="2608" y="21592"/>
                  </a:cubicBezTo>
                  <a:cubicBezTo>
                    <a:pt x="2263" y="21866"/>
                    <a:pt x="1917" y="22151"/>
                    <a:pt x="1560" y="22413"/>
                  </a:cubicBezTo>
                  <a:cubicBezTo>
                    <a:pt x="1572" y="22056"/>
                    <a:pt x="1596" y="21711"/>
                    <a:pt x="1608" y="21366"/>
                  </a:cubicBezTo>
                  <a:cubicBezTo>
                    <a:pt x="1620" y="21366"/>
                    <a:pt x="1620" y="21366"/>
                    <a:pt x="1632" y="21354"/>
                  </a:cubicBezTo>
                  <a:cubicBezTo>
                    <a:pt x="2013" y="21056"/>
                    <a:pt x="2406" y="20758"/>
                    <a:pt x="2787" y="20449"/>
                  </a:cubicBezTo>
                  <a:cubicBezTo>
                    <a:pt x="2953" y="20306"/>
                    <a:pt x="3132" y="20175"/>
                    <a:pt x="3299" y="20020"/>
                  </a:cubicBezTo>
                  <a:close/>
                  <a:moveTo>
                    <a:pt x="20170" y="20901"/>
                  </a:moveTo>
                  <a:cubicBezTo>
                    <a:pt x="20515" y="20913"/>
                    <a:pt x="20848" y="20925"/>
                    <a:pt x="21182" y="20937"/>
                  </a:cubicBezTo>
                  <a:cubicBezTo>
                    <a:pt x="20944" y="21127"/>
                    <a:pt x="20729" y="21377"/>
                    <a:pt x="20527" y="21604"/>
                  </a:cubicBezTo>
                  <a:cubicBezTo>
                    <a:pt x="20277" y="21889"/>
                    <a:pt x="20027" y="22187"/>
                    <a:pt x="19777" y="22473"/>
                  </a:cubicBezTo>
                  <a:cubicBezTo>
                    <a:pt x="19396" y="22473"/>
                    <a:pt x="19003" y="22485"/>
                    <a:pt x="18622" y="22485"/>
                  </a:cubicBezTo>
                  <a:cubicBezTo>
                    <a:pt x="18896" y="22235"/>
                    <a:pt x="19182" y="21997"/>
                    <a:pt x="19467" y="21747"/>
                  </a:cubicBezTo>
                  <a:cubicBezTo>
                    <a:pt x="19729" y="21520"/>
                    <a:pt x="20015" y="21294"/>
                    <a:pt x="20182" y="20973"/>
                  </a:cubicBezTo>
                  <a:cubicBezTo>
                    <a:pt x="20205" y="20949"/>
                    <a:pt x="20194" y="20913"/>
                    <a:pt x="20170" y="20901"/>
                  </a:cubicBezTo>
                  <a:close/>
                  <a:moveTo>
                    <a:pt x="21444" y="20949"/>
                  </a:moveTo>
                  <a:cubicBezTo>
                    <a:pt x="21753" y="20973"/>
                    <a:pt x="22063" y="20985"/>
                    <a:pt x="22372" y="20996"/>
                  </a:cubicBezTo>
                  <a:cubicBezTo>
                    <a:pt x="21896" y="21389"/>
                    <a:pt x="21479" y="21889"/>
                    <a:pt x="21039" y="22318"/>
                  </a:cubicBezTo>
                  <a:cubicBezTo>
                    <a:pt x="20979" y="22378"/>
                    <a:pt x="21015" y="22449"/>
                    <a:pt x="21075" y="22485"/>
                  </a:cubicBezTo>
                  <a:cubicBezTo>
                    <a:pt x="20753" y="22473"/>
                    <a:pt x="20444" y="22473"/>
                    <a:pt x="20134" y="22473"/>
                  </a:cubicBezTo>
                  <a:cubicBezTo>
                    <a:pt x="20360" y="22247"/>
                    <a:pt x="20586" y="22008"/>
                    <a:pt x="20801" y="21770"/>
                  </a:cubicBezTo>
                  <a:cubicBezTo>
                    <a:pt x="21039" y="21520"/>
                    <a:pt x="21289" y="21258"/>
                    <a:pt x="21444" y="20949"/>
                  </a:cubicBezTo>
                  <a:close/>
                  <a:moveTo>
                    <a:pt x="14895" y="20818"/>
                  </a:moveTo>
                  <a:cubicBezTo>
                    <a:pt x="14312" y="21306"/>
                    <a:pt x="13788" y="21937"/>
                    <a:pt x="13276" y="22497"/>
                  </a:cubicBezTo>
                  <a:lnTo>
                    <a:pt x="12466" y="22497"/>
                  </a:lnTo>
                  <a:cubicBezTo>
                    <a:pt x="12681" y="22294"/>
                    <a:pt x="12883" y="22080"/>
                    <a:pt x="13097" y="21878"/>
                  </a:cubicBezTo>
                  <a:cubicBezTo>
                    <a:pt x="13395" y="21556"/>
                    <a:pt x="13752" y="21246"/>
                    <a:pt x="13979" y="20865"/>
                  </a:cubicBezTo>
                  <a:cubicBezTo>
                    <a:pt x="13990" y="20842"/>
                    <a:pt x="13990" y="20830"/>
                    <a:pt x="13979" y="20818"/>
                  </a:cubicBezTo>
                  <a:close/>
                  <a:moveTo>
                    <a:pt x="15264" y="20806"/>
                  </a:moveTo>
                  <a:cubicBezTo>
                    <a:pt x="15586" y="20806"/>
                    <a:pt x="15907" y="20818"/>
                    <a:pt x="16229" y="20818"/>
                  </a:cubicBezTo>
                  <a:cubicBezTo>
                    <a:pt x="15931" y="21008"/>
                    <a:pt x="15669" y="21282"/>
                    <a:pt x="15419" y="21520"/>
                  </a:cubicBezTo>
                  <a:cubicBezTo>
                    <a:pt x="15086" y="21830"/>
                    <a:pt x="14788" y="22163"/>
                    <a:pt x="14490" y="22497"/>
                  </a:cubicBezTo>
                  <a:lnTo>
                    <a:pt x="13586" y="22497"/>
                  </a:lnTo>
                  <a:cubicBezTo>
                    <a:pt x="14169" y="21973"/>
                    <a:pt x="14800" y="21425"/>
                    <a:pt x="15264" y="20806"/>
                  </a:cubicBezTo>
                  <a:close/>
                  <a:moveTo>
                    <a:pt x="16884" y="20818"/>
                  </a:moveTo>
                  <a:cubicBezTo>
                    <a:pt x="17146" y="20818"/>
                    <a:pt x="17396" y="20818"/>
                    <a:pt x="17658" y="20830"/>
                  </a:cubicBezTo>
                  <a:cubicBezTo>
                    <a:pt x="17312" y="20973"/>
                    <a:pt x="17038" y="21318"/>
                    <a:pt x="16788" y="21592"/>
                  </a:cubicBezTo>
                  <a:cubicBezTo>
                    <a:pt x="16491" y="21889"/>
                    <a:pt x="16193" y="22199"/>
                    <a:pt x="15895" y="22497"/>
                  </a:cubicBezTo>
                  <a:lnTo>
                    <a:pt x="14824" y="22497"/>
                  </a:lnTo>
                  <a:cubicBezTo>
                    <a:pt x="15086" y="22247"/>
                    <a:pt x="15360" y="21985"/>
                    <a:pt x="15633" y="21735"/>
                  </a:cubicBezTo>
                  <a:cubicBezTo>
                    <a:pt x="15943" y="21437"/>
                    <a:pt x="16300" y="21163"/>
                    <a:pt x="16562" y="20818"/>
                  </a:cubicBezTo>
                  <a:close/>
                  <a:moveTo>
                    <a:pt x="17741" y="20830"/>
                  </a:moveTo>
                  <a:lnTo>
                    <a:pt x="17741" y="20830"/>
                  </a:lnTo>
                  <a:cubicBezTo>
                    <a:pt x="18098" y="20842"/>
                    <a:pt x="18455" y="20842"/>
                    <a:pt x="18812" y="20854"/>
                  </a:cubicBezTo>
                  <a:cubicBezTo>
                    <a:pt x="18527" y="21068"/>
                    <a:pt x="18289" y="21354"/>
                    <a:pt x="18039" y="21580"/>
                  </a:cubicBezTo>
                  <a:cubicBezTo>
                    <a:pt x="17705" y="21889"/>
                    <a:pt x="17360" y="22199"/>
                    <a:pt x="17015" y="22497"/>
                  </a:cubicBezTo>
                  <a:lnTo>
                    <a:pt x="16169" y="22497"/>
                  </a:lnTo>
                  <a:cubicBezTo>
                    <a:pt x="16431" y="22259"/>
                    <a:pt x="16705" y="22008"/>
                    <a:pt x="16967" y="21770"/>
                  </a:cubicBezTo>
                  <a:cubicBezTo>
                    <a:pt x="17241" y="21508"/>
                    <a:pt x="17622" y="21246"/>
                    <a:pt x="17765" y="20889"/>
                  </a:cubicBezTo>
                  <a:cubicBezTo>
                    <a:pt x="17777" y="20865"/>
                    <a:pt x="17765" y="20842"/>
                    <a:pt x="17741" y="20830"/>
                  </a:cubicBezTo>
                  <a:close/>
                  <a:moveTo>
                    <a:pt x="19062" y="20865"/>
                  </a:moveTo>
                  <a:cubicBezTo>
                    <a:pt x="19408" y="20877"/>
                    <a:pt x="19741" y="20877"/>
                    <a:pt x="20075" y="20901"/>
                  </a:cubicBezTo>
                  <a:cubicBezTo>
                    <a:pt x="19765" y="21056"/>
                    <a:pt x="19515" y="21306"/>
                    <a:pt x="19265" y="21556"/>
                  </a:cubicBezTo>
                  <a:cubicBezTo>
                    <a:pt x="18991" y="21830"/>
                    <a:pt x="18729" y="22104"/>
                    <a:pt x="18455" y="22378"/>
                  </a:cubicBezTo>
                  <a:cubicBezTo>
                    <a:pt x="18420" y="22413"/>
                    <a:pt x="18420" y="22461"/>
                    <a:pt x="18431" y="22485"/>
                  </a:cubicBezTo>
                  <a:cubicBezTo>
                    <a:pt x="18086" y="22485"/>
                    <a:pt x="17753" y="22485"/>
                    <a:pt x="17408" y="22497"/>
                  </a:cubicBezTo>
                  <a:cubicBezTo>
                    <a:pt x="17669" y="22282"/>
                    <a:pt x="17931" y="22068"/>
                    <a:pt x="18181" y="21842"/>
                  </a:cubicBezTo>
                  <a:cubicBezTo>
                    <a:pt x="18491" y="21556"/>
                    <a:pt x="18872" y="21235"/>
                    <a:pt x="19062" y="20865"/>
                  </a:cubicBezTo>
                  <a:close/>
                  <a:moveTo>
                    <a:pt x="13848" y="20818"/>
                  </a:moveTo>
                  <a:cubicBezTo>
                    <a:pt x="13490" y="21044"/>
                    <a:pt x="13193" y="21377"/>
                    <a:pt x="12907" y="21687"/>
                  </a:cubicBezTo>
                  <a:cubicBezTo>
                    <a:pt x="12657" y="21949"/>
                    <a:pt x="12407" y="22223"/>
                    <a:pt x="12157" y="22497"/>
                  </a:cubicBezTo>
                  <a:cubicBezTo>
                    <a:pt x="11800" y="22497"/>
                    <a:pt x="11431" y="22497"/>
                    <a:pt x="11073" y="22509"/>
                  </a:cubicBezTo>
                  <a:cubicBezTo>
                    <a:pt x="11312" y="22247"/>
                    <a:pt x="11538" y="21997"/>
                    <a:pt x="11776" y="21747"/>
                  </a:cubicBezTo>
                  <a:cubicBezTo>
                    <a:pt x="12074" y="21449"/>
                    <a:pt x="12431" y="21163"/>
                    <a:pt x="12693" y="20818"/>
                  </a:cubicBezTo>
                  <a:close/>
                  <a:moveTo>
                    <a:pt x="12383" y="20830"/>
                  </a:moveTo>
                  <a:cubicBezTo>
                    <a:pt x="12109" y="21056"/>
                    <a:pt x="11859" y="21342"/>
                    <a:pt x="11621" y="21592"/>
                  </a:cubicBezTo>
                  <a:cubicBezTo>
                    <a:pt x="11335" y="21889"/>
                    <a:pt x="11073" y="22199"/>
                    <a:pt x="10811" y="22509"/>
                  </a:cubicBezTo>
                  <a:cubicBezTo>
                    <a:pt x="10478" y="22509"/>
                    <a:pt x="10157" y="22509"/>
                    <a:pt x="9835" y="22520"/>
                  </a:cubicBezTo>
                  <a:cubicBezTo>
                    <a:pt x="10061" y="22294"/>
                    <a:pt x="10276" y="22068"/>
                    <a:pt x="10514" y="21854"/>
                  </a:cubicBezTo>
                  <a:cubicBezTo>
                    <a:pt x="10823" y="21556"/>
                    <a:pt x="11252" y="21270"/>
                    <a:pt x="11466" y="20889"/>
                  </a:cubicBezTo>
                  <a:cubicBezTo>
                    <a:pt x="11466" y="20877"/>
                    <a:pt x="11466" y="20854"/>
                    <a:pt x="11454" y="20830"/>
                  </a:cubicBezTo>
                  <a:close/>
                  <a:moveTo>
                    <a:pt x="22587" y="21008"/>
                  </a:moveTo>
                  <a:cubicBezTo>
                    <a:pt x="23349" y="21044"/>
                    <a:pt x="24099" y="21068"/>
                    <a:pt x="24861" y="21092"/>
                  </a:cubicBezTo>
                  <a:cubicBezTo>
                    <a:pt x="24670" y="21270"/>
                    <a:pt x="24527" y="21508"/>
                    <a:pt x="24385" y="21711"/>
                  </a:cubicBezTo>
                  <a:cubicBezTo>
                    <a:pt x="24194" y="21985"/>
                    <a:pt x="24004" y="22259"/>
                    <a:pt x="23801" y="22532"/>
                  </a:cubicBezTo>
                  <a:cubicBezTo>
                    <a:pt x="23515" y="22520"/>
                    <a:pt x="23242" y="22509"/>
                    <a:pt x="22956" y="22509"/>
                  </a:cubicBezTo>
                  <a:cubicBezTo>
                    <a:pt x="23075" y="22378"/>
                    <a:pt x="23206" y="22259"/>
                    <a:pt x="23337" y="22128"/>
                  </a:cubicBezTo>
                  <a:cubicBezTo>
                    <a:pt x="23551" y="21901"/>
                    <a:pt x="23789" y="21675"/>
                    <a:pt x="23908" y="21377"/>
                  </a:cubicBezTo>
                  <a:cubicBezTo>
                    <a:pt x="23927" y="21331"/>
                    <a:pt x="23887" y="21299"/>
                    <a:pt x="23846" y="21299"/>
                  </a:cubicBezTo>
                  <a:cubicBezTo>
                    <a:pt x="23835" y="21299"/>
                    <a:pt x="23823" y="21301"/>
                    <a:pt x="23813" y="21306"/>
                  </a:cubicBezTo>
                  <a:cubicBezTo>
                    <a:pt x="23515" y="21449"/>
                    <a:pt x="23289" y="21723"/>
                    <a:pt x="23075" y="21961"/>
                  </a:cubicBezTo>
                  <a:cubicBezTo>
                    <a:pt x="22908" y="22128"/>
                    <a:pt x="22753" y="22318"/>
                    <a:pt x="22599" y="22497"/>
                  </a:cubicBezTo>
                  <a:cubicBezTo>
                    <a:pt x="22122" y="22485"/>
                    <a:pt x="21646" y="22485"/>
                    <a:pt x="21170" y="22485"/>
                  </a:cubicBezTo>
                  <a:cubicBezTo>
                    <a:pt x="21182" y="22473"/>
                    <a:pt x="21194" y="22473"/>
                    <a:pt x="21194" y="22461"/>
                  </a:cubicBezTo>
                  <a:cubicBezTo>
                    <a:pt x="21694" y="22044"/>
                    <a:pt x="22253" y="21580"/>
                    <a:pt x="22587" y="21008"/>
                  </a:cubicBezTo>
                  <a:close/>
                  <a:moveTo>
                    <a:pt x="11312" y="20830"/>
                  </a:moveTo>
                  <a:cubicBezTo>
                    <a:pt x="10954" y="20996"/>
                    <a:pt x="10657" y="21354"/>
                    <a:pt x="10395" y="21627"/>
                  </a:cubicBezTo>
                  <a:cubicBezTo>
                    <a:pt x="10109" y="21913"/>
                    <a:pt x="9835" y="22211"/>
                    <a:pt x="9561" y="22520"/>
                  </a:cubicBezTo>
                  <a:cubicBezTo>
                    <a:pt x="9133" y="22532"/>
                    <a:pt x="8704" y="22532"/>
                    <a:pt x="8275" y="22544"/>
                  </a:cubicBezTo>
                  <a:cubicBezTo>
                    <a:pt x="8549" y="22259"/>
                    <a:pt x="8835" y="21985"/>
                    <a:pt x="9133" y="21723"/>
                  </a:cubicBezTo>
                  <a:cubicBezTo>
                    <a:pt x="9478" y="21425"/>
                    <a:pt x="9883" y="21163"/>
                    <a:pt x="10204" y="20842"/>
                  </a:cubicBezTo>
                  <a:cubicBezTo>
                    <a:pt x="10573" y="20842"/>
                    <a:pt x="10942" y="20830"/>
                    <a:pt x="11312" y="20830"/>
                  </a:cubicBezTo>
                  <a:close/>
                  <a:moveTo>
                    <a:pt x="25135" y="21104"/>
                  </a:moveTo>
                  <a:cubicBezTo>
                    <a:pt x="25575" y="21116"/>
                    <a:pt x="26016" y="21127"/>
                    <a:pt x="26468" y="21139"/>
                  </a:cubicBezTo>
                  <a:cubicBezTo>
                    <a:pt x="26159" y="21354"/>
                    <a:pt x="25944" y="21687"/>
                    <a:pt x="25694" y="21949"/>
                  </a:cubicBezTo>
                  <a:cubicBezTo>
                    <a:pt x="25480" y="22175"/>
                    <a:pt x="25278" y="22389"/>
                    <a:pt x="25051" y="22604"/>
                  </a:cubicBezTo>
                  <a:cubicBezTo>
                    <a:pt x="24718" y="22580"/>
                    <a:pt x="24373" y="22556"/>
                    <a:pt x="24027" y="22544"/>
                  </a:cubicBezTo>
                  <a:cubicBezTo>
                    <a:pt x="24218" y="22318"/>
                    <a:pt x="24408" y="22092"/>
                    <a:pt x="24599" y="21878"/>
                  </a:cubicBezTo>
                  <a:cubicBezTo>
                    <a:pt x="24789" y="21639"/>
                    <a:pt x="25039" y="21401"/>
                    <a:pt x="25135" y="21104"/>
                  </a:cubicBezTo>
                  <a:close/>
                  <a:moveTo>
                    <a:pt x="9930" y="20842"/>
                  </a:moveTo>
                  <a:cubicBezTo>
                    <a:pt x="9633" y="21020"/>
                    <a:pt x="9371" y="21258"/>
                    <a:pt x="9121" y="21473"/>
                  </a:cubicBezTo>
                  <a:cubicBezTo>
                    <a:pt x="8728" y="21806"/>
                    <a:pt x="8383" y="22175"/>
                    <a:pt x="8037" y="22556"/>
                  </a:cubicBezTo>
                  <a:cubicBezTo>
                    <a:pt x="7811" y="22556"/>
                    <a:pt x="7585" y="22568"/>
                    <a:pt x="7359" y="22568"/>
                  </a:cubicBezTo>
                  <a:cubicBezTo>
                    <a:pt x="7561" y="22354"/>
                    <a:pt x="7763" y="22139"/>
                    <a:pt x="7978" y="21937"/>
                  </a:cubicBezTo>
                  <a:cubicBezTo>
                    <a:pt x="8240" y="21675"/>
                    <a:pt x="8680" y="21425"/>
                    <a:pt x="8811" y="21080"/>
                  </a:cubicBezTo>
                  <a:cubicBezTo>
                    <a:pt x="8823" y="21032"/>
                    <a:pt x="8775" y="21008"/>
                    <a:pt x="8740" y="21008"/>
                  </a:cubicBezTo>
                  <a:cubicBezTo>
                    <a:pt x="8371" y="21068"/>
                    <a:pt x="8002" y="21544"/>
                    <a:pt x="7752" y="21806"/>
                  </a:cubicBezTo>
                  <a:cubicBezTo>
                    <a:pt x="7525" y="22044"/>
                    <a:pt x="7311" y="22306"/>
                    <a:pt x="7109" y="22580"/>
                  </a:cubicBezTo>
                  <a:cubicBezTo>
                    <a:pt x="6644" y="22592"/>
                    <a:pt x="6180" y="22616"/>
                    <a:pt x="5727" y="22640"/>
                  </a:cubicBezTo>
                  <a:cubicBezTo>
                    <a:pt x="6037" y="22366"/>
                    <a:pt x="6359" y="22104"/>
                    <a:pt x="6668" y="21830"/>
                  </a:cubicBezTo>
                  <a:cubicBezTo>
                    <a:pt x="6870" y="21663"/>
                    <a:pt x="7073" y="21485"/>
                    <a:pt x="7263" y="21306"/>
                  </a:cubicBezTo>
                  <a:cubicBezTo>
                    <a:pt x="7335" y="21246"/>
                    <a:pt x="7561" y="20973"/>
                    <a:pt x="7716" y="20842"/>
                  </a:cubicBezTo>
                  <a:close/>
                  <a:moveTo>
                    <a:pt x="7275" y="20842"/>
                  </a:moveTo>
                  <a:cubicBezTo>
                    <a:pt x="7097" y="21008"/>
                    <a:pt x="6942" y="21187"/>
                    <a:pt x="6823" y="21294"/>
                  </a:cubicBezTo>
                  <a:cubicBezTo>
                    <a:pt x="6335" y="21735"/>
                    <a:pt x="5858" y="22187"/>
                    <a:pt x="5370" y="22651"/>
                  </a:cubicBezTo>
                  <a:cubicBezTo>
                    <a:pt x="5144" y="22663"/>
                    <a:pt x="4918" y="22675"/>
                    <a:pt x="4692" y="22687"/>
                  </a:cubicBezTo>
                  <a:cubicBezTo>
                    <a:pt x="4930" y="22413"/>
                    <a:pt x="5168" y="22151"/>
                    <a:pt x="5418" y="21889"/>
                  </a:cubicBezTo>
                  <a:cubicBezTo>
                    <a:pt x="5716" y="21580"/>
                    <a:pt x="6120" y="21270"/>
                    <a:pt x="6311" y="20877"/>
                  </a:cubicBezTo>
                  <a:cubicBezTo>
                    <a:pt x="6323" y="20865"/>
                    <a:pt x="6323" y="20854"/>
                    <a:pt x="6323" y="20842"/>
                  </a:cubicBezTo>
                  <a:close/>
                  <a:moveTo>
                    <a:pt x="26540" y="21139"/>
                  </a:moveTo>
                  <a:cubicBezTo>
                    <a:pt x="26873" y="21139"/>
                    <a:pt x="27194" y="21139"/>
                    <a:pt x="27528" y="21151"/>
                  </a:cubicBezTo>
                  <a:cubicBezTo>
                    <a:pt x="27266" y="21342"/>
                    <a:pt x="27052" y="21627"/>
                    <a:pt x="26849" y="21889"/>
                  </a:cubicBezTo>
                  <a:cubicBezTo>
                    <a:pt x="26647" y="22151"/>
                    <a:pt x="26444" y="22413"/>
                    <a:pt x="26254" y="22687"/>
                  </a:cubicBezTo>
                  <a:cubicBezTo>
                    <a:pt x="25956" y="22663"/>
                    <a:pt x="25670" y="22640"/>
                    <a:pt x="25373" y="22616"/>
                  </a:cubicBezTo>
                  <a:cubicBezTo>
                    <a:pt x="25563" y="22461"/>
                    <a:pt x="25742" y="22282"/>
                    <a:pt x="25920" y="22092"/>
                  </a:cubicBezTo>
                  <a:cubicBezTo>
                    <a:pt x="26159" y="21830"/>
                    <a:pt x="26444" y="21544"/>
                    <a:pt x="26563" y="21199"/>
                  </a:cubicBezTo>
                  <a:cubicBezTo>
                    <a:pt x="26575" y="21175"/>
                    <a:pt x="26563" y="21151"/>
                    <a:pt x="26540" y="21139"/>
                  </a:cubicBezTo>
                  <a:close/>
                  <a:moveTo>
                    <a:pt x="5466" y="20830"/>
                  </a:moveTo>
                  <a:cubicBezTo>
                    <a:pt x="5692" y="20842"/>
                    <a:pt x="5918" y="20842"/>
                    <a:pt x="6144" y="20842"/>
                  </a:cubicBezTo>
                  <a:cubicBezTo>
                    <a:pt x="5799" y="21032"/>
                    <a:pt x="5501" y="21413"/>
                    <a:pt x="5239" y="21711"/>
                  </a:cubicBezTo>
                  <a:cubicBezTo>
                    <a:pt x="4942" y="22032"/>
                    <a:pt x="4668" y="22366"/>
                    <a:pt x="4394" y="22699"/>
                  </a:cubicBezTo>
                  <a:cubicBezTo>
                    <a:pt x="4001" y="22723"/>
                    <a:pt x="3608" y="22747"/>
                    <a:pt x="3227" y="22770"/>
                  </a:cubicBezTo>
                  <a:cubicBezTo>
                    <a:pt x="3513" y="22520"/>
                    <a:pt x="3799" y="22270"/>
                    <a:pt x="4096" y="22020"/>
                  </a:cubicBezTo>
                  <a:cubicBezTo>
                    <a:pt x="4549" y="21639"/>
                    <a:pt x="5073" y="21282"/>
                    <a:pt x="5466" y="20830"/>
                  </a:cubicBezTo>
                  <a:close/>
                  <a:moveTo>
                    <a:pt x="28921" y="21127"/>
                  </a:moveTo>
                  <a:lnTo>
                    <a:pt x="28921" y="21127"/>
                  </a:lnTo>
                  <a:cubicBezTo>
                    <a:pt x="28659" y="21389"/>
                    <a:pt x="28433" y="21711"/>
                    <a:pt x="28195" y="21997"/>
                  </a:cubicBezTo>
                  <a:cubicBezTo>
                    <a:pt x="27956" y="22270"/>
                    <a:pt x="27706" y="22544"/>
                    <a:pt x="27456" y="22818"/>
                  </a:cubicBezTo>
                  <a:cubicBezTo>
                    <a:pt x="27147" y="22782"/>
                    <a:pt x="26837" y="22747"/>
                    <a:pt x="26528" y="22711"/>
                  </a:cubicBezTo>
                  <a:cubicBezTo>
                    <a:pt x="26730" y="22473"/>
                    <a:pt x="26944" y="22235"/>
                    <a:pt x="27159" y="21985"/>
                  </a:cubicBezTo>
                  <a:cubicBezTo>
                    <a:pt x="27373" y="21735"/>
                    <a:pt x="27623" y="21461"/>
                    <a:pt x="27766" y="21151"/>
                  </a:cubicBezTo>
                  <a:cubicBezTo>
                    <a:pt x="28147" y="21139"/>
                    <a:pt x="28540" y="21139"/>
                    <a:pt x="28921" y="21127"/>
                  </a:cubicBezTo>
                  <a:close/>
                  <a:moveTo>
                    <a:pt x="30064" y="21092"/>
                  </a:moveTo>
                  <a:lnTo>
                    <a:pt x="30064" y="21092"/>
                  </a:lnTo>
                  <a:cubicBezTo>
                    <a:pt x="29766" y="21294"/>
                    <a:pt x="29492" y="21556"/>
                    <a:pt x="29242" y="21747"/>
                  </a:cubicBezTo>
                  <a:cubicBezTo>
                    <a:pt x="28778" y="22104"/>
                    <a:pt x="28337" y="22497"/>
                    <a:pt x="27837" y="22782"/>
                  </a:cubicBezTo>
                  <a:cubicBezTo>
                    <a:pt x="27814" y="22806"/>
                    <a:pt x="27790" y="22818"/>
                    <a:pt x="27766" y="22842"/>
                  </a:cubicBezTo>
                  <a:lnTo>
                    <a:pt x="27695" y="22842"/>
                  </a:lnTo>
                  <a:cubicBezTo>
                    <a:pt x="28242" y="22354"/>
                    <a:pt x="28873" y="21782"/>
                    <a:pt x="29159" y="21139"/>
                  </a:cubicBezTo>
                  <a:cubicBezTo>
                    <a:pt x="29159" y="21139"/>
                    <a:pt x="29159" y="21127"/>
                    <a:pt x="29159" y="21127"/>
                  </a:cubicBezTo>
                  <a:cubicBezTo>
                    <a:pt x="29457" y="21116"/>
                    <a:pt x="29766" y="21116"/>
                    <a:pt x="30064" y="21092"/>
                  </a:cubicBezTo>
                  <a:close/>
                  <a:moveTo>
                    <a:pt x="4120" y="20818"/>
                  </a:moveTo>
                  <a:cubicBezTo>
                    <a:pt x="4454" y="20818"/>
                    <a:pt x="4799" y="20830"/>
                    <a:pt x="5144" y="20830"/>
                  </a:cubicBezTo>
                  <a:cubicBezTo>
                    <a:pt x="4727" y="21092"/>
                    <a:pt x="4346" y="21449"/>
                    <a:pt x="3989" y="21758"/>
                  </a:cubicBezTo>
                  <a:cubicBezTo>
                    <a:pt x="3596" y="22104"/>
                    <a:pt x="3227" y="22449"/>
                    <a:pt x="2858" y="22806"/>
                  </a:cubicBezTo>
                  <a:cubicBezTo>
                    <a:pt x="2489" y="22830"/>
                    <a:pt x="2132" y="22854"/>
                    <a:pt x="1763" y="22890"/>
                  </a:cubicBezTo>
                  <a:cubicBezTo>
                    <a:pt x="2120" y="22604"/>
                    <a:pt x="2453" y="22318"/>
                    <a:pt x="2810" y="22032"/>
                  </a:cubicBezTo>
                  <a:cubicBezTo>
                    <a:pt x="3156" y="21747"/>
                    <a:pt x="3632" y="21461"/>
                    <a:pt x="3930" y="21092"/>
                  </a:cubicBezTo>
                  <a:cubicBezTo>
                    <a:pt x="3942" y="21092"/>
                    <a:pt x="3942" y="21080"/>
                    <a:pt x="3942" y="21080"/>
                  </a:cubicBezTo>
                  <a:cubicBezTo>
                    <a:pt x="4013" y="20996"/>
                    <a:pt x="4073" y="20901"/>
                    <a:pt x="4120" y="20818"/>
                  </a:cubicBezTo>
                  <a:close/>
                  <a:moveTo>
                    <a:pt x="26517" y="0"/>
                  </a:moveTo>
                  <a:cubicBezTo>
                    <a:pt x="23249" y="0"/>
                    <a:pt x="19978" y="63"/>
                    <a:pt x="16717" y="208"/>
                  </a:cubicBezTo>
                  <a:cubicBezTo>
                    <a:pt x="12097" y="399"/>
                    <a:pt x="7394" y="565"/>
                    <a:pt x="2834" y="1292"/>
                  </a:cubicBezTo>
                  <a:cubicBezTo>
                    <a:pt x="2751" y="1304"/>
                    <a:pt x="2715" y="1375"/>
                    <a:pt x="2727" y="1446"/>
                  </a:cubicBezTo>
                  <a:cubicBezTo>
                    <a:pt x="2310" y="1637"/>
                    <a:pt x="1917" y="2018"/>
                    <a:pt x="1572" y="2292"/>
                  </a:cubicBezTo>
                  <a:cubicBezTo>
                    <a:pt x="1108" y="2637"/>
                    <a:pt x="667" y="3030"/>
                    <a:pt x="167" y="3316"/>
                  </a:cubicBezTo>
                  <a:cubicBezTo>
                    <a:pt x="84" y="3375"/>
                    <a:pt x="12" y="3494"/>
                    <a:pt x="36" y="3601"/>
                  </a:cubicBezTo>
                  <a:cubicBezTo>
                    <a:pt x="12" y="3625"/>
                    <a:pt x="1" y="3661"/>
                    <a:pt x="12" y="3709"/>
                  </a:cubicBezTo>
                  <a:cubicBezTo>
                    <a:pt x="36" y="4090"/>
                    <a:pt x="60" y="4483"/>
                    <a:pt x="84" y="4875"/>
                  </a:cubicBezTo>
                  <a:cubicBezTo>
                    <a:pt x="72" y="4887"/>
                    <a:pt x="60" y="4899"/>
                    <a:pt x="48" y="4911"/>
                  </a:cubicBezTo>
                  <a:cubicBezTo>
                    <a:pt x="12" y="4947"/>
                    <a:pt x="48" y="5006"/>
                    <a:pt x="96" y="5006"/>
                  </a:cubicBezTo>
                  <a:cubicBezTo>
                    <a:pt x="286" y="7781"/>
                    <a:pt x="429" y="10555"/>
                    <a:pt x="560" y="13317"/>
                  </a:cubicBezTo>
                  <a:cubicBezTo>
                    <a:pt x="715" y="16532"/>
                    <a:pt x="608" y="19758"/>
                    <a:pt x="786" y="22961"/>
                  </a:cubicBezTo>
                  <a:cubicBezTo>
                    <a:pt x="803" y="23195"/>
                    <a:pt x="972" y="23306"/>
                    <a:pt x="1146" y="23306"/>
                  </a:cubicBezTo>
                  <a:cubicBezTo>
                    <a:pt x="1219" y="23306"/>
                    <a:pt x="1294" y="23286"/>
                    <a:pt x="1358" y="23247"/>
                  </a:cubicBezTo>
                  <a:cubicBezTo>
                    <a:pt x="1727" y="23247"/>
                    <a:pt x="2108" y="23259"/>
                    <a:pt x="2477" y="23259"/>
                  </a:cubicBezTo>
                  <a:cubicBezTo>
                    <a:pt x="2501" y="23290"/>
                    <a:pt x="2535" y="23317"/>
                    <a:pt x="2573" y="23317"/>
                  </a:cubicBezTo>
                  <a:cubicBezTo>
                    <a:pt x="2592" y="23317"/>
                    <a:pt x="2612" y="23310"/>
                    <a:pt x="2632" y="23294"/>
                  </a:cubicBezTo>
                  <a:cubicBezTo>
                    <a:pt x="2644" y="23282"/>
                    <a:pt x="2644" y="23271"/>
                    <a:pt x="2656" y="23271"/>
                  </a:cubicBezTo>
                  <a:cubicBezTo>
                    <a:pt x="3642" y="23285"/>
                    <a:pt x="4628" y="23290"/>
                    <a:pt x="5615" y="23290"/>
                  </a:cubicBezTo>
                  <a:cubicBezTo>
                    <a:pt x="8182" y="23290"/>
                    <a:pt x="10751" y="23255"/>
                    <a:pt x="13317" y="23255"/>
                  </a:cubicBezTo>
                  <a:cubicBezTo>
                    <a:pt x="13779" y="23255"/>
                    <a:pt x="14242" y="23256"/>
                    <a:pt x="14705" y="23259"/>
                  </a:cubicBezTo>
                  <a:cubicBezTo>
                    <a:pt x="18288" y="23278"/>
                    <a:pt x="21941" y="23593"/>
                    <a:pt x="25545" y="23593"/>
                  </a:cubicBezTo>
                  <a:cubicBezTo>
                    <a:pt x="26396" y="23593"/>
                    <a:pt x="27244" y="23576"/>
                    <a:pt x="28087" y="23532"/>
                  </a:cubicBezTo>
                  <a:cubicBezTo>
                    <a:pt x="28326" y="23521"/>
                    <a:pt x="28457" y="23235"/>
                    <a:pt x="28373" y="23056"/>
                  </a:cubicBezTo>
                  <a:cubicBezTo>
                    <a:pt x="28730" y="22770"/>
                    <a:pt x="29088" y="22473"/>
                    <a:pt x="29433" y="22187"/>
                  </a:cubicBezTo>
                  <a:cubicBezTo>
                    <a:pt x="29850" y="21854"/>
                    <a:pt x="30421" y="21508"/>
                    <a:pt x="30695" y="21044"/>
                  </a:cubicBezTo>
                  <a:cubicBezTo>
                    <a:pt x="30838" y="21008"/>
                    <a:pt x="30945" y="20901"/>
                    <a:pt x="30933" y="20723"/>
                  </a:cubicBezTo>
                  <a:cubicBezTo>
                    <a:pt x="30790" y="13900"/>
                    <a:pt x="31528" y="7185"/>
                    <a:pt x="31838" y="387"/>
                  </a:cubicBezTo>
                  <a:cubicBezTo>
                    <a:pt x="31845" y="274"/>
                    <a:pt x="31751" y="211"/>
                    <a:pt x="31659" y="211"/>
                  </a:cubicBezTo>
                  <a:cubicBezTo>
                    <a:pt x="31596" y="211"/>
                    <a:pt x="31534" y="240"/>
                    <a:pt x="31505" y="303"/>
                  </a:cubicBezTo>
                  <a:cubicBezTo>
                    <a:pt x="31481" y="172"/>
                    <a:pt x="31385" y="42"/>
                    <a:pt x="31207" y="42"/>
                  </a:cubicBezTo>
                  <a:cubicBezTo>
                    <a:pt x="29646" y="15"/>
                    <a:pt x="28082" y="0"/>
                    <a:pt x="26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"/>
              </a:endParaRPr>
            </a:p>
          </p:txBody>
        </p:sp>
      </p:grpSp>
      <p:sp>
        <p:nvSpPr>
          <p:cNvPr id="23" name="Google Shape;399;p20">
            <a:extLst>
              <a:ext uri="{FF2B5EF4-FFF2-40B4-BE49-F238E27FC236}">
                <a16:creationId xmlns:a16="http://schemas.microsoft.com/office/drawing/2014/main" id="{51CB98E1-3FEE-4948-85A8-477A82F70CB8}"/>
              </a:ext>
            </a:extLst>
          </p:cNvPr>
          <p:cNvSpPr/>
          <p:nvPr/>
        </p:nvSpPr>
        <p:spPr>
          <a:xfrm>
            <a:off x="3361399" y="2626543"/>
            <a:ext cx="368223" cy="182354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"/>
            </a:endParaRPr>
          </a:p>
        </p:txBody>
      </p:sp>
      <p:sp>
        <p:nvSpPr>
          <p:cNvPr id="24" name="Google Shape;361;p20">
            <a:extLst>
              <a:ext uri="{FF2B5EF4-FFF2-40B4-BE49-F238E27FC236}">
                <a16:creationId xmlns:a16="http://schemas.microsoft.com/office/drawing/2014/main" id="{150B472B-8E91-484D-B351-D72BF400FDEE}"/>
              </a:ext>
            </a:extLst>
          </p:cNvPr>
          <p:cNvSpPr/>
          <p:nvPr/>
        </p:nvSpPr>
        <p:spPr>
          <a:xfrm rot="18952197">
            <a:off x="5265155" y="3331924"/>
            <a:ext cx="182860" cy="367525"/>
          </a:xfrm>
          <a:custGeom>
            <a:avLst/>
            <a:gdLst/>
            <a:ahLst/>
            <a:cxnLst/>
            <a:rect l="l" t="t" r="r" b="b"/>
            <a:pathLst>
              <a:path w="7597" h="15269" extrusionOk="0">
                <a:moveTo>
                  <a:pt x="5942" y="667"/>
                </a:moveTo>
                <a:lnTo>
                  <a:pt x="5942" y="667"/>
                </a:lnTo>
                <a:cubicBezTo>
                  <a:pt x="5454" y="3680"/>
                  <a:pt x="4501" y="7121"/>
                  <a:pt x="4882" y="10133"/>
                </a:cubicBezTo>
                <a:cubicBezTo>
                  <a:pt x="4882" y="10157"/>
                  <a:pt x="4894" y="10181"/>
                  <a:pt x="4906" y="10192"/>
                </a:cubicBezTo>
                <a:cubicBezTo>
                  <a:pt x="4906" y="10216"/>
                  <a:pt x="4930" y="10240"/>
                  <a:pt x="4954" y="10252"/>
                </a:cubicBezTo>
                <a:cubicBezTo>
                  <a:pt x="4954" y="10264"/>
                  <a:pt x="4966" y="10264"/>
                  <a:pt x="4966" y="10264"/>
                </a:cubicBezTo>
                <a:cubicBezTo>
                  <a:pt x="4978" y="10276"/>
                  <a:pt x="4989" y="10276"/>
                  <a:pt x="5001" y="10276"/>
                </a:cubicBezTo>
                <a:cubicBezTo>
                  <a:pt x="5323" y="10431"/>
                  <a:pt x="5704" y="10419"/>
                  <a:pt x="6061" y="10431"/>
                </a:cubicBezTo>
                <a:cubicBezTo>
                  <a:pt x="6406" y="10454"/>
                  <a:pt x="6763" y="10478"/>
                  <a:pt x="7121" y="10478"/>
                </a:cubicBezTo>
                <a:cubicBezTo>
                  <a:pt x="5966" y="11836"/>
                  <a:pt x="4882" y="13300"/>
                  <a:pt x="3799" y="14717"/>
                </a:cubicBezTo>
                <a:cubicBezTo>
                  <a:pt x="2715" y="13300"/>
                  <a:pt x="1632" y="11836"/>
                  <a:pt x="477" y="10478"/>
                </a:cubicBezTo>
                <a:cubicBezTo>
                  <a:pt x="822" y="10478"/>
                  <a:pt x="1179" y="10454"/>
                  <a:pt x="1537" y="10431"/>
                </a:cubicBezTo>
                <a:cubicBezTo>
                  <a:pt x="1882" y="10419"/>
                  <a:pt x="2263" y="10431"/>
                  <a:pt x="2584" y="10288"/>
                </a:cubicBezTo>
                <a:cubicBezTo>
                  <a:pt x="2597" y="10291"/>
                  <a:pt x="2609" y="10293"/>
                  <a:pt x="2623" y="10293"/>
                </a:cubicBezTo>
                <a:cubicBezTo>
                  <a:pt x="2700" y="10293"/>
                  <a:pt x="2788" y="10235"/>
                  <a:pt x="2799" y="10133"/>
                </a:cubicBezTo>
                <a:cubicBezTo>
                  <a:pt x="3061" y="7061"/>
                  <a:pt x="2180" y="3823"/>
                  <a:pt x="1751" y="775"/>
                </a:cubicBezTo>
                <a:cubicBezTo>
                  <a:pt x="3156" y="739"/>
                  <a:pt x="4549" y="727"/>
                  <a:pt x="5942" y="667"/>
                </a:cubicBezTo>
                <a:close/>
                <a:moveTo>
                  <a:pt x="6353" y="0"/>
                </a:moveTo>
                <a:cubicBezTo>
                  <a:pt x="6347" y="0"/>
                  <a:pt x="6341" y="0"/>
                  <a:pt x="6335" y="1"/>
                </a:cubicBezTo>
                <a:cubicBezTo>
                  <a:pt x="4680" y="48"/>
                  <a:pt x="3025" y="36"/>
                  <a:pt x="1370" y="108"/>
                </a:cubicBezTo>
                <a:cubicBezTo>
                  <a:pt x="1203" y="120"/>
                  <a:pt x="1001" y="263"/>
                  <a:pt x="1025" y="453"/>
                </a:cubicBezTo>
                <a:cubicBezTo>
                  <a:pt x="1441" y="3596"/>
                  <a:pt x="1751" y="6871"/>
                  <a:pt x="2430" y="9966"/>
                </a:cubicBezTo>
                <a:cubicBezTo>
                  <a:pt x="2120" y="9883"/>
                  <a:pt x="1775" y="9907"/>
                  <a:pt x="1453" y="9895"/>
                </a:cubicBezTo>
                <a:cubicBezTo>
                  <a:pt x="1048" y="9895"/>
                  <a:pt x="632" y="9895"/>
                  <a:pt x="227" y="9966"/>
                </a:cubicBezTo>
                <a:cubicBezTo>
                  <a:pt x="144" y="9978"/>
                  <a:pt x="60" y="10061"/>
                  <a:pt x="48" y="10145"/>
                </a:cubicBezTo>
                <a:cubicBezTo>
                  <a:pt x="48" y="10157"/>
                  <a:pt x="48" y="10157"/>
                  <a:pt x="48" y="10169"/>
                </a:cubicBezTo>
                <a:cubicBezTo>
                  <a:pt x="13" y="10192"/>
                  <a:pt x="1" y="10240"/>
                  <a:pt x="13" y="10276"/>
                </a:cubicBezTo>
                <a:cubicBezTo>
                  <a:pt x="751" y="12086"/>
                  <a:pt x="2334" y="13633"/>
                  <a:pt x="3513" y="15157"/>
                </a:cubicBezTo>
                <a:cubicBezTo>
                  <a:pt x="3565" y="15235"/>
                  <a:pt x="3642" y="15263"/>
                  <a:pt x="3717" y="15263"/>
                </a:cubicBezTo>
                <a:cubicBezTo>
                  <a:pt x="3745" y="15263"/>
                  <a:pt x="3773" y="15259"/>
                  <a:pt x="3799" y="15253"/>
                </a:cubicBezTo>
                <a:cubicBezTo>
                  <a:pt x="3826" y="15263"/>
                  <a:pt x="3854" y="15268"/>
                  <a:pt x="3882" y="15268"/>
                </a:cubicBezTo>
                <a:cubicBezTo>
                  <a:pt x="3953" y="15268"/>
                  <a:pt x="4025" y="15234"/>
                  <a:pt x="4085" y="15157"/>
                </a:cubicBezTo>
                <a:cubicBezTo>
                  <a:pt x="5263" y="13633"/>
                  <a:pt x="6847" y="12086"/>
                  <a:pt x="7573" y="10276"/>
                </a:cubicBezTo>
                <a:cubicBezTo>
                  <a:pt x="7597" y="10240"/>
                  <a:pt x="7585" y="10192"/>
                  <a:pt x="7549" y="10169"/>
                </a:cubicBezTo>
                <a:cubicBezTo>
                  <a:pt x="7549" y="10157"/>
                  <a:pt x="7549" y="10157"/>
                  <a:pt x="7549" y="10145"/>
                </a:cubicBezTo>
                <a:cubicBezTo>
                  <a:pt x="7537" y="10061"/>
                  <a:pt x="7442" y="9978"/>
                  <a:pt x="7371" y="9966"/>
                </a:cubicBezTo>
                <a:cubicBezTo>
                  <a:pt x="6966" y="9895"/>
                  <a:pt x="6549" y="9895"/>
                  <a:pt x="6132" y="9895"/>
                </a:cubicBezTo>
                <a:cubicBezTo>
                  <a:pt x="5847" y="9907"/>
                  <a:pt x="5537" y="9883"/>
                  <a:pt x="5251" y="9942"/>
                </a:cubicBezTo>
                <a:cubicBezTo>
                  <a:pt x="5644" y="8359"/>
                  <a:pt x="5716" y="6668"/>
                  <a:pt x="5966" y="5049"/>
                </a:cubicBezTo>
                <a:cubicBezTo>
                  <a:pt x="6192" y="3513"/>
                  <a:pt x="6442" y="1989"/>
                  <a:pt x="6632" y="453"/>
                </a:cubicBezTo>
                <a:cubicBezTo>
                  <a:pt x="6632" y="441"/>
                  <a:pt x="6632" y="429"/>
                  <a:pt x="6632" y="429"/>
                </a:cubicBezTo>
                <a:cubicBezTo>
                  <a:pt x="6691" y="243"/>
                  <a:pt x="6601" y="0"/>
                  <a:pt x="63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"/>
            </a:endParaRPr>
          </a:p>
        </p:txBody>
      </p:sp>
      <p:sp>
        <p:nvSpPr>
          <p:cNvPr id="25" name="Google Shape;399;p20">
            <a:extLst>
              <a:ext uri="{FF2B5EF4-FFF2-40B4-BE49-F238E27FC236}">
                <a16:creationId xmlns:a16="http://schemas.microsoft.com/office/drawing/2014/main" id="{47998EE3-FCFC-48D8-AB01-E1606031D75B}"/>
              </a:ext>
            </a:extLst>
          </p:cNvPr>
          <p:cNvSpPr/>
          <p:nvPr/>
        </p:nvSpPr>
        <p:spPr>
          <a:xfrm rot="18794060">
            <a:off x="3786876" y="3390316"/>
            <a:ext cx="368223" cy="182354"/>
          </a:xfrm>
          <a:custGeom>
            <a:avLst/>
            <a:gdLst/>
            <a:ahLst/>
            <a:cxnLst/>
            <a:rect l="l" t="t" r="r" b="b"/>
            <a:pathLst>
              <a:path w="15298" h="7576" extrusionOk="0">
                <a:moveTo>
                  <a:pt x="4811" y="457"/>
                </a:moveTo>
                <a:cubicBezTo>
                  <a:pt x="4811" y="815"/>
                  <a:pt x="4834" y="1172"/>
                  <a:pt x="4858" y="1529"/>
                </a:cubicBezTo>
                <a:cubicBezTo>
                  <a:pt x="4870" y="1874"/>
                  <a:pt x="4858" y="2243"/>
                  <a:pt x="5001" y="2565"/>
                </a:cubicBezTo>
                <a:cubicBezTo>
                  <a:pt x="4977" y="2660"/>
                  <a:pt x="5037" y="2779"/>
                  <a:pt x="5156" y="2779"/>
                </a:cubicBezTo>
                <a:cubicBezTo>
                  <a:pt x="5555" y="2815"/>
                  <a:pt x="5957" y="2831"/>
                  <a:pt x="6361" y="2831"/>
                </a:cubicBezTo>
                <a:cubicBezTo>
                  <a:pt x="9057" y="2831"/>
                  <a:pt x="11852" y="2116"/>
                  <a:pt x="14502" y="1743"/>
                </a:cubicBezTo>
                <a:cubicBezTo>
                  <a:pt x="14550" y="3136"/>
                  <a:pt x="14562" y="4541"/>
                  <a:pt x="14621" y="5934"/>
                </a:cubicBezTo>
                <a:cubicBezTo>
                  <a:pt x="12099" y="5526"/>
                  <a:pt x="9276" y="4783"/>
                  <a:pt x="6655" y="4783"/>
                </a:cubicBezTo>
                <a:cubicBezTo>
                  <a:pt x="6147" y="4783"/>
                  <a:pt x="5646" y="4811"/>
                  <a:pt x="5156" y="4875"/>
                </a:cubicBezTo>
                <a:cubicBezTo>
                  <a:pt x="5132" y="4875"/>
                  <a:pt x="5108" y="4887"/>
                  <a:pt x="5096" y="4887"/>
                </a:cubicBezTo>
                <a:cubicBezTo>
                  <a:pt x="5061" y="4898"/>
                  <a:pt x="5037" y="4910"/>
                  <a:pt x="5025" y="4946"/>
                </a:cubicBezTo>
                <a:cubicBezTo>
                  <a:pt x="5025" y="4946"/>
                  <a:pt x="5025" y="4958"/>
                  <a:pt x="5025" y="4958"/>
                </a:cubicBezTo>
                <a:cubicBezTo>
                  <a:pt x="5013" y="4970"/>
                  <a:pt x="5013" y="4982"/>
                  <a:pt x="5001" y="4994"/>
                </a:cubicBezTo>
                <a:cubicBezTo>
                  <a:pt x="4858" y="5315"/>
                  <a:pt x="4870" y="5696"/>
                  <a:pt x="4858" y="6041"/>
                </a:cubicBezTo>
                <a:cubicBezTo>
                  <a:pt x="4834" y="6399"/>
                  <a:pt x="4811" y="6756"/>
                  <a:pt x="4811" y="7113"/>
                </a:cubicBezTo>
                <a:cubicBezTo>
                  <a:pt x="3453" y="5958"/>
                  <a:pt x="1989" y="4875"/>
                  <a:pt x="572" y="3791"/>
                </a:cubicBezTo>
                <a:cubicBezTo>
                  <a:pt x="1989" y="2696"/>
                  <a:pt x="3453" y="1624"/>
                  <a:pt x="4811" y="457"/>
                </a:cubicBezTo>
                <a:close/>
                <a:moveTo>
                  <a:pt x="5042" y="0"/>
                </a:moveTo>
                <a:cubicBezTo>
                  <a:pt x="5032" y="0"/>
                  <a:pt x="5022" y="2"/>
                  <a:pt x="5013" y="5"/>
                </a:cubicBezTo>
                <a:cubicBezTo>
                  <a:pt x="3203" y="743"/>
                  <a:pt x="1655" y="2327"/>
                  <a:pt x="119" y="3505"/>
                </a:cubicBezTo>
                <a:cubicBezTo>
                  <a:pt x="24" y="3577"/>
                  <a:pt x="0" y="3684"/>
                  <a:pt x="24" y="3791"/>
                </a:cubicBezTo>
                <a:cubicBezTo>
                  <a:pt x="0" y="3886"/>
                  <a:pt x="24" y="3994"/>
                  <a:pt x="119" y="4077"/>
                </a:cubicBezTo>
                <a:cubicBezTo>
                  <a:pt x="1655" y="5256"/>
                  <a:pt x="3203" y="6839"/>
                  <a:pt x="5013" y="7565"/>
                </a:cubicBezTo>
                <a:cubicBezTo>
                  <a:pt x="5023" y="7572"/>
                  <a:pt x="5034" y="7575"/>
                  <a:pt x="5044" y="7575"/>
                </a:cubicBezTo>
                <a:cubicBezTo>
                  <a:pt x="5070" y="7575"/>
                  <a:pt x="5095" y="7559"/>
                  <a:pt x="5120" y="7542"/>
                </a:cubicBezTo>
                <a:lnTo>
                  <a:pt x="5144" y="7542"/>
                </a:lnTo>
                <a:cubicBezTo>
                  <a:pt x="5227" y="7530"/>
                  <a:pt x="5311" y="7435"/>
                  <a:pt x="5322" y="7351"/>
                </a:cubicBezTo>
                <a:cubicBezTo>
                  <a:pt x="5394" y="6946"/>
                  <a:pt x="5394" y="6542"/>
                  <a:pt x="5382" y="6125"/>
                </a:cubicBezTo>
                <a:cubicBezTo>
                  <a:pt x="5382" y="5839"/>
                  <a:pt x="5406" y="5530"/>
                  <a:pt x="5346" y="5244"/>
                </a:cubicBezTo>
                <a:lnTo>
                  <a:pt x="5346" y="5244"/>
                </a:lnTo>
                <a:cubicBezTo>
                  <a:pt x="6930" y="5637"/>
                  <a:pt x="8621" y="5708"/>
                  <a:pt x="10240" y="5958"/>
                </a:cubicBezTo>
                <a:cubicBezTo>
                  <a:pt x="11776" y="6184"/>
                  <a:pt x="13300" y="6434"/>
                  <a:pt x="14836" y="6625"/>
                </a:cubicBezTo>
                <a:lnTo>
                  <a:pt x="14859" y="6625"/>
                </a:lnTo>
                <a:cubicBezTo>
                  <a:pt x="14896" y="6636"/>
                  <a:pt x="14934" y="6642"/>
                  <a:pt x="14973" y="6642"/>
                </a:cubicBezTo>
                <a:cubicBezTo>
                  <a:pt x="15136" y="6642"/>
                  <a:pt x="15298" y="6539"/>
                  <a:pt x="15288" y="6327"/>
                </a:cubicBezTo>
                <a:cubicBezTo>
                  <a:pt x="15240" y="4672"/>
                  <a:pt x="15240" y="3017"/>
                  <a:pt x="15181" y="1362"/>
                </a:cubicBezTo>
                <a:cubicBezTo>
                  <a:pt x="15170" y="1205"/>
                  <a:pt x="15041" y="1015"/>
                  <a:pt x="14866" y="1015"/>
                </a:cubicBezTo>
                <a:cubicBezTo>
                  <a:pt x="14856" y="1015"/>
                  <a:pt x="14846" y="1016"/>
                  <a:pt x="14836" y="1017"/>
                </a:cubicBezTo>
                <a:cubicBezTo>
                  <a:pt x="11692" y="1422"/>
                  <a:pt x="8418" y="1743"/>
                  <a:pt x="5322" y="2422"/>
                </a:cubicBezTo>
                <a:cubicBezTo>
                  <a:pt x="5406" y="2112"/>
                  <a:pt x="5382" y="1767"/>
                  <a:pt x="5382" y="1446"/>
                </a:cubicBezTo>
                <a:cubicBezTo>
                  <a:pt x="5394" y="1041"/>
                  <a:pt x="5394" y="624"/>
                  <a:pt x="5322" y="219"/>
                </a:cubicBezTo>
                <a:cubicBezTo>
                  <a:pt x="5311" y="136"/>
                  <a:pt x="5227" y="41"/>
                  <a:pt x="5144" y="41"/>
                </a:cubicBezTo>
                <a:cubicBezTo>
                  <a:pt x="5132" y="29"/>
                  <a:pt x="5120" y="29"/>
                  <a:pt x="5120" y="29"/>
                </a:cubicBezTo>
                <a:cubicBezTo>
                  <a:pt x="5094" y="11"/>
                  <a:pt x="5068" y="0"/>
                  <a:pt x="50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483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94;p53">
            <a:extLst>
              <a:ext uri="{FF2B5EF4-FFF2-40B4-BE49-F238E27FC236}">
                <a16:creationId xmlns:a16="http://schemas.microsoft.com/office/drawing/2014/main" id="{D50F4327-3EA1-4137-9281-05A53EABD545}"/>
              </a:ext>
            </a:extLst>
          </p:cNvPr>
          <p:cNvCxnSpPr>
            <a:cxnSpLocks/>
          </p:cNvCxnSpPr>
          <p:nvPr/>
        </p:nvCxnSpPr>
        <p:spPr>
          <a:xfrm>
            <a:off x="3124200" y="2813730"/>
            <a:ext cx="1834244" cy="1142806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1182;p53">
            <a:extLst>
              <a:ext uri="{FF2B5EF4-FFF2-40B4-BE49-F238E27FC236}">
                <a16:creationId xmlns:a16="http://schemas.microsoft.com/office/drawing/2014/main" id="{09183327-DB8B-48BB-B0B2-4A6494BDE469}"/>
              </a:ext>
            </a:extLst>
          </p:cNvPr>
          <p:cNvCxnSpPr>
            <a:cxnSpLocks/>
          </p:cNvCxnSpPr>
          <p:nvPr/>
        </p:nvCxnSpPr>
        <p:spPr>
          <a:xfrm>
            <a:off x="3205842" y="2419350"/>
            <a:ext cx="1714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92;p53">
            <a:extLst>
              <a:ext uri="{FF2B5EF4-FFF2-40B4-BE49-F238E27FC236}">
                <a16:creationId xmlns:a16="http://schemas.microsoft.com/office/drawing/2014/main" id="{B50E4DA9-4DB1-43AC-84DE-2C9FB85DFF1A}"/>
              </a:ext>
            </a:extLst>
          </p:cNvPr>
          <p:cNvCxnSpPr>
            <a:cxnSpLocks/>
          </p:cNvCxnSpPr>
          <p:nvPr/>
        </p:nvCxnSpPr>
        <p:spPr>
          <a:xfrm flipV="1">
            <a:off x="3124200" y="895350"/>
            <a:ext cx="1752600" cy="1066607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1208;p53">
            <a:extLst>
              <a:ext uri="{FF2B5EF4-FFF2-40B4-BE49-F238E27FC236}">
                <a16:creationId xmlns:a16="http://schemas.microsoft.com/office/drawing/2014/main" id="{AA4BD049-38AB-44A3-9FB8-56C41F7D0F7F}"/>
              </a:ext>
            </a:extLst>
          </p:cNvPr>
          <p:cNvSpPr/>
          <p:nvPr/>
        </p:nvSpPr>
        <p:spPr>
          <a:xfrm flipH="1">
            <a:off x="4800600" y="590550"/>
            <a:ext cx="2741473" cy="838200"/>
          </a:xfrm>
          <a:custGeom>
            <a:avLst/>
            <a:gdLst/>
            <a:ahLst/>
            <a:cxnLst/>
            <a:rect l="l" t="t" r="r" b="b"/>
            <a:pathLst>
              <a:path w="63343" h="19367" extrusionOk="0">
                <a:moveTo>
                  <a:pt x="12840" y="2677"/>
                </a:moveTo>
                <a:cubicBezTo>
                  <a:pt x="22435" y="-112"/>
                  <a:pt x="50657" y="-766"/>
                  <a:pt x="58350" y="922"/>
                </a:cubicBezTo>
                <a:cubicBezTo>
                  <a:pt x="66043" y="2610"/>
                  <a:pt x="63697" y="9875"/>
                  <a:pt x="59000" y="12803"/>
                </a:cubicBezTo>
                <a:cubicBezTo>
                  <a:pt x="54303" y="15731"/>
                  <a:pt x="39871" y="17680"/>
                  <a:pt x="30168" y="18489"/>
                </a:cubicBezTo>
                <a:cubicBezTo>
                  <a:pt x="20465" y="19298"/>
                  <a:pt x="3670" y="20294"/>
                  <a:pt x="782" y="17659"/>
                </a:cubicBezTo>
                <a:cubicBezTo>
                  <a:pt x="-2106" y="15024"/>
                  <a:pt x="3245" y="5467"/>
                  <a:pt x="12840" y="26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3" name="Google Shape;1208;p53">
            <a:extLst>
              <a:ext uri="{FF2B5EF4-FFF2-40B4-BE49-F238E27FC236}">
                <a16:creationId xmlns:a16="http://schemas.microsoft.com/office/drawing/2014/main" id="{AD387C38-00F4-4C62-A33D-6CD55B7F30A4}"/>
              </a:ext>
            </a:extLst>
          </p:cNvPr>
          <p:cNvSpPr/>
          <p:nvPr/>
        </p:nvSpPr>
        <p:spPr>
          <a:xfrm flipH="1">
            <a:off x="4800599" y="2152649"/>
            <a:ext cx="2741473" cy="838200"/>
          </a:xfrm>
          <a:custGeom>
            <a:avLst/>
            <a:gdLst/>
            <a:ahLst/>
            <a:cxnLst/>
            <a:rect l="l" t="t" r="r" b="b"/>
            <a:pathLst>
              <a:path w="63343" h="19367" extrusionOk="0">
                <a:moveTo>
                  <a:pt x="12840" y="2677"/>
                </a:moveTo>
                <a:cubicBezTo>
                  <a:pt x="22435" y="-112"/>
                  <a:pt x="50657" y="-766"/>
                  <a:pt x="58350" y="922"/>
                </a:cubicBezTo>
                <a:cubicBezTo>
                  <a:pt x="66043" y="2610"/>
                  <a:pt x="63697" y="9875"/>
                  <a:pt x="59000" y="12803"/>
                </a:cubicBezTo>
                <a:cubicBezTo>
                  <a:pt x="54303" y="15731"/>
                  <a:pt x="39871" y="17680"/>
                  <a:pt x="30168" y="18489"/>
                </a:cubicBezTo>
                <a:cubicBezTo>
                  <a:pt x="20465" y="19298"/>
                  <a:pt x="3670" y="20294"/>
                  <a:pt x="782" y="17659"/>
                </a:cubicBezTo>
                <a:cubicBezTo>
                  <a:pt x="-2106" y="15024"/>
                  <a:pt x="3245" y="5467"/>
                  <a:pt x="12840" y="26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D22A1-6690-4FEA-88D1-FD29D8644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853712"/>
            <a:ext cx="1600200" cy="1436075"/>
          </a:xfrm>
          <a:prstGeom prst="rect">
            <a:avLst/>
          </a:prstGeom>
        </p:spPr>
      </p:pic>
      <p:sp>
        <p:nvSpPr>
          <p:cNvPr id="5" name="Google Shape;1208;p53">
            <a:extLst>
              <a:ext uri="{FF2B5EF4-FFF2-40B4-BE49-F238E27FC236}">
                <a16:creationId xmlns:a16="http://schemas.microsoft.com/office/drawing/2014/main" id="{04CAFA58-D9AB-4731-AB99-3DA26C9DE069}"/>
              </a:ext>
            </a:extLst>
          </p:cNvPr>
          <p:cNvSpPr/>
          <p:nvPr/>
        </p:nvSpPr>
        <p:spPr>
          <a:xfrm flipH="1">
            <a:off x="4876800" y="3714748"/>
            <a:ext cx="2741473" cy="838200"/>
          </a:xfrm>
          <a:custGeom>
            <a:avLst/>
            <a:gdLst/>
            <a:ahLst/>
            <a:cxnLst/>
            <a:rect l="l" t="t" r="r" b="b"/>
            <a:pathLst>
              <a:path w="63343" h="19367" extrusionOk="0">
                <a:moveTo>
                  <a:pt x="12840" y="2677"/>
                </a:moveTo>
                <a:cubicBezTo>
                  <a:pt x="22435" y="-112"/>
                  <a:pt x="50657" y="-766"/>
                  <a:pt x="58350" y="922"/>
                </a:cubicBezTo>
                <a:cubicBezTo>
                  <a:pt x="66043" y="2610"/>
                  <a:pt x="63697" y="9875"/>
                  <a:pt x="59000" y="12803"/>
                </a:cubicBezTo>
                <a:cubicBezTo>
                  <a:pt x="54303" y="15731"/>
                  <a:pt x="39871" y="17680"/>
                  <a:pt x="30168" y="18489"/>
                </a:cubicBezTo>
                <a:cubicBezTo>
                  <a:pt x="20465" y="19298"/>
                  <a:pt x="3670" y="20294"/>
                  <a:pt x="782" y="17659"/>
                </a:cubicBezTo>
                <a:cubicBezTo>
                  <a:pt x="-2106" y="15024"/>
                  <a:pt x="3245" y="5467"/>
                  <a:pt x="12840" y="26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3" name="Google Shape;865;p24">
            <a:extLst>
              <a:ext uri="{FF2B5EF4-FFF2-40B4-BE49-F238E27FC236}">
                <a16:creationId xmlns:a16="http://schemas.microsoft.com/office/drawing/2014/main" id="{24C91B66-56FD-48A5-9B7F-133C917893AB}"/>
              </a:ext>
            </a:extLst>
          </p:cNvPr>
          <p:cNvSpPr txBox="1"/>
          <p:nvPr/>
        </p:nvSpPr>
        <p:spPr>
          <a:xfrm>
            <a:off x="1932705" y="2400300"/>
            <a:ext cx="1180117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uyu</a:t>
            </a:r>
            <a:endParaRPr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 Medium"/>
            </a:endParaRPr>
          </a:p>
        </p:txBody>
      </p:sp>
      <p:sp>
        <p:nvSpPr>
          <p:cNvPr id="14" name="Google Shape;865;p24">
            <a:extLst>
              <a:ext uri="{FF2B5EF4-FFF2-40B4-BE49-F238E27FC236}">
                <a16:creationId xmlns:a16="http://schemas.microsoft.com/office/drawing/2014/main" id="{C0A3F5CE-5E47-47B4-A789-CDAD161E3D0D}"/>
              </a:ext>
            </a:extLst>
          </p:cNvPr>
          <p:cNvSpPr txBox="1"/>
          <p:nvPr/>
        </p:nvSpPr>
        <p:spPr>
          <a:xfrm>
            <a:off x="4767263" y="780001"/>
            <a:ext cx="2884348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khuỷu tay</a:t>
            </a:r>
            <a:endParaRPr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 Medium"/>
            </a:endParaRPr>
          </a:p>
        </p:txBody>
      </p:sp>
      <p:sp>
        <p:nvSpPr>
          <p:cNvPr id="15" name="Google Shape;865;p24">
            <a:extLst>
              <a:ext uri="{FF2B5EF4-FFF2-40B4-BE49-F238E27FC236}">
                <a16:creationId xmlns:a16="http://schemas.microsoft.com/office/drawing/2014/main" id="{EB476E08-65C3-475B-94CB-C78EB159ADB5}"/>
              </a:ext>
            </a:extLst>
          </p:cNvPr>
          <p:cNvSpPr txBox="1"/>
          <p:nvPr/>
        </p:nvSpPr>
        <p:spPr>
          <a:xfrm>
            <a:off x="4767263" y="2389641"/>
            <a:ext cx="2884348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khúc khuỷu</a:t>
            </a:r>
            <a:endParaRPr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 Medium"/>
            </a:endParaRPr>
          </a:p>
        </p:txBody>
      </p:sp>
      <p:sp>
        <p:nvSpPr>
          <p:cNvPr id="16" name="Google Shape;865;p24">
            <a:extLst>
              <a:ext uri="{FF2B5EF4-FFF2-40B4-BE49-F238E27FC236}">
                <a16:creationId xmlns:a16="http://schemas.microsoft.com/office/drawing/2014/main" id="{771E3542-6A51-4C68-83E6-0D3155988BF3}"/>
              </a:ext>
            </a:extLst>
          </p:cNvPr>
          <p:cNvSpPr txBox="1"/>
          <p:nvPr/>
        </p:nvSpPr>
        <p:spPr>
          <a:xfrm>
            <a:off x="4846185" y="3938689"/>
            <a:ext cx="2884348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Fira Sans Extra Condensed Medium"/>
              </a:rPr>
              <a:t>ngã khuỵu</a:t>
            </a:r>
            <a:endParaRPr sz="36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3637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5;p47">
            <a:extLst>
              <a:ext uri="{FF2B5EF4-FFF2-40B4-BE49-F238E27FC236}">
                <a16:creationId xmlns:a16="http://schemas.microsoft.com/office/drawing/2014/main" id="{47018D87-7B8A-42D9-BF7F-00F931F599D0}"/>
              </a:ext>
            </a:extLst>
          </p:cNvPr>
          <p:cNvSpPr txBox="1">
            <a:spLocks/>
          </p:cNvSpPr>
          <p:nvPr/>
        </p:nvSpPr>
        <p:spPr>
          <a:xfrm>
            <a:off x="101700" y="2654443"/>
            <a:ext cx="2470200" cy="90790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boong tàu</a:t>
            </a:r>
          </a:p>
        </p:txBody>
      </p:sp>
      <p:sp>
        <p:nvSpPr>
          <p:cNvPr id="3" name="Google Shape;916;p47">
            <a:extLst>
              <a:ext uri="{FF2B5EF4-FFF2-40B4-BE49-F238E27FC236}">
                <a16:creationId xmlns:a16="http://schemas.microsoft.com/office/drawing/2014/main" id="{E3C43966-A404-4137-BCD5-00DA13D53471}"/>
              </a:ext>
            </a:extLst>
          </p:cNvPr>
          <p:cNvSpPr txBox="1">
            <a:spLocks/>
          </p:cNvSpPr>
          <p:nvPr/>
        </p:nvSpPr>
        <p:spPr>
          <a:xfrm>
            <a:off x="3084389" y="966006"/>
            <a:ext cx="2975430" cy="92233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oong</a:t>
            </a:r>
          </a:p>
        </p:txBody>
      </p:sp>
      <p:sp>
        <p:nvSpPr>
          <p:cNvPr id="4" name="Google Shape;918;p47">
            <a:extLst>
              <a:ext uri="{FF2B5EF4-FFF2-40B4-BE49-F238E27FC236}">
                <a16:creationId xmlns:a16="http://schemas.microsoft.com/office/drawing/2014/main" id="{E3E4825C-8F16-4C25-9D76-7AF7C16D3F28}"/>
              </a:ext>
            </a:extLst>
          </p:cNvPr>
          <p:cNvSpPr txBox="1">
            <a:spLocks/>
          </p:cNvSpPr>
          <p:nvPr/>
        </p:nvSpPr>
        <p:spPr>
          <a:xfrm>
            <a:off x="2675441" y="2654443"/>
            <a:ext cx="2470200" cy="90790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xoong nồi</a:t>
            </a:r>
          </a:p>
        </p:txBody>
      </p:sp>
      <p:sp>
        <p:nvSpPr>
          <p:cNvPr id="5" name="Google Shape;920;p47">
            <a:extLst>
              <a:ext uri="{FF2B5EF4-FFF2-40B4-BE49-F238E27FC236}">
                <a16:creationId xmlns:a16="http://schemas.microsoft.com/office/drawing/2014/main" id="{028BF685-52EA-4CAD-AD80-E08FA24326D2}"/>
              </a:ext>
            </a:extLst>
          </p:cNvPr>
          <p:cNvSpPr txBox="1">
            <a:spLocks/>
          </p:cNvSpPr>
          <p:nvPr/>
        </p:nvSpPr>
        <p:spPr>
          <a:xfrm>
            <a:off x="5249182" y="2654443"/>
            <a:ext cx="3740500" cy="90790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hang Sơn Đoòng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39C0A2-0419-424B-8790-1D417367A130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1336800" y="1888345"/>
            <a:ext cx="2852640" cy="766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4E091F-12ED-426B-B648-386C6B843691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3910541" y="1888345"/>
            <a:ext cx="661563" cy="766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56C7025-FDF7-4583-9056-F02116887AF9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941939" y="1888345"/>
            <a:ext cx="2177493" cy="766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8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8054" y="128117"/>
            <a:ext cx="463425" cy="463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15180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ở dưới đây những từ ngữ chỉ người thân trong gia đình</a:t>
            </a:r>
          </a:p>
        </p:txBody>
      </p:sp>
      <p:sp>
        <p:nvSpPr>
          <p:cNvPr id="5" name="Rectangle 4"/>
          <p:cNvSpPr/>
          <p:nvPr/>
        </p:nvSpPr>
        <p:spPr>
          <a:xfrm rot="603610">
            <a:off x="738937" y="691238"/>
            <a:ext cx="1389976" cy="10424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nội</a:t>
            </a:r>
          </a:p>
        </p:txBody>
      </p:sp>
      <p:sp>
        <p:nvSpPr>
          <p:cNvPr id="6" name="Hexagon 5"/>
          <p:cNvSpPr/>
          <p:nvPr/>
        </p:nvSpPr>
        <p:spPr>
          <a:xfrm>
            <a:off x="2780418" y="627908"/>
            <a:ext cx="1414272" cy="1219200"/>
          </a:xfrm>
          <a:prstGeom prst="hexagon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8189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nội</a:t>
            </a:r>
          </a:p>
        </p:txBody>
      </p:sp>
      <p:sp>
        <p:nvSpPr>
          <p:cNvPr id="7" name="5-Point Star 6"/>
          <p:cNvSpPr/>
          <p:nvPr/>
        </p:nvSpPr>
        <p:spPr>
          <a:xfrm rot="20773784">
            <a:off x="4904079" y="537195"/>
            <a:ext cx="1415883" cy="1422153"/>
          </a:xfrm>
          <a:custGeom>
            <a:avLst/>
            <a:gdLst>
              <a:gd name="connsiteX0" fmla="*/ 2 w 1540909"/>
              <a:gd name="connsiteY0" fmla="*/ 588573 h 1540909"/>
              <a:gd name="connsiteX1" fmla="*/ 588578 w 1540909"/>
              <a:gd name="connsiteY1" fmla="*/ 588578 h 1540909"/>
              <a:gd name="connsiteX2" fmla="*/ 770455 w 1540909"/>
              <a:gd name="connsiteY2" fmla="*/ 0 h 1540909"/>
              <a:gd name="connsiteX3" fmla="*/ 952331 w 1540909"/>
              <a:gd name="connsiteY3" fmla="*/ 588578 h 1540909"/>
              <a:gd name="connsiteX4" fmla="*/ 1540907 w 1540909"/>
              <a:gd name="connsiteY4" fmla="*/ 588573 h 1540909"/>
              <a:gd name="connsiteX5" fmla="*/ 1064737 w 1540909"/>
              <a:gd name="connsiteY5" fmla="*/ 952330 h 1540909"/>
              <a:gd name="connsiteX6" fmla="*/ 1246621 w 1540909"/>
              <a:gd name="connsiteY6" fmla="*/ 1540905 h 1540909"/>
              <a:gd name="connsiteX7" fmla="*/ 770455 w 1540909"/>
              <a:gd name="connsiteY7" fmla="*/ 1177142 h 1540909"/>
              <a:gd name="connsiteX8" fmla="*/ 294288 w 1540909"/>
              <a:gd name="connsiteY8" fmla="*/ 1540905 h 1540909"/>
              <a:gd name="connsiteX9" fmla="*/ 476172 w 1540909"/>
              <a:gd name="connsiteY9" fmla="*/ 952330 h 1540909"/>
              <a:gd name="connsiteX10" fmla="*/ 2 w 1540909"/>
              <a:gd name="connsiteY10" fmla="*/ 588573 h 1540909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1217 w 1542714"/>
              <a:gd name="connsiteY0" fmla="*/ 588573 h 1547409"/>
              <a:gd name="connsiteX1" fmla="*/ 589793 w 1542714"/>
              <a:gd name="connsiteY1" fmla="*/ 588578 h 1547409"/>
              <a:gd name="connsiteX2" fmla="*/ 771670 w 1542714"/>
              <a:gd name="connsiteY2" fmla="*/ 0 h 1547409"/>
              <a:gd name="connsiteX3" fmla="*/ 953546 w 1542714"/>
              <a:gd name="connsiteY3" fmla="*/ 588578 h 1547409"/>
              <a:gd name="connsiteX4" fmla="*/ 1542122 w 1542714"/>
              <a:gd name="connsiteY4" fmla="*/ 588573 h 1547409"/>
              <a:gd name="connsiteX5" fmla="*/ 1065952 w 1542714"/>
              <a:gd name="connsiteY5" fmla="*/ 952330 h 1547409"/>
              <a:gd name="connsiteX6" fmla="*/ 1247836 w 1542714"/>
              <a:gd name="connsiteY6" fmla="*/ 1540905 h 1547409"/>
              <a:gd name="connsiteX7" fmla="*/ 771670 w 1542714"/>
              <a:gd name="connsiteY7" fmla="*/ 1177142 h 1547409"/>
              <a:gd name="connsiteX8" fmla="*/ 295503 w 1542714"/>
              <a:gd name="connsiteY8" fmla="*/ 1540905 h 1547409"/>
              <a:gd name="connsiteX9" fmla="*/ 477387 w 1542714"/>
              <a:gd name="connsiteY9" fmla="*/ 952330 h 1547409"/>
              <a:gd name="connsiteX10" fmla="*/ 1217 w 1542714"/>
              <a:gd name="connsiteY10" fmla="*/ 588573 h 1547409"/>
              <a:gd name="connsiteX0" fmla="*/ 1217 w 1542714"/>
              <a:gd name="connsiteY0" fmla="*/ 519993 h 1478829"/>
              <a:gd name="connsiteX1" fmla="*/ 589793 w 1542714"/>
              <a:gd name="connsiteY1" fmla="*/ 519998 h 1478829"/>
              <a:gd name="connsiteX2" fmla="*/ 779290 w 1542714"/>
              <a:gd name="connsiteY2" fmla="*/ 0 h 1478829"/>
              <a:gd name="connsiteX3" fmla="*/ 953546 w 1542714"/>
              <a:gd name="connsiteY3" fmla="*/ 519998 h 1478829"/>
              <a:gd name="connsiteX4" fmla="*/ 1542122 w 1542714"/>
              <a:gd name="connsiteY4" fmla="*/ 519993 h 1478829"/>
              <a:gd name="connsiteX5" fmla="*/ 1065952 w 1542714"/>
              <a:gd name="connsiteY5" fmla="*/ 883750 h 1478829"/>
              <a:gd name="connsiteX6" fmla="*/ 1247836 w 1542714"/>
              <a:gd name="connsiteY6" fmla="*/ 1472325 h 1478829"/>
              <a:gd name="connsiteX7" fmla="*/ 771670 w 1542714"/>
              <a:gd name="connsiteY7" fmla="*/ 1108562 h 1478829"/>
              <a:gd name="connsiteX8" fmla="*/ 295503 w 1542714"/>
              <a:gd name="connsiteY8" fmla="*/ 1472325 h 1478829"/>
              <a:gd name="connsiteX9" fmla="*/ 477387 w 1542714"/>
              <a:gd name="connsiteY9" fmla="*/ 883750 h 1478829"/>
              <a:gd name="connsiteX10" fmla="*/ 1217 w 1542714"/>
              <a:gd name="connsiteY10" fmla="*/ 519993 h 1478829"/>
              <a:gd name="connsiteX0" fmla="*/ 1629 w 1451686"/>
              <a:gd name="connsiteY0" fmla="*/ 542853 h 1478829"/>
              <a:gd name="connsiteX1" fmla="*/ 498765 w 1451686"/>
              <a:gd name="connsiteY1" fmla="*/ 519998 h 1478829"/>
              <a:gd name="connsiteX2" fmla="*/ 688262 w 1451686"/>
              <a:gd name="connsiteY2" fmla="*/ 0 h 1478829"/>
              <a:gd name="connsiteX3" fmla="*/ 862518 w 1451686"/>
              <a:gd name="connsiteY3" fmla="*/ 519998 h 1478829"/>
              <a:gd name="connsiteX4" fmla="*/ 1451094 w 1451686"/>
              <a:gd name="connsiteY4" fmla="*/ 519993 h 1478829"/>
              <a:gd name="connsiteX5" fmla="*/ 974924 w 1451686"/>
              <a:gd name="connsiteY5" fmla="*/ 883750 h 1478829"/>
              <a:gd name="connsiteX6" fmla="*/ 1156808 w 1451686"/>
              <a:gd name="connsiteY6" fmla="*/ 1472325 h 1478829"/>
              <a:gd name="connsiteX7" fmla="*/ 680642 w 1451686"/>
              <a:gd name="connsiteY7" fmla="*/ 1108562 h 1478829"/>
              <a:gd name="connsiteX8" fmla="*/ 204475 w 1451686"/>
              <a:gd name="connsiteY8" fmla="*/ 1472325 h 1478829"/>
              <a:gd name="connsiteX9" fmla="*/ 386359 w 1451686"/>
              <a:gd name="connsiteY9" fmla="*/ 883750 h 1478829"/>
              <a:gd name="connsiteX10" fmla="*/ 1629 w 1451686"/>
              <a:gd name="connsiteY10" fmla="*/ 542853 h 1478829"/>
              <a:gd name="connsiteX0" fmla="*/ 1427 w 1489584"/>
              <a:gd name="connsiteY0" fmla="*/ 542853 h 1478829"/>
              <a:gd name="connsiteX1" fmla="*/ 536663 w 1489584"/>
              <a:gd name="connsiteY1" fmla="*/ 519998 h 1478829"/>
              <a:gd name="connsiteX2" fmla="*/ 726160 w 1489584"/>
              <a:gd name="connsiteY2" fmla="*/ 0 h 1478829"/>
              <a:gd name="connsiteX3" fmla="*/ 900416 w 1489584"/>
              <a:gd name="connsiteY3" fmla="*/ 519998 h 1478829"/>
              <a:gd name="connsiteX4" fmla="*/ 1488992 w 1489584"/>
              <a:gd name="connsiteY4" fmla="*/ 519993 h 1478829"/>
              <a:gd name="connsiteX5" fmla="*/ 1012822 w 1489584"/>
              <a:gd name="connsiteY5" fmla="*/ 883750 h 1478829"/>
              <a:gd name="connsiteX6" fmla="*/ 1194706 w 1489584"/>
              <a:gd name="connsiteY6" fmla="*/ 1472325 h 1478829"/>
              <a:gd name="connsiteX7" fmla="*/ 718540 w 1489584"/>
              <a:gd name="connsiteY7" fmla="*/ 1108562 h 1478829"/>
              <a:gd name="connsiteX8" fmla="*/ 242373 w 1489584"/>
              <a:gd name="connsiteY8" fmla="*/ 1472325 h 1478829"/>
              <a:gd name="connsiteX9" fmla="*/ 424257 w 1489584"/>
              <a:gd name="connsiteY9" fmla="*/ 883750 h 1478829"/>
              <a:gd name="connsiteX10" fmla="*/ 1427 w 1489584"/>
              <a:gd name="connsiteY10" fmla="*/ 542853 h 1478829"/>
              <a:gd name="connsiteX0" fmla="*/ 1427 w 1413550"/>
              <a:gd name="connsiteY0" fmla="*/ 542853 h 1478829"/>
              <a:gd name="connsiteX1" fmla="*/ 536663 w 1413550"/>
              <a:gd name="connsiteY1" fmla="*/ 519998 h 1478829"/>
              <a:gd name="connsiteX2" fmla="*/ 726160 w 1413550"/>
              <a:gd name="connsiteY2" fmla="*/ 0 h 1478829"/>
              <a:gd name="connsiteX3" fmla="*/ 900416 w 1413550"/>
              <a:gd name="connsiteY3" fmla="*/ 519998 h 1478829"/>
              <a:gd name="connsiteX4" fmla="*/ 1412792 w 1413550"/>
              <a:gd name="connsiteY4" fmla="*/ 550473 h 1478829"/>
              <a:gd name="connsiteX5" fmla="*/ 1012822 w 1413550"/>
              <a:gd name="connsiteY5" fmla="*/ 883750 h 1478829"/>
              <a:gd name="connsiteX6" fmla="*/ 1194706 w 1413550"/>
              <a:gd name="connsiteY6" fmla="*/ 1472325 h 1478829"/>
              <a:gd name="connsiteX7" fmla="*/ 718540 w 1413550"/>
              <a:gd name="connsiteY7" fmla="*/ 1108562 h 1478829"/>
              <a:gd name="connsiteX8" fmla="*/ 242373 w 1413550"/>
              <a:gd name="connsiteY8" fmla="*/ 1472325 h 1478829"/>
              <a:gd name="connsiteX9" fmla="*/ 424257 w 1413550"/>
              <a:gd name="connsiteY9" fmla="*/ 883750 h 1478829"/>
              <a:gd name="connsiteX10" fmla="*/ 1427 w 1413550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19283"/>
              <a:gd name="connsiteX1" fmla="*/ 536663 w 1415339"/>
              <a:gd name="connsiteY1" fmla="*/ 519998 h 1419283"/>
              <a:gd name="connsiteX2" fmla="*/ 726160 w 1415339"/>
              <a:gd name="connsiteY2" fmla="*/ 0 h 1419283"/>
              <a:gd name="connsiteX3" fmla="*/ 900416 w 1415339"/>
              <a:gd name="connsiteY3" fmla="*/ 519998 h 1419283"/>
              <a:gd name="connsiteX4" fmla="*/ 1412792 w 1415339"/>
              <a:gd name="connsiteY4" fmla="*/ 550473 h 1419283"/>
              <a:gd name="connsiteX5" fmla="*/ 1012822 w 1415339"/>
              <a:gd name="connsiteY5" fmla="*/ 883750 h 1419283"/>
              <a:gd name="connsiteX6" fmla="*/ 1164226 w 1415339"/>
              <a:gd name="connsiteY6" fmla="*/ 1380885 h 1419283"/>
              <a:gd name="connsiteX7" fmla="*/ 718540 w 1415339"/>
              <a:gd name="connsiteY7" fmla="*/ 1108562 h 1419283"/>
              <a:gd name="connsiteX8" fmla="*/ 280473 w 1415339"/>
              <a:gd name="connsiteY8" fmla="*/ 1411365 h 1419283"/>
              <a:gd name="connsiteX9" fmla="*/ 424257 w 1415339"/>
              <a:gd name="connsiteY9" fmla="*/ 883750 h 1419283"/>
              <a:gd name="connsiteX10" fmla="*/ 1427 w 1415339"/>
              <a:gd name="connsiteY10" fmla="*/ 542853 h 1419283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02482 w 1417405"/>
              <a:gd name="connsiteY3" fmla="*/ 51999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48202 w 1417405"/>
              <a:gd name="connsiteY3" fmla="*/ 48951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953"/>
              <a:gd name="connsiteY0" fmla="*/ 542853 h 1425396"/>
              <a:gd name="connsiteX1" fmla="*/ 538729 w 1417953"/>
              <a:gd name="connsiteY1" fmla="*/ 519998 h 1425396"/>
              <a:gd name="connsiteX2" fmla="*/ 728226 w 1417953"/>
              <a:gd name="connsiteY2" fmla="*/ 0 h 1425396"/>
              <a:gd name="connsiteX3" fmla="*/ 948202 w 1417953"/>
              <a:gd name="connsiteY3" fmla="*/ 489518 h 1425396"/>
              <a:gd name="connsiteX4" fmla="*/ 1414858 w 1417953"/>
              <a:gd name="connsiteY4" fmla="*/ 550473 h 1425396"/>
              <a:gd name="connsiteX5" fmla="*/ 1068228 w 1417953"/>
              <a:gd name="connsiteY5" fmla="*/ 898990 h 1425396"/>
              <a:gd name="connsiteX6" fmla="*/ 1166292 w 1417953"/>
              <a:gd name="connsiteY6" fmla="*/ 1380885 h 1425396"/>
              <a:gd name="connsiteX7" fmla="*/ 720606 w 1417953"/>
              <a:gd name="connsiteY7" fmla="*/ 1108562 h 1425396"/>
              <a:gd name="connsiteX8" fmla="*/ 282539 w 1417953"/>
              <a:gd name="connsiteY8" fmla="*/ 1411365 h 1425396"/>
              <a:gd name="connsiteX9" fmla="*/ 426323 w 1417953"/>
              <a:gd name="connsiteY9" fmla="*/ 883750 h 1425396"/>
              <a:gd name="connsiteX10" fmla="*/ 3493 w 1417953"/>
              <a:gd name="connsiteY10" fmla="*/ 542853 h 1425396"/>
              <a:gd name="connsiteX0" fmla="*/ 3493 w 1417953"/>
              <a:gd name="connsiteY0" fmla="*/ 542853 h 1428641"/>
              <a:gd name="connsiteX1" fmla="*/ 538729 w 1417953"/>
              <a:gd name="connsiteY1" fmla="*/ 519998 h 1428641"/>
              <a:gd name="connsiteX2" fmla="*/ 728226 w 1417953"/>
              <a:gd name="connsiteY2" fmla="*/ 0 h 1428641"/>
              <a:gd name="connsiteX3" fmla="*/ 948202 w 1417953"/>
              <a:gd name="connsiteY3" fmla="*/ 489518 h 1428641"/>
              <a:gd name="connsiteX4" fmla="*/ 1414858 w 1417953"/>
              <a:gd name="connsiteY4" fmla="*/ 550473 h 1428641"/>
              <a:gd name="connsiteX5" fmla="*/ 1068228 w 1417953"/>
              <a:gd name="connsiteY5" fmla="*/ 898990 h 1428641"/>
              <a:gd name="connsiteX6" fmla="*/ 1166292 w 1417953"/>
              <a:gd name="connsiteY6" fmla="*/ 1380885 h 1428641"/>
              <a:gd name="connsiteX7" fmla="*/ 720606 w 1417953"/>
              <a:gd name="connsiteY7" fmla="*/ 1169522 h 1428641"/>
              <a:gd name="connsiteX8" fmla="*/ 282539 w 1417953"/>
              <a:gd name="connsiteY8" fmla="*/ 1411365 h 1428641"/>
              <a:gd name="connsiteX9" fmla="*/ 426323 w 1417953"/>
              <a:gd name="connsiteY9" fmla="*/ 883750 h 1428641"/>
              <a:gd name="connsiteX10" fmla="*/ 3493 w 1417953"/>
              <a:gd name="connsiteY10" fmla="*/ 542853 h 1428641"/>
              <a:gd name="connsiteX0" fmla="*/ 4149 w 1418609"/>
              <a:gd name="connsiteY0" fmla="*/ 542853 h 1428641"/>
              <a:gd name="connsiteX1" fmla="*/ 539385 w 1418609"/>
              <a:gd name="connsiteY1" fmla="*/ 51999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6365" h="1422638">
                <a:moveTo>
                  <a:pt x="2917" y="542853"/>
                </a:moveTo>
                <a:cubicBezTo>
                  <a:pt x="46709" y="451415"/>
                  <a:pt x="441021" y="527616"/>
                  <a:pt x="507673" y="489518"/>
                </a:cubicBezTo>
                <a:cubicBezTo>
                  <a:pt x="560679" y="415245"/>
                  <a:pt x="633278" y="15491"/>
                  <a:pt x="727650" y="0"/>
                </a:cubicBezTo>
                <a:cubicBezTo>
                  <a:pt x="828915" y="10047"/>
                  <a:pt x="879381" y="438105"/>
                  <a:pt x="947626" y="489518"/>
                </a:cubicBezTo>
                <a:cubicBezTo>
                  <a:pt x="1014278" y="527616"/>
                  <a:pt x="1400970" y="451415"/>
                  <a:pt x="1414282" y="550473"/>
                </a:cubicBezTo>
                <a:cubicBezTo>
                  <a:pt x="1446059" y="633625"/>
                  <a:pt x="1104455" y="777738"/>
                  <a:pt x="1067652" y="898990"/>
                </a:cubicBezTo>
                <a:cubicBezTo>
                  <a:pt x="1029220" y="996122"/>
                  <a:pt x="1242248" y="1314233"/>
                  <a:pt x="1165716" y="1380885"/>
                </a:cubicBezTo>
                <a:cubicBezTo>
                  <a:pt x="1075574" y="1457751"/>
                  <a:pt x="817792" y="1168856"/>
                  <a:pt x="720030" y="1169522"/>
                </a:cubicBezTo>
                <a:cubicBezTo>
                  <a:pt x="599408" y="1145996"/>
                  <a:pt x="364485" y="1488231"/>
                  <a:pt x="274343" y="1411365"/>
                </a:cubicBezTo>
                <a:cubicBezTo>
                  <a:pt x="167331" y="1337093"/>
                  <a:pt x="418459" y="1003742"/>
                  <a:pt x="372407" y="898990"/>
                </a:cubicBezTo>
                <a:cubicBezTo>
                  <a:pt x="335604" y="792978"/>
                  <a:pt x="-36480" y="656485"/>
                  <a:pt x="2917" y="542853"/>
                </a:cubicBezTo>
                <a:close/>
              </a:path>
            </a:pathLst>
          </a:custGeom>
          <a:solidFill>
            <a:srgbClr val="FFE07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giáo</a:t>
            </a:r>
          </a:p>
        </p:txBody>
      </p:sp>
      <p:sp>
        <p:nvSpPr>
          <p:cNvPr id="10" name="5-Point Star 6"/>
          <p:cNvSpPr/>
          <p:nvPr/>
        </p:nvSpPr>
        <p:spPr>
          <a:xfrm rot="20773784">
            <a:off x="730099" y="2102019"/>
            <a:ext cx="1415883" cy="1422153"/>
          </a:xfrm>
          <a:custGeom>
            <a:avLst/>
            <a:gdLst>
              <a:gd name="connsiteX0" fmla="*/ 2 w 1540909"/>
              <a:gd name="connsiteY0" fmla="*/ 588573 h 1540909"/>
              <a:gd name="connsiteX1" fmla="*/ 588578 w 1540909"/>
              <a:gd name="connsiteY1" fmla="*/ 588578 h 1540909"/>
              <a:gd name="connsiteX2" fmla="*/ 770455 w 1540909"/>
              <a:gd name="connsiteY2" fmla="*/ 0 h 1540909"/>
              <a:gd name="connsiteX3" fmla="*/ 952331 w 1540909"/>
              <a:gd name="connsiteY3" fmla="*/ 588578 h 1540909"/>
              <a:gd name="connsiteX4" fmla="*/ 1540907 w 1540909"/>
              <a:gd name="connsiteY4" fmla="*/ 588573 h 1540909"/>
              <a:gd name="connsiteX5" fmla="*/ 1064737 w 1540909"/>
              <a:gd name="connsiteY5" fmla="*/ 952330 h 1540909"/>
              <a:gd name="connsiteX6" fmla="*/ 1246621 w 1540909"/>
              <a:gd name="connsiteY6" fmla="*/ 1540905 h 1540909"/>
              <a:gd name="connsiteX7" fmla="*/ 770455 w 1540909"/>
              <a:gd name="connsiteY7" fmla="*/ 1177142 h 1540909"/>
              <a:gd name="connsiteX8" fmla="*/ 294288 w 1540909"/>
              <a:gd name="connsiteY8" fmla="*/ 1540905 h 1540909"/>
              <a:gd name="connsiteX9" fmla="*/ 476172 w 1540909"/>
              <a:gd name="connsiteY9" fmla="*/ 952330 h 1540909"/>
              <a:gd name="connsiteX10" fmla="*/ 2 w 1540909"/>
              <a:gd name="connsiteY10" fmla="*/ 588573 h 1540909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1217 w 1542714"/>
              <a:gd name="connsiteY0" fmla="*/ 588573 h 1547409"/>
              <a:gd name="connsiteX1" fmla="*/ 589793 w 1542714"/>
              <a:gd name="connsiteY1" fmla="*/ 588578 h 1547409"/>
              <a:gd name="connsiteX2" fmla="*/ 771670 w 1542714"/>
              <a:gd name="connsiteY2" fmla="*/ 0 h 1547409"/>
              <a:gd name="connsiteX3" fmla="*/ 953546 w 1542714"/>
              <a:gd name="connsiteY3" fmla="*/ 588578 h 1547409"/>
              <a:gd name="connsiteX4" fmla="*/ 1542122 w 1542714"/>
              <a:gd name="connsiteY4" fmla="*/ 588573 h 1547409"/>
              <a:gd name="connsiteX5" fmla="*/ 1065952 w 1542714"/>
              <a:gd name="connsiteY5" fmla="*/ 952330 h 1547409"/>
              <a:gd name="connsiteX6" fmla="*/ 1247836 w 1542714"/>
              <a:gd name="connsiteY6" fmla="*/ 1540905 h 1547409"/>
              <a:gd name="connsiteX7" fmla="*/ 771670 w 1542714"/>
              <a:gd name="connsiteY7" fmla="*/ 1177142 h 1547409"/>
              <a:gd name="connsiteX8" fmla="*/ 295503 w 1542714"/>
              <a:gd name="connsiteY8" fmla="*/ 1540905 h 1547409"/>
              <a:gd name="connsiteX9" fmla="*/ 477387 w 1542714"/>
              <a:gd name="connsiteY9" fmla="*/ 952330 h 1547409"/>
              <a:gd name="connsiteX10" fmla="*/ 1217 w 1542714"/>
              <a:gd name="connsiteY10" fmla="*/ 588573 h 1547409"/>
              <a:gd name="connsiteX0" fmla="*/ 1217 w 1542714"/>
              <a:gd name="connsiteY0" fmla="*/ 519993 h 1478829"/>
              <a:gd name="connsiteX1" fmla="*/ 589793 w 1542714"/>
              <a:gd name="connsiteY1" fmla="*/ 519998 h 1478829"/>
              <a:gd name="connsiteX2" fmla="*/ 779290 w 1542714"/>
              <a:gd name="connsiteY2" fmla="*/ 0 h 1478829"/>
              <a:gd name="connsiteX3" fmla="*/ 953546 w 1542714"/>
              <a:gd name="connsiteY3" fmla="*/ 519998 h 1478829"/>
              <a:gd name="connsiteX4" fmla="*/ 1542122 w 1542714"/>
              <a:gd name="connsiteY4" fmla="*/ 519993 h 1478829"/>
              <a:gd name="connsiteX5" fmla="*/ 1065952 w 1542714"/>
              <a:gd name="connsiteY5" fmla="*/ 883750 h 1478829"/>
              <a:gd name="connsiteX6" fmla="*/ 1247836 w 1542714"/>
              <a:gd name="connsiteY6" fmla="*/ 1472325 h 1478829"/>
              <a:gd name="connsiteX7" fmla="*/ 771670 w 1542714"/>
              <a:gd name="connsiteY7" fmla="*/ 1108562 h 1478829"/>
              <a:gd name="connsiteX8" fmla="*/ 295503 w 1542714"/>
              <a:gd name="connsiteY8" fmla="*/ 1472325 h 1478829"/>
              <a:gd name="connsiteX9" fmla="*/ 477387 w 1542714"/>
              <a:gd name="connsiteY9" fmla="*/ 883750 h 1478829"/>
              <a:gd name="connsiteX10" fmla="*/ 1217 w 1542714"/>
              <a:gd name="connsiteY10" fmla="*/ 519993 h 1478829"/>
              <a:gd name="connsiteX0" fmla="*/ 1629 w 1451686"/>
              <a:gd name="connsiteY0" fmla="*/ 542853 h 1478829"/>
              <a:gd name="connsiteX1" fmla="*/ 498765 w 1451686"/>
              <a:gd name="connsiteY1" fmla="*/ 519998 h 1478829"/>
              <a:gd name="connsiteX2" fmla="*/ 688262 w 1451686"/>
              <a:gd name="connsiteY2" fmla="*/ 0 h 1478829"/>
              <a:gd name="connsiteX3" fmla="*/ 862518 w 1451686"/>
              <a:gd name="connsiteY3" fmla="*/ 519998 h 1478829"/>
              <a:gd name="connsiteX4" fmla="*/ 1451094 w 1451686"/>
              <a:gd name="connsiteY4" fmla="*/ 519993 h 1478829"/>
              <a:gd name="connsiteX5" fmla="*/ 974924 w 1451686"/>
              <a:gd name="connsiteY5" fmla="*/ 883750 h 1478829"/>
              <a:gd name="connsiteX6" fmla="*/ 1156808 w 1451686"/>
              <a:gd name="connsiteY6" fmla="*/ 1472325 h 1478829"/>
              <a:gd name="connsiteX7" fmla="*/ 680642 w 1451686"/>
              <a:gd name="connsiteY7" fmla="*/ 1108562 h 1478829"/>
              <a:gd name="connsiteX8" fmla="*/ 204475 w 1451686"/>
              <a:gd name="connsiteY8" fmla="*/ 1472325 h 1478829"/>
              <a:gd name="connsiteX9" fmla="*/ 386359 w 1451686"/>
              <a:gd name="connsiteY9" fmla="*/ 883750 h 1478829"/>
              <a:gd name="connsiteX10" fmla="*/ 1629 w 1451686"/>
              <a:gd name="connsiteY10" fmla="*/ 542853 h 1478829"/>
              <a:gd name="connsiteX0" fmla="*/ 1427 w 1489584"/>
              <a:gd name="connsiteY0" fmla="*/ 542853 h 1478829"/>
              <a:gd name="connsiteX1" fmla="*/ 536663 w 1489584"/>
              <a:gd name="connsiteY1" fmla="*/ 519998 h 1478829"/>
              <a:gd name="connsiteX2" fmla="*/ 726160 w 1489584"/>
              <a:gd name="connsiteY2" fmla="*/ 0 h 1478829"/>
              <a:gd name="connsiteX3" fmla="*/ 900416 w 1489584"/>
              <a:gd name="connsiteY3" fmla="*/ 519998 h 1478829"/>
              <a:gd name="connsiteX4" fmla="*/ 1488992 w 1489584"/>
              <a:gd name="connsiteY4" fmla="*/ 519993 h 1478829"/>
              <a:gd name="connsiteX5" fmla="*/ 1012822 w 1489584"/>
              <a:gd name="connsiteY5" fmla="*/ 883750 h 1478829"/>
              <a:gd name="connsiteX6" fmla="*/ 1194706 w 1489584"/>
              <a:gd name="connsiteY6" fmla="*/ 1472325 h 1478829"/>
              <a:gd name="connsiteX7" fmla="*/ 718540 w 1489584"/>
              <a:gd name="connsiteY7" fmla="*/ 1108562 h 1478829"/>
              <a:gd name="connsiteX8" fmla="*/ 242373 w 1489584"/>
              <a:gd name="connsiteY8" fmla="*/ 1472325 h 1478829"/>
              <a:gd name="connsiteX9" fmla="*/ 424257 w 1489584"/>
              <a:gd name="connsiteY9" fmla="*/ 883750 h 1478829"/>
              <a:gd name="connsiteX10" fmla="*/ 1427 w 1489584"/>
              <a:gd name="connsiteY10" fmla="*/ 542853 h 1478829"/>
              <a:gd name="connsiteX0" fmla="*/ 1427 w 1413550"/>
              <a:gd name="connsiteY0" fmla="*/ 542853 h 1478829"/>
              <a:gd name="connsiteX1" fmla="*/ 536663 w 1413550"/>
              <a:gd name="connsiteY1" fmla="*/ 519998 h 1478829"/>
              <a:gd name="connsiteX2" fmla="*/ 726160 w 1413550"/>
              <a:gd name="connsiteY2" fmla="*/ 0 h 1478829"/>
              <a:gd name="connsiteX3" fmla="*/ 900416 w 1413550"/>
              <a:gd name="connsiteY3" fmla="*/ 519998 h 1478829"/>
              <a:gd name="connsiteX4" fmla="*/ 1412792 w 1413550"/>
              <a:gd name="connsiteY4" fmla="*/ 550473 h 1478829"/>
              <a:gd name="connsiteX5" fmla="*/ 1012822 w 1413550"/>
              <a:gd name="connsiteY5" fmla="*/ 883750 h 1478829"/>
              <a:gd name="connsiteX6" fmla="*/ 1194706 w 1413550"/>
              <a:gd name="connsiteY6" fmla="*/ 1472325 h 1478829"/>
              <a:gd name="connsiteX7" fmla="*/ 718540 w 1413550"/>
              <a:gd name="connsiteY7" fmla="*/ 1108562 h 1478829"/>
              <a:gd name="connsiteX8" fmla="*/ 242373 w 1413550"/>
              <a:gd name="connsiteY8" fmla="*/ 1472325 h 1478829"/>
              <a:gd name="connsiteX9" fmla="*/ 424257 w 1413550"/>
              <a:gd name="connsiteY9" fmla="*/ 883750 h 1478829"/>
              <a:gd name="connsiteX10" fmla="*/ 1427 w 1413550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19283"/>
              <a:gd name="connsiteX1" fmla="*/ 536663 w 1415339"/>
              <a:gd name="connsiteY1" fmla="*/ 519998 h 1419283"/>
              <a:gd name="connsiteX2" fmla="*/ 726160 w 1415339"/>
              <a:gd name="connsiteY2" fmla="*/ 0 h 1419283"/>
              <a:gd name="connsiteX3" fmla="*/ 900416 w 1415339"/>
              <a:gd name="connsiteY3" fmla="*/ 519998 h 1419283"/>
              <a:gd name="connsiteX4" fmla="*/ 1412792 w 1415339"/>
              <a:gd name="connsiteY4" fmla="*/ 550473 h 1419283"/>
              <a:gd name="connsiteX5" fmla="*/ 1012822 w 1415339"/>
              <a:gd name="connsiteY5" fmla="*/ 883750 h 1419283"/>
              <a:gd name="connsiteX6" fmla="*/ 1164226 w 1415339"/>
              <a:gd name="connsiteY6" fmla="*/ 1380885 h 1419283"/>
              <a:gd name="connsiteX7" fmla="*/ 718540 w 1415339"/>
              <a:gd name="connsiteY7" fmla="*/ 1108562 h 1419283"/>
              <a:gd name="connsiteX8" fmla="*/ 280473 w 1415339"/>
              <a:gd name="connsiteY8" fmla="*/ 1411365 h 1419283"/>
              <a:gd name="connsiteX9" fmla="*/ 424257 w 1415339"/>
              <a:gd name="connsiteY9" fmla="*/ 883750 h 1419283"/>
              <a:gd name="connsiteX10" fmla="*/ 1427 w 1415339"/>
              <a:gd name="connsiteY10" fmla="*/ 542853 h 1419283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02482 w 1417405"/>
              <a:gd name="connsiteY3" fmla="*/ 51999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48202 w 1417405"/>
              <a:gd name="connsiteY3" fmla="*/ 48951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953"/>
              <a:gd name="connsiteY0" fmla="*/ 542853 h 1425396"/>
              <a:gd name="connsiteX1" fmla="*/ 538729 w 1417953"/>
              <a:gd name="connsiteY1" fmla="*/ 519998 h 1425396"/>
              <a:gd name="connsiteX2" fmla="*/ 728226 w 1417953"/>
              <a:gd name="connsiteY2" fmla="*/ 0 h 1425396"/>
              <a:gd name="connsiteX3" fmla="*/ 948202 w 1417953"/>
              <a:gd name="connsiteY3" fmla="*/ 489518 h 1425396"/>
              <a:gd name="connsiteX4" fmla="*/ 1414858 w 1417953"/>
              <a:gd name="connsiteY4" fmla="*/ 550473 h 1425396"/>
              <a:gd name="connsiteX5" fmla="*/ 1068228 w 1417953"/>
              <a:gd name="connsiteY5" fmla="*/ 898990 h 1425396"/>
              <a:gd name="connsiteX6" fmla="*/ 1166292 w 1417953"/>
              <a:gd name="connsiteY6" fmla="*/ 1380885 h 1425396"/>
              <a:gd name="connsiteX7" fmla="*/ 720606 w 1417953"/>
              <a:gd name="connsiteY7" fmla="*/ 1108562 h 1425396"/>
              <a:gd name="connsiteX8" fmla="*/ 282539 w 1417953"/>
              <a:gd name="connsiteY8" fmla="*/ 1411365 h 1425396"/>
              <a:gd name="connsiteX9" fmla="*/ 426323 w 1417953"/>
              <a:gd name="connsiteY9" fmla="*/ 883750 h 1425396"/>
              <a:gd name="connsiteX10" fmla="*/ 3493 w 1417953"/>
              <a:gd name="connsiteY10" fmla="*/ 542853 h 1425396"/>
              <a:gd name="connsiteX0" fmla="*/ 3493 w 1417953"/>
              <a:gd name="connsiteY0" fmla="*/ 542853 h 1428641"/>
              <a:gd name="connsiteX1" fmla="*/ 538729 w 1417953"/>
              <a:gd name="connsiteY1" fmla="*/ 519998 h 1428641"/>
              <a:gd name="connsiteX2" fmla="*/ 728226 w 1417953"/>
              <a:gd name="connsiteY2" fmla="*/ 0 h 1428641"/>
              <a:gd name="connsiteX3" fmla="*/ 948202 w 1417953"/>
              <a:gd name="connsiteY3" fmla="*/ 489518 h 1428641"/>
              <a:gd name="connsiteX4" fmla="*/ 1414858 w 1417953"/>
              <a:gd name="connsiteY4" fmla="*/ 550473 h 1428641"/>
              <a:gd name="connsiteX5" fmla="*/ 1068228 w 1417953"/>
              <a:gd name="connsiteY5" fmla="*/ 898990 h 1428641"/>
              <a:gd name="connsiteX6" fmla="*/ 1166292 w 1417953"/>
              <a:gd name="connsiteY6" fmla="*/ 1380885 h 1428641"/>
              <a:gd name="connsiteX7" fmla="*/ 720606 w 1417953"/>
              <a:gd name="connsiteY7" fmla="*/ 1169522 h 1428641"/>
              <a:gd name="connsiteX8" fmla="*/ 282539 w 1417953"/>
              <a:gd name="connsiteY8" fmla="*/ 1411365 h 1428641"/>
              <a:gd name="connsiteX9" fmla="*/ 426323 w 1417953"/>
              <a:gd name="connsiteY9" fmla="*/ 883750 h 1428641"/>
              <a:gd name="connsiteX10" fmla="*/ 3493 w 1417953"/>
              <a:gd name="connsiteY10" fmla="*/ 542853 h 1428641"/>
              <a:gd name="connsiteX0" fmla="*/ 4149 w 1418609"/>
              <a:gd name="connsiteY0" fmla="*/ 542853 h 1428641"/>
              <a:gd name="connsiteX1" fmla="*/ 539385 w 1418609"/>
              <a:gd name="connsiteY1" fmla="*/ 51999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6365" h="1422638">
                <a:moveTo>
                  <a:pt x="2917" y="542853"/>
                </a:moveTo>
                <a:cubicBezTo>
                  <a:pt x="46709" y="451415"/>
                  <a:pt x="441021" y="527616"/>
                  <a:pt x="507673" y="489518"/>
                </a:cubicBezTo>
                <a:cubicBezTo>
                  <a:pt x="560679" y="415245"/>
                  <a:pt x="633278" y="15491"/>
                  <a:pt x="727650" y="0"/>
                </a:cubicBezTo>
                <a:cubicBezTo>
                  <a:pt x="828915" y="10047"/>
                  <a:pt x="879381" y="438105"/>
                  <a:pt x="947626" y="489518"/>
                </a:cubicBezTo>
                <a:cubicBezTo>
                  <a:pt x="1014278" y="527616"/>
                  <a:pt x="1400970" y="451415"/>
                  <a:pt x="1414282" y="550473"/>
                </a:cubicBezTo>
                <a:cubicBezTo>
                  <a:pt x="1446059" y="633625"/>
                  <a:pt x="1104455" y="777738"/>
                  <a:pt x="1067652" y="898990"/>
                </a:cubicBezTo>
                <a:cubicBezTo>
                  <a:pt x="1029220" y="996122"/>
                  <a:pt x="1242248" y="1314233"/>
                  <a:pt x="1165716" y="1380885"/>
                </a:cubicBezTo>
                <a:cubicBezTo>
                  <a:pt x="1075574" y="1457751"/>
                  <a:pt x="817792" y="1168856"/>
                  <a:pt x="720030" y="1169522"/>
                </a:cubicBezTo>
                <a:cubicBezTo>
                  <a:pt x="599408" y="1145996"/>
                  <a:pt x="364485" y="1488231"/>
                  <a:pt x="274343" y="1411365"/>
                </a:cubicBezTo>
                <a:cubicBezTo>
                  <a:pt x="167331" y="1337093"/>
                  <a:pt x="418459" y="1003742"/>
                  <a:pt x="372407" y="898990"/>
                </a:cubicBezTo>
                <a:cubicBezTo>
                  <a:pt x="335604" y="792978"/>
                  <a:pt x="-36480" y="656485"/>
                  <a:pt x="2917" y="542853"/>
                </a:cubicBezTo>
                <a:close/>
              </a:path>
            </a:pathLst>
          </a:custGeom>
          <a:solidFill>
            <a:srgbClr val="FFE0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trai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6997700" y="524371"/>
            <a:ext cx="1679448" cy="14478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trai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4789424" y="2079045"/>
            <a:ext cx="1679448" cy="1447800"/>
          </a:xfrm>
          <a:prstGeom prst="triangle">
            <a:avLst/>
          </a:prstGeom>
          <a:solidFill>
            <a:srgbClr val="F2BBF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nam</a:t>
            </a:r>
          </a:p>
        </p:txBody>
      </p:sp>
      <p:sp>
        <p:nvSpPr>
          <p:cNvPr id="12" name="Rectangle 11"/>
          <p:cNvSpPr/>
          <p:nvPr/>
        </p:nvSpPr>
        <p:spPr>
          <a:xfrm rot="603610">
            <a:off x="7155136" y="2313780"/>
            <a:ext cx="1389976" cy="1042482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bác sĩ</a:t>
            </a:r>
          </a:p>
        </p:txBody>
      </p:sp>
      <p:sp>
        <p:nvSpPr>
          <p:cNvPr id="13" name="Hexagon 12"/>
          <p:cNvSpPr/>
          <p:nvPr/>
        </p:nvSpPr>
        <p:spPr>
          <a:xfrm>
            <a:off x="730904" y="3790950"/>
            <a:ext cx="1414272" cy="1219200"/>
          </a:xfrm>
          <a:prstGeom prst="hexagon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8189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nữ</a:t>
            </a:r>
          </a:p>
        </p:txBody>
      </p:sp>
      <p:sp>
        <p:nvSpPr>
          <p:cNvPr id="14" name="Isosceles Triangle 13"/>
          <p:cNvSpPr/>
          <p:nvPr/>
        </p:nvSpPr>
        <p:spPr>
          <a:xfrm>
            <a:off x="2738441" y="3562350"/>
            <a:ext cx="1679448" cy="1447800"/>
          </a:xfrm>
          <a:prstGeom prst="triangle">
            <a:avLst/>
          </a:prstGeom>
          <a:solidFill>
            <a:srgbClr val="FFE07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gái</a:t>
            </a:r>
          </a:p>
        </p:txBody>
      </p:sp>
      <p:sp>
        <p:nvSpPr>
          <p:cNvPr id="15" name="5-Point Star 6"/>
          <p:cNvSpPr/>
          <p:nvPr/>
        </p:nvSpPr>
        <p:spPr>
          <a:xfrm rot="20773784">
            <a:off x="7311709" y="3617724"/>
            <a:ext cx="1415883" cy="1422153"/>
          </a:xfrm>
          <a:custGeom>
            <a:avLst/>
            <a:gdLst>
              <a:gd name="connsiteX0" fmla="*/ 2 w 1540909"/>
              <a:gd name="connsiteY0" fmla="*/ 588573 h 1540909"/>
              <a:gd name="connsiteX1" fmla="*/ 588578 w 1540909"/>
              <a:gd name="connsiteY1" fmla="*/ 588578 h 1540909"/>
              <a:gd name="connsiteX2" fmla="*/ 770455 w 1540909"/>
              <a:gd name="connsiteY2" fmla="*/ 0 h 1540909"/>
              <a:gd name="connsiteX3" fmla="*/ 952331 w 1540909"/>
              <a:gd name="connsiteY3" fmla="*/ 588578 h 1540909"/>
              <a:gd name="connsiteX4" fmla="*/ 1540907 w 1540909"/>
              <a:gd name="connsiteY4" fmla="*/ 588573 h 1540909"/>
              <a:gd name="connsiteX5" fmla="*/ 1064737 w 1540909"/>
              <a:gd name="connsiteY5" fmla="*/ 952330 h 1540909"/>
              <a:gd name="connsiteX6" fmla="*/ 1246621 w 1540909"/>
              <a:gd name="connsiteY6" fmla="*/ 1540905 h 1540909"/>
              <a:gd name="connsiteX7" fmla="*/ 770455 w 1540909"/>
              <a:gd name="connsiteY7" fmla="*/ 1177142 h 1540909"/>
              <a:gd name="connsiteX8" fmla="*/ 294288 w 1540909"/>
              <a:gd name="connsiteY8" fmla="*/ 1540905 h 1540909"/>
              <a:gd name="connsiteX9" fmla="*/ 476172 w 1540909"/>
              <a:gd name="connsiteY9" fmla="*/ 952330 h 1540909"/>
              <a:gd name="connsiteX10" fmla="*/ 2 w 1540909"/>
              <a:gd name="connsiteY10" fmla="*/ 588573 h 1540909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0905"/>
              <a:gd name="connsiteY0" fmla="*/ 588573 h 1540905"/>
              <a:gd name="connsiteX1" fmla="*/ 588576 w 1540905"/>
              <a:gd name="connsiteY1" fmla="*/ 588578 h 1540905"/>
              <a:gd name="connsiteX2" fmla="*/ 770453 w 1540905"/>
              <a:gd name="connsiteY2" fmla="*/ 0 h 1540905"/>
              <a:gd name="connsiteX3" fmla="*/ 952329 w 1540905"/>
              <a:gd name="connsiteY3" fmla="*/ 588578 h 1540905"/>
              <a:gd name="connsiteX4" fmla="*/ 1540905 w 1540905"/>
              <a:gd name="connsiteY4" fmla="*/ 588573 h 1540905"/>
              <a:gd name="connsiteX5" fmla="*/ 1064735 w 1540905"/>
              <a:gd name="connsiteY5" fmla="*/ 952330 h 1540905"/>
              <a:gd name="connsiteX6" fmla="*/ 1246619 w 1540905"/>
              <a:gd name="connsiteY6" fmla="*/ 1540905 h 1540905"/>
              <a:gd name="connsiteX7" fmla="*/ 770453 w 1540905"/>
              <a:gd name="connsiteY7" fmla="*/ 1177142 h 1540905"/>
              <a:gd name="connsiteX8" fmla="*/ 294286 w 1540905"/>
              <a:gd name="connsiteY8" fmla="*/ 1540905 h 1540905"/>
              <a:gd name="connsiteX9" fmla="*/ 476170 w 1540905"/>
              <a:gd name="connsiteY9" fmla="*/ 952330 h 1540905"/>
              <a:gd name="connsiteX10" fmla="*/ 0 w 1540905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0905"/>
              <a:gd name="connsiteX1" fmla="*/ 588576 w 1541497"/>
              <a:gd name="connsiteY1" fmla="*/ 588578 h 1540905"/>
              <a:gd name="connsiteX2" fmla="*/ 770453 w 1541497"/>
              <a:gd name="connsiteY2" fmla="*/ 0 h 1540905"/>
              <a:gd name="connsiteX3" fmla="*/ 952329 w 1541497"/>
              <a:gd name="connsiteY3" fmla="*/ 588578 h 1540905"/>
              <a:gd name="connsiteX4" fmla="*/ 1540905 w 1541497"/>
              <a:gd name="connsiteY4" fmla="*/ 588573 h 1540905"/>
              <a:gd name="connsiteX5" fmla="*/ 1064735 w 1541497"/>
              <a:gd name="connsiteY5" fmla="*/ 952330 h 1540905"/>
              <a:gd name="connsiteX6" fmla="*/ 1246619 w 1541497"/>
              <a:gd name="connsiteY6" fmla="*/ 1540905 h 1540905"/>
              <a:gd name="connsiteX7" fmla="*/ 770453 w 1541497"/>
              <a:gd name="connsiteY7" fmla="*/ 1177142 h 1540905"/>
              <a:gd name="connsiteX8" fmla="*/ 294286 w 1541497"/>
              <a:gd name="connsiteY8" fmla="*/ 1540905 h 1540905"/>
              <a:gd name="connsiteX9" fmla="*/ 476170 w 1541497"/>
              <a:gd name="connsiteY9" fmla="*/ 952330 h 1540905"/>
              <a:gd name="connsiteX10" fmla="*/ 0 w 1541497"/>
              <a:gd name="connsiteY10" fmla="*/ 588573 h 1540905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2369"/>
              <a:gd name="connsiteX1" fmla="*/ 588576 w 1541497"/>
              <a:gd name="connsiteY1" fmla="*/ 588578 h 1542369"/>
              <a:gd name="connsiteX2" fmla="*/ 770453 w 1541497"/>
              <a:gd name="connsiteY2" fmla="*/ 0 h 1542369"/>
              <a:gd name="connsiteX3" fmla="*/ 952329 w 1541497"/>
              <a:gd name="connsiteY3" fmla="*/ 588578 h 1542369"/>
              <a:gd name="connsiteX4" fmla="*/ 1540905 w 1541497"/>
              <a:gd name="connsiteY4" fmla="*/ 588573 h 1542369"/>
              <a:gd name="connsiteX5" fmla="*/ 1064735 w 1541497"/>
              <a:gd name="connsiteY5" fmla="*/ 952330 h 1542369"/>
              <a:gd name="connsiteX6" fmla="*/ 1246619 w 1541497"/>
              <a:gd name="connsiteY6" fmla="*/ 1540905 h 1542369"/>
              <a:gd name="connsiteX7" fmla="*/ 770453 w 1541497"/>
              <a:gd name="connsiteY7" fmla="*/ 1177142 h 1542369"/>
              <a:gd name="connsiteX8" fmla="*/ 294286 w 1541497"/>
              <a:gd name="connsiteY8" fmla="*/ 1540905 h 1542369"/>
              <a:gd name="connsiteX9" fmla="*/ 476170 w 1541497"/>
              <a:gd name="connsiteY9" fmla="*/ 952330 h 1542369"/>
              <a:gd name="connsiteX10" fmla="*/ 0 w 1541497"/>
              <a:gd name="connsiteY10" fmla="*/ 588573 h 154236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0 w 1541497"/>
              <a:gd name="connsiteY0" fmla="*/ 588573 h 1547409"/>
              <a:gd name="connsiteX1" fmla="*/ 588576 w 1541497"/>
              <a:gd name="connsiteY1" fmla="*/ 588578 h 1547409"/>
              <a:gd name="connsiteX2" fmla="*/ 770453 w 1541497"/>
              <a:gd name="connsiteY2" fmla="*/ 0 h 1547409"/>
              <a:gd name="connsiteX3" fmla="*/ 952329 w 1541497"/>
              <a:gd name="connsiteY3" fmla="*/ 588578 h 1547409"/>
              <a:gd name="connsiteX4" fmla="*/ 1540905 w 1541497"/>
              <a:gd name="connsiteY4" fmla="*/ 588573 h 1547409"/>
              <a:gd name="connsiteX5" fmla="*/ 1064735 w 1541497"/>
              <a:gd name="connsiteY5" fmla="*/ 952330 h 1547409"/>
              <a:gd name="connsiteX6" fmla="*/ 1246619 w 1541497"/>
              <a:gd name="connsiteY6" fmla="*/ 1540905 h 1547409"/>
              <a:gd name="connsiteX7" fmla="*/ 770453 w 1541497"/>
              <a:gd name="connsiteY7" fmla="*/ 1177142 h 1547409"/>
              <a:gd name="connsiteX8" fmla="*/ 294286 w 1541497"/>
              <a:gd name="connsiteY8" fmla="*/ 1540905 h 1547409"/>
              <a:gd name="connsiteX9" fmla="*/ 476170 w 1541497"/>
              <a:gd name="connsiteY9" fmla="*/ 952330 h 1547409"/>
              <a:gd name="connsiteX10" fmla="*/ 0 w 1541497"/>
              <a:gd name="connsiteY10" fmla="*/ 588573 h 1547409"/>
              <a:gd name="connsiteX0" fmla="*/ 1217 w 1542714"/>
              <a:gd name="connsiteY0" fmla="*/ 588573 h 1547409"/>
              <a:gd name="connsiteX1" fmla="*/ 589793 w 1542714"/>
              <a:gd name="connsiteY1" fmla="*/ 588578 h 1547409"/>
              <a:gd name="connsiteX2" fmla="*/ 771670 w 1542714"/>
              <a:gd name="connsiteY2" fmla="*/ 0 h 1547409"/>
              <a:gd name="connsiteX3" fmla="*/ 953546 w 1542714"/>
              <a:gd name="connsiteY3" fmla="*/ 588578 h 1547409"/>
              <a:gd name="connsiteX4" fmla="*/ 1542122 w 1542714"/>
              <a:gd name="connsiteY4" fmla="*/ 588573 h 1547409"/>
              <a:gd name="connsiteX5" fmla="*/ 1065952 w 1542714"/>
              <a:gd name="connsiteY5" fmla="*/ 952330 h 1547409"/>
              <a:gd name="connsiteX6" fmla="*/ 1247836 w 1542714"/>
              <a:gd name="connsiteY6" fmla="*/ 1540905 h 1547409"/>
              <a:gd name="connsiteX7" fmla="*/ 771670 w 1542714"/>
              <a:gd name="connsiteY7" fmla="*/ 1177142 h 1547409"/>
              <a:gd name="connsiteX8" fmla="*/ 295503 w 1542714"/>
              <a:gd name="connsiteY8" fmla="*/ 1540905 h 1547409"/>
              <a:gd name="connsiteX9" fmla="*/ 477387 w 1542714"/>
              <a:gd name="connsiteY9" fmla="*/ 952330 h 1547409"/>
              <a:gd name="connsiteX10" fmla="*/ 1217 w 1542714"/>
              <a:gd name="connsiteY10" fmla="*/ 588573 h 1547409"/>
              <a:gd name="connsiteX0" fmla="*/ 1217 w 1542714"/>
              <a:gd name="connsiteY0" fmla="*/ 519993 h 1478829"/>
              <a:gd name="connsiteX1" fmla="*/ 589793 w 1542714"/>
              <a:gd name="connsiteY1" fmla="*/ 519998 h 1478829"/>
              <a:gd name="connsiteX2" fmla="*/ 779290 w 1542714"/>
              <a:gd name="connsiteY2" fmla="*/ 0 h 1478829"/>
              <a:gd name="connsiteX3" fmla="*/ 953546 w 1542714"/>
              <a:gd name="connsiteY3" fmla="*/ 519998 h 1478829"/>
              <a:gd name="connsiteX4" fmla="*/ 1542122 w 1542714"/>
              <a:gd name="connsiteY4" fmla="*/ 519993 h 1478829"/>
              <a:gd name="connsiteX5" fmla="*/ 1065952 w 1542714"/>
              <a:gd name="connsiteY5" fmla="*/ 883750 h 1478829"/>
              <a:gd name="connsiteX6" fmla="*/ 1247836 w 1542714"/>
              <a:gd name="connsiteY6" fmla="*/ 1472325 h 1478829"/>
              <a:gd name="connsiteX7" fmla="*/ 771670 w 1542714"/>
              <a:gd name="connsiteY7" fmla="*/ 1108562 h 1478829"/>
              <a:gd name="connsiteX8" fmla="*/ 295503 w 1542714"/>
              <a:gd name="connsiteY8" fmla="*/ 1472325 h 1478829"/>
              <a:gd name="connsiteX9" fmla="*/ 477387 w 1542714"/>
              <a:gd name="connsiteY9" fmla="*/ 883750 h 1478829"/>
              <a:gd name="connsiteX10" fmla="*/ 1217 w 1542714"/>
              <a:gd name="connsiteY10" fmla="*/ 519993 h 1478829"/>
              <a:gd name="connsiteX0" fmla="*/ 1629 w 1451686"/>
              <a:gd name="connsiteY0" fmla="*/ 542853 h 1478829"/>
              <a:gd name="connsiteX1" fmla="*/ 498765 w 1451686"/>
              <a:gd name="connsiteY1" fmla="*/ 519998 h 1478829"/>
              <a:gd name="connsiteX2" fmla="*/ 688262 w 1451686"/>
              <a:gd name="connsiteY2" fmla="*/ 0 h 1478829"/>
              <a:gd name="connsiteX3" fmla="*/ 862518 w 1451686"/>
              <a:gd name="connsiteY3" fmla="*/ 519998 h 1478829"/>
              <a:gd name="connsiteX4" fmla="*/ 1451094 w 1451686"/>
              <a:gd name="connsiteY4" fmla="*/ 519993 h 1478829"/>
              <a:gd name="connsiteX5" fmla="*/ 974924 w 1451686"/>
              <a:gd name="connsiteY5" fmla="*/ 883750 h 1478829"/>
              <a:gd name="connsiteX6" fmla="*/ 1156808 w 1451686"/>
              <a:gd name="connsiteY6" fmla="*/ 1472325 h 1478829"/>
              <a:gd name="connsiteX7" fmla="*/ 680642 w 1451686"/>
              <a:gd name="connsiteY7" fmla="*/ 1108562 h 1478829"/>
              <a:gd name="connsiteX8" fmla="*/ 204475 w 1451686"/>
              <a:gd name="connsiteY8" fmla="*/ 1472325 h 1478829"/>
              <a:gd name="connsiteX9" fmla="*/ 386359 w 1451686"/>
              <a:gd name="connsiteY9" fmla="*/ 883750 h 1478829"/>
              <a:gd name="connsiteX10" fmla="*/ 1629 w 1451686"/>
              <a:gd name="connsiteY10" fmla="*/ 542853 h 1478829"/>
              <a:gd name="connsiteX0" fmla="*/ 1427 w 1489584"/>
              <a:gd name="connsiteY0" fmla="*/ 542853 h 1478829"/>
              <a:gd name="connsiteX1" fmla="*/ 536663 w 1489584"/>
              <a:gd name="connsiteY1" fmla="*/ 519998 h 1478829"/>
              <a:gd name="connsiteX2" fmla="*/ 726160 w 1489584"/>
              <a:gd name="connsiteY2" fmla="*/ 0 h 1478829"/>
              <a:gd name="connsiteX3" fmla="*/ 900416 w 1489584"/>
              <a:gd name="connsiteY3" fmla="*/ 519998 h 1478829"/>
              <a:gd name="connsiteX4" fmla="*/ 1488992 w 1489584"/>
              <a:gd name="connsiteY4" fmla="*/ 519993 h 1478829"/>
              <a:gd name="connsiteX5" fmla="*/ 1012822 w 1489584"/>
              <a:gd name="connsiteY5" fmla="*/ 883750 h 1478829"/>
              <a:gd name="connsiteX6" fmla="*/ 1194706 w 1489584"/>
              <a:gd name="connsiteY6" fmla="*/ 1472325 h 1478829"/>
              <a:gd name="connsiteX7" fmla="*/ 718540 w 1489584"/>
              <a:gd name="connsiteY7" fmla="*/ 1108562 h 1478829"/>
              <a:gd name="connsiteX8" fmla="*/ 242373 w 1489584"/>
              <a:gd name="connsiteY8" fmla="*/ 1472325 h 1478829"/>
              <a:gd name="connsiteX9" fmla="*/ 424257 w 1489584"/>
              <a:gd name="connsiteY9" fmla="*/ 883750 h 1478829"/>
              <a:gd name="connsiteX10" fmla="*/ 1427 w 1489584"/>
              <a:gd name="connsiteY10" fmla="*/ 542853 h 1478829"/>
              <a:gd name="connsiteX0" fmla="*/ 1427 w 1413550"/>
              <a:gd name="connsiteY0" fmla="*/ 542853 h 1478829"/>
              <a:gd name="connsiteX1" fmla="*/ 536663 w 1413550"/>
              <a:gd name="connsiteY1" fmla="*/ 519998 h 1478829"/>
              <a:gd name="connsiteX2" fmla="*/ 726160 w 1413550"/>
              <a:gd name="connsiteY2" fmla="*/ 0 h 1478829"/>
              <a:gd name="connsiteX3" fmla="*/ 900416 w 1413550"/>
              <a:gd name="connsiteY3" fmla="*/ 519998 h 1478829"/>
              <a:gd name="connsiteX4" fmla="*/ 1412792 w 1413550"/>
              <a:gd name="connsiteY4" fmla="*/ 550473 h 1478829"/>
              <a:gd name="connsiteX5" fmla="*/ 1012822 w 1413550"/>
              <a:gd name="connsiteY5" fmla="*/ 883750 h 1478829"/>
              <a:gd name="connsiteX6" fmla="*/ 1194706 w 1413550"/>
              <a:gd name="connsiteY6" fmla="*/ 1472325 h 1478829"/>
              <a:gd name="connsiteX7" fmla="*/ 718540 w 1413550"/>
              <a:gd name="connsiteY7" fmla="*/ 1108562 h 1478829"/>
              <a:gd name="connsiteX8" fmla="*/ 242373 w 1413550"/>
              <a:gd name="connsiteY8" fmla="*/ 1472325 h 1478829"/>
              <a:gd name="connsiteX9" fmla="*/ 424257 w 1413550"/>
              <a:gd name="connsiteY9" fmla="*/ 883750 h 1478829"/>
              <a:gd name="connsiteX10" fmla="*/ 1427 w 1413550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94706 w 1415339"/>
              <a:gd name="connsiteY6" fmla="*/ 147232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78829"/>
              <a:gd name="connsiteX1" fmla="*/ 536663 w 1415339"/>
              <a:gd name="connsiteY1" fmla="*/ 519998 h 1478829"/>
              <a:gd name="connsiteX2" fmla="*/ 726160 w 1415339"/>
              <a:gd name="connsiteY2" fmla="*/ 0 h 1478829"/>
              <a:gd name="connsiteX3" fmla="*/ 900416 w 1415339"/>
              <a:gd name="connsiteY3" fmla="*/ 519998 h 1478829"/>
              <a:gd name="connsiteX4" fmla="*/ 1412792 w 1415339"/>
              <a:gd name="connsiteY4" fmla="*/ 550473 h 1478829"/>
              <a:gd name="connsiteX5" fmla="*/ 1012822 w 1415339"/>
              <a:gd name="connsiteY5" fmla="*/ 883750 h 1478829"/>
              <a:gd name="connsiteX6" fmla="*/ 1164226 w 1415339"/>
              <a:gd name="connsiteY6" fmla="*/ 1380885 h 1478829"/>
              <a:gd name="connsiteX7" fmla="*/ 718540 w 1415339"/>
              <a:gd name="connsiteY7" fmla="*/ 1108562 h 1478829"/>
              <a:gd name="connsiteX8" fmla="*/ 242373 w 1415339"/>
              <a:gd name="connsiteY8" fmla="*/ 1472325 h 1478829"/>
              <a:gd name="connsiteX9" fmla="*/ 424257 w 1415339"/>
              <a:gd name="connsiteY9" fmla="*/ 883750 h 1478829"/>
              <a:gd name="connsiteX10" fmla="*/ 1427 w 1415339"/>
              <a:gd name="connsiteY10" fmla="*/ 542853 h 1478829"/>
              <a:gd name="connsiteX0" fmla="*/ 1427 w 1415339"/>
              <a:gd name="connsiteY0" fmla="*/ 542853 h 1419283"/>
              <a:gd name="connsiteX1" fmla="*/ 536663 w 1415339"/>
              <a:gd name="connsiteY1" fmla="*/ 519998 h 1419283"/>
              <a:gd name="connsiteX2" fmla="*/ 726160 w 1415339"/>
              <a:gd name="connsiteY2" fmla="*/ 0 h 1419283"/>
              <a:gd name="connsiteX3" fmla="*/ 900416 w 1415339"/>
              <a:gd name="connsiteY3" fmla="*/ 519998 h 1419283"/>
              <a:gd name="connsiteX4" fmla="*/ 1412792 w 1415339"/>
              <a:gd name="connsiteY4" fmla="*/ 550473 h 1419283"/>
              <a:gd name="connsiteX5" fmla="*/ 1012822 w 1415339"/>
              <a:gd name="connsiteY5" fmla="*/ 883750 h 1419283"/>
              <a:gd name="connsiteX6" fmla="*/ 1164226 w 1415339"/>
              <a:gd name="connsiteY6" fmla="*/ 1380885 h 1419283"/>
              <a:gd name="connsiteX7" fmla="*/ 718540 w 1415339"/>
              <a:gd name="connsiteY7" fmla="*/ 1108562 h 1419283"/>
              <a:gd name="connsiteX8" fmla="*/ 280473 w 1415339"/>
              <a:gd name="connsiteY8" fmla="*/ 1411365 h 1419283"/>
              <a:gd name="connsiteX9" fmla="*/ 424257 w 1415339"/>
              <a:gd name="connsiteY9" fmla="*/ 883750 h 1419283"/>
              <a:gd name="connsiteX10" fmla="*/ 1427 w 1415339"/>
              <a:gd name="connsiteY10" fmla="*/ 542853 h 1419283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1427 w 1415339"/>
              <a:gd name="connsiteY0" fmla="*/ 542853 h 1425396"/>
              <a:gd name="connsiteX1" fmla="*/ 536663 w 1415339"/>
              <a:gd name="connsiteY1" fmla="*/ 519998 h 1425396"/>
              <a:gd name="connsiteX2" fmla="*/ 726160 w 1415339"/>
              <a:gd name="connsiteY2" fmla="*/ 0 h 1425396"/>
              <a:gd name="connsiteX3" fmla="*/ 900416 w 1415339"/>
              <a:gd name="connsiteY3" fmla="*/ 519998 h 1425396"/>
              <a:gd name="connsiteX4" fmla="*/ 1412792 w 1415339"/>
              <a:gd name="connsiteY4" fmla="*/ 550473 h 1425396"/>
              <a:gd name="connsiteX5" fmla="*/ 1012822 w 1415339"/>
              <a:gd name="connsiteY5" fmla="*/ 883750 h 1425396"/>
              <a:gd name="connsiteX6" fmla="*/ 1164226 w 1415339"/>
              <a:gd name="connsiteY6" fmla="*/ 1380885 h 1425396"/>
              <a:gd name="connsiteX7" fmla="*/ 718540 w 1415339"/>
              <a:gd name="connsiteY7" fmla="*/ 1108562 h 1425396"/>
              <a:gd name="connsiteX8" fmla="*/ 280473 w 1415339"/>
              <a:gd name="connsiteY8" fmla="*/ 1411365 h 1425396"/>
              <a:gd name="connsiteX9" fmla="*/ 424257 w 1415339"/>
              <a:gd name="connsiteY9" fmla="*/ 883750 h 1425396"/>
              <a:gd name="connsiteX10" fmla="*/ 1427 w 1415339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02482 w 1417405"/>
              <a:gd name="connsiteY3" fmla="*/ 51999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405"/>
              <a:gd name="connsiteY0" fmla="*/ 542853 h 1425396"/>
              <a:gd name="connsiteX1" fmla="*/ 538729 w 1417405"/>
              <a:gd name="connsiteY1" fmla="*/ 519998 h 1425396"/>
              <a:gd name="connsiteX2" fmla="*/ 728226 w 1417405"/>
              <a:gd name="connsiteY2" fmla="*/ 0 h 1425396"/>
              <a:gd name="connsiteX3" fmla="*/ 948202 w 1417405"/>
              <a:gd name="connsiteY3" fmla="*/ 489518 h 1425396"/>
              <a:gd name="connsiteX4" fmla="*/ 1414858 w 1417405"/>
              <a:gd name="connsiteY4" fmla="*/ 550473 h 1425396"/>
              <a:gd name="connsiteX5" fmla="*/ 1014888 w 1417405"/>
              <a:gd name="connsiteY5" fmla="*/ 883750 h 1425396"/>
              <a:gd name="connsiteX6" fmla="*/ 1166292 w 1417405"/>
              <a:gd name="connsiteY6" fmla="*/ 1380885 h 1425396"/>
              <a:gd name="connsiteX7" fmla="*/ 720606 w 1417405"/>
              <a:gd name="connsiteY7" fmla="*/ 1108562 h 1425396"/>
              <a:gd name="connsiteX8" fmla="*/ 282539 w 1417405"/>
              <a:gd name="connsiteY8" fmla="*/ 1411365 h 1425396"/>
              <a:gd name="connsiteX9" fmla="*/ 426323 w 1417405"/>
              <a:gd name="connsiteY9" fmla="*/ 883750 h 1425396"/>
              <a:gd name="connsiteX10" fmla="*/ 3493 w 1417405"/>
              <a:gd name="connsiteY10" fmla="*/ 542853 h 1425396"/>
              <a:gd name="connsiteX0" fmla="*/ 3493 w 1417953"/>
              <a:gd name="connsiteY0" fmla="*/ 542853 h 1425396"/>
              <a:gd name="connsiteX1" fmla="*/ 538729 w 1417953"/>
              <a:gd name="connsiteY1" fmla="*/ 519998 h 1425396"/>
              <a:gd name="connsiteX2" fmla="*/ 728226 w 1417953"/>
              <a:gd name="connsiteY2" fmla="*/ 0 h 1425396"/>
              <a:gd name="connsiteX3" fmla="*/ 948202 w 1417953"/>
              <a:gd name="connsiteY3" fmla="*/ 489518 h 1425396"/>
              <a:gd name="connsiteX4" fmla="*/ 1414858 w 1417953"/>
              <a:gd name="connsiteY4" fmla="*/ 550473 h 1425396"/>
              <a:gd name="connsiteX5" fmla="*/ 1068228 w 1417953"/>
              <a:gd name="connsiteY5" fmla="*/ 898990 h 1425396"/>
              <a:gd name="connsiteX6" fmla="*/ 1166292 w 1417953"/>
              <a:gd name="connsiteY6" fmla="*/ 1380885 h 1425396"/>
              <a:gd name="connsiteX7" fmla="*/ 720606 w 1417953"/>
              <a:gd name="connsiteY7" fmla="*/ 1108562 h 1425396"/>
              <a:gd name="connsiteX8" fmla="*/ 282539 w 1417953"/>
              <a:gd name="connsiteY8" fmla="*/ 1411365 h 1425396"/>
              <a:gd name="connsiteX9" fmla="*/ 426323 w 1417953"/>
              <a:gd name="connsiteY9" fmla="*/ 883750 h 1425396"/>
              <a:gd name="connsiteX10" fmla="*/ 3493 w 1417953"/>
              <a:gd name="connsiteY10" fmla="*/ 542853 h 1425396"/>
              <a:gd name="connsiteX0" fmla="*/ 3493 w 1417953"/>
              <a:gd name="connsiteY0" fmla="*/ 542853 h 1428641"/>
              <a:gd name="connsiteX1" fmla="*/ 538729 w 1417953"/>
              <a:gd name="connsiteY1" fmla="*/ 519998 h 1428641"/>
              <a:gd name="connsiteX2" fmla="*/ 728226 w 1417953"/>
              <a:gd name="connsiteY2" fmla="*/ 0 h 1428641"/>
              <a:gd name="connsiteX3" fmla="*/ 948202 w 1417953"/>
              <a:gd name="connsiteY3" fmla="*/ 489518 h 1428641"/>
              <a:gd name="connsiteX4" fmla="*/ 1414858 w 1417953"/>
              <a:gd name="connsiteY4" fmla="*/ 550473 h 1428641"/>
              <a:gd name="connsiteX5" fmla="*/ 1068228 w 1417953"/>
              <a:gd name="connsiteY5" fmla="*/ 898990 h 1428641"/>
              <a:gd name="connsiteX6" fmla="*/ 1166292 w 1417953"/>
              <a:gd name="connsiteY6" fmla="*/ 1380885 h 1428641"/>
              <a:gd name="connsiteX7" fmla="*/ 720606 w 1417953"/>
              <a:gd name="connsiteY7" fmla="*/ 1169522 h 1428641"/>
              <a:gd name="connsiteX8" fmla="*/ 282539 w 1417953"/>
              <a:gd name="connsiteY8" fmla="*/ 1411365 h 1428641"/>
              <a:gd name="connsiteX9" fmla="*/ 426323 w 1417953"/>
              <a:gd name="connsiteY9" fmla="*/ 883750 h 1428641"/>
              <a:gd name="connsiteX10" fmla="*/ 3493 w 1417953"/>
              <a:gd name="connsiteY10" fmla="*/ 542853 h 1428641"/>
              <a:gd name="connsiteX0" fmla="*/ 4149 w 1418609"/>
              <a:gd name="connsiteY0" fmla="*/ 542853 h 1428641"/>
              <a:gd name="connsiteX1" fmla="*/ 539385 w 1418609"/>
              <a:gd name="connsiteY1" fmla="*/ 51999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4149 w 1418609"/>
              <a:gd name="connsiteY0" fmla="*/ 542853 h 1428641"/>
              <a:gd name="connsiteX1" fmla="*/ 508905 w 1418609"/>
              <a:gd name="connsiteY1" fmla="*/ 489518 h 1428641"/>
              <a:gd name="connsiteX2" fmla="*/ 728882 w 1418609"/>
              <a:gd name="connsiteY2" fmla="*/ 0 h 1428641"/>
              <a:gd name="connsiteX3" fmla="*/ 948858 w 1418609"/>
              <a:gd name="connsiteY3" fmla="*/ 489518 h 1428641"/>
              <a:gd name="connsiteX4" fmla="*/ 1415514 w 1418609"/>
              <a:gd name="connsiteY4" fmla="*/ 550473 h 1428641"/>
              <a:gd name="connsiteX5" fmla="*/ 1068884 w 1418609"/>
              <a:gd name="connsiteY5" fmla="*/ 898990 h 1428641"/>
              <a:gd name="connsiteX6" fmla="*/ 1166948 w 1418609"/>
              <a:gd name="connsiteY6" fmla="*/ 1380885 h 1428641"/>
              <a:gd name="connsiteX7" fmla="*/ 721262 w 1418609"/>
              <a:gd name="connsiteY7" fmla="*/ 1169522 h 1428641"/>
              <a:gd name="connsiteX8" fmla="*/ 283195 w 1418609"/>
              <a:gd name="connsiteY8" fmla="*/ 1411365 h 1428641"/>
              <a:gd name="connsiteX9" fmla="*/ 373639 w 1418609"/>
              <a:gd name="connsiteY9" fmla="*/ 898990 h 1428641"/>
              <a:gd name="connsiteX10" fmla="*/ 4149 w 1418609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8641"/>
              <a:gd name="connsiteX1" fmla="*/ 507673 w 1417377"/>
              <a:gd name="connsiteY1" fmla="*/ 489518 h 1428641"/>
              <a:gd name="connsiteX2" fmla="*/ 727650 w 1417377"/>
              <a:gd name="connsiteY2" fmla="*/ 0 h 1428641"/>
              <a:gd name="connsiteX3" fmla="*/ 947626 w 1417377"/>
              <a:gd name="connsiteY3" fmla="*/ 489518 h 1428641"/>
              <a:gd name="connsiteX4" fmla="*/ 1414282 w 1417377"/>
              <a:gd name="connsiteY4" fmla="*/ 550473 h 1428641"/>
              <a:gd name="connsiteX5" fmla="*/ 1067652 w 1417377"/>
              <a:gd name="connsiteY5" fmla="*/ 898990 h 1428641"/>
              <a:gd name="connsiteX6" fmla="*/ 1165716 w 1417377"/>
              <a:gd name="connsiteY6" fmla="*/ 1380885 h 1428641"/>
              <a:gd name="connsiteX7" fmla="*/ 720030 w 1417377"/>
              <a:gd name="connsiteY7" fmla="*/ 1169522 h 1428641"/>
              <a:gd name="connsiteX8" fmla="*/ 281963 w 1417377"/>
              <a:gd name="connsiteY8" fmla="*/ 1411365 h 1428641"/>
              <a:gd name="connsiteX9" fmla="*/ 372407 w 1417377"/>
              <a:gd name="connsiteY9" fmla="*/ 898990 h 1428641"/>
              <a:gd name="connsiteX10" fmla="*/ 2917 w 1417377"/>
              <a:gd name="connsiteY10" fmla="*/ 542853 h 1428641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7377"/>
              <a:gd name="connsiteY0" fmla="*/ 542853 h 1422638"/>
              <a:gd name="connsiteX1" fmla="*/ 507673 w 1417377"/>
              <a:gd name="connsiteY1" fmla="*/ 489518 h 1422638"/>
              <a:gd name="connsiteX2" fmla="*/ 727650 w 1417377"/>
              <a:gd name="connsiteY2" fmla="*/ 0 h 1422638"/>
              <a:gd name="connsiteX3" fmla="*/ 947626 w 1417377"/>
              <a:gd name="connsiteY3" fmla="*/ 489518 h 1422638"/>
              <a:gd name="connsiteX4" fmla="*/ 1414282 w 1417377"/>
              <a:gd name="connsiteY4" fmla="*/ 550473 h 1422638"/>
              <a:gd name="connsiteX5" fmla="*/ 1067652 w 1417377"/>
              <a:gd name="connsiteY5" fmla="*/ 898990 h 1422638"/>
              <a:gd name="connsiteX6" fmla="*/ 1165716 w 1417377"/>
              <a:gd name="connsiteY6" fmla="*/ 1380885 h 1422638"/>
              <a:gd name="connsiteX7" fmla="*/ 720030 w 1417377"/>
              <a:gd name="connsiteY7" fmla="*/ 1169522 h 1422638"/>
              <a:gd name="connsiteX8" fmla="*/ 281963 w 1417377"/>
              <a:gd name="connsiteY8" fmla="*/ 1411365 h 1422638"/>
              <a:gd name="connsiteX9" fmla="*/ 372407 w 1417377"/>
              <a:gd name="connsiteY9" fmla="*/ 898990 h 1422638"/>
              <a:gd name="connsiteX10" fmla="*/ 2917 w 1417377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8196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  <a:gd name="connsiteX0" fmla="*/ 2917 w 1416365"/>
              <a:gd name="connsiteY0" fmla="*/ 542853 h 1422638"/>
              <a:gd name="connsiteX1" fmla="*/ 507673 w 1416365"/>
              <a:gd name="connsiteY1" fmla="*/ 489518 h 1422638"/>
              <a:gd name="connsiteX2" fmla="*/ 727650 w 1416365"/>
              <a:gd name="connsiteY2" fmla="*/ 0 h 1422638"/>
              <a:gd name="connsiteX3" fmla="*/ 947626 w 1416365"/>
              <a:gd name="connsiteY3" fmla="*/ 489518 h 1422638"/>
              <a:gd name="connsiteX4" fmla="*/ 1414282 w 1416365"/>
              <a:gd name="connsiteY4" fmla="*/ 550473 h 1422638"/>
              <a:gd name="connsiteX5" fmla="*/ 1067652 w 1416365"/>
              <a:gd name="connsiteY5" fmla="*/ 898990 h 1422638"/>
              <a:gd name="connsiteX6" fmla="*/ 1165716 w 1416365"/>
              <a:gd name="connsiteY6" fmla="*/ 1380885 h 1422638"/>
              <a:gd name="connsiteX7" fmla="*/ 720030 w 1416365"/>
              <a:gd name="connsiteY7" fmla="*/ 1169522 h 1422638"/>
              <a:gd name="connsiteX8" fmla="*/ 274343 w 1416365"/>
              <a:gd name="connsiteY8" fmla="*/ 1411365 h 1422638"/>
              <a:gd name="connsiteX9" fmla="*/ 372407 w 1416365"/>
              <a:gd name="connsiteY9" fmla="*/ 898990 h 1422638"/>
              <a:gd name="connsiteX10" fmla="*/ 2917 w 1416365"/>
              <a:gd name="connsiteY10" fmla="*/ 542853 h 1422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6365" h="1422638">
                <a:moveTo>
                  <a:pt x="2917" y="542853"/>
                </a:moveTo>
                <a:cubicBezTo>
                  <a:pt x="46709" y="451415"/>
                  <a:pt x="441021" y="527616"/>
                  <a:pt x="507673" y="489518"/>
                </a:cubicBezTo>
                <a:cubicBezTo>
                  <a:pt x="560679" y="415245"/>
                  <a:pt x="633278" y="15491"/>
                  <a:pt x="727650" y="0"/>
                </a:cubicBezTo>
                <a:cubicBezTo>
                  <a:pt x="828915" y="10047"/>
                  <a:pt x="879381" y="438105"/>
                  <a:pt x="947626" y="489518"/>
                </a:cubicBezTo>
                <a:cubicBezTo>
                  <a:pt x="1014278" y="527616"/>
                  <a:pt x="1400970" y="451415"/>
                  <a:pt x="1414282" y="550473"/>
                </a:cubicBezTo>
                <a:cubicBezTo>
                  <a:pt x="1446059" y="633625"/>
                  <a:pt x="1104455" y="777738"/>
                  <a:pt x="1067652" y="898990"/>
                </a:cubicBezTo>
                <a:cubicBezTo>
                  <a:pt x="1029220" y="996122"/>
                  <a:pt x="1242248" y="1314233"/>
                  <a:pt x="1165716" y="1380885"/>
                </a:cubicBezTo>
                <a:cubicBezTo>
                  <a:pt x="1075574" y="1457751"/>
                  <a:pt x="817792" y="1168856"/>
                  <a:pt x="720030" y="1169522"/>
                </a:cubicBezTo>
                <a:cubicBezTo>
                  <a:pt x="599408" y="1145996"/>
                  <a:pt x="364485" y="1488231"/>
                  <a:pt x="274343" y="1411365"/>
                </a:cubicBezTo>
                <a:cubicBezTo>
                  <a:pt x="167331" y="1337093"/>
                  <a:pt x="418459" y="1003742"/>
                  <a:pt x="372407" y="898990"/>
                </a:cubicBezTo>
                <a:cubicBezTo>
                  <a:pt x="335604" y="792978"/>
                  <a:pt x="-36480" y="656485"/>
                  <a:pt x="2917" y="542853"/>
                </a:cubicBezTo>
                <a:close/>
              </a:path>
            </a:pathLst>
          </a:custGeom>
          <a:solidFill>
            <a:srgbClr val="EEC0D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</a:t>
            </a:r>
          </a:p>
          <a:p>
            <a:pPr algn="ctr"/>
            <a:r>
              <a:rPr lang="en-US" sz="2000" b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ngoại</a:t>
            </a:r>
          </a:p>
        </p:txBody>
      </p:sp>
      <p:sp>
        <p:nvSpPr>
          <p:cNvPr id="9" name="Heart 8"/>
          <p:cNvSpPr/>
          <p:nvPr/>
        </p:nvSpPr>
        <p:spPr>
          <a:xfrm rot="269076">
            <a:off x="4789424" y="3752850"/>
            <a:ext cx="1724152" cy="1295400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ngoại</a:t>
            </a:r>
          </a:p>
        </p:txBody>
      </p:sp>
      <p:sp>
        <p:nvSpPr>
          <p:cNvPr id="17" name="Heart 16"/>
          <p:cNvSpPr/>
          <p:nvPr/>
        </p:nvSpPr>
        <p:spPr>
          <a:xfrm rot="269076">
            <a:off x="2716089" y="2144468"/>
            <a:ext cx="1724152" cy="1295400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 gái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artoon Sun Clip Art at Clker.com - vector clip art online, royalty free &amp;amp;  public domain">
            <a:extLst>
              <a:ext uri="{FF2B5EF4-FFF2-40B4-BE49-F238E27FC236}">
                <a16:creationId xmlns:a16="http://schemas.microsoft.com/office/drawing/2014/main" id="{D494D0AF-2EE9-43A8-AA88-AB8115128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46" y="29395"/>
            <a:ext cx="731213" cy="62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4FB16F-0935-42A4-9AE3-376A75295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1" y="3171550"/>
            <a:ext cx="9116697" cy="1971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BDA6E4-6FF3-490A-AA86-C9966BE46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58" y="3782432"/>
            <a:ext cx="3865289" cy="1398596"/>
          </a:xfrm>
          <a:prstGeom prst="rect">
            <a:avLst/>
          </a:prstGeom>
        </p:spPr>
      </p:pic>
      <p:pic>
        <p:nvPicPr>
          <p:cNvPr id="1026" name="Picture 2" descr="Free Cartoon Clouds Cliparts, Download Free Cartoon Clouds Cliparts png  images, Free ClipArts on Clipart Library">
            <a:extLst>
              <a:ext uri="{FF2B5EF4-FFF2-40B4-BE49-F238E27FC236}">
                <a16:creationId xmlns:a16="http://schemas.microsoft.com/office/drawing/2014/main" id="{6C479089-82C3-4E99-BC6D-3534DAB7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44" y="133687"/>
            <a:ext cx="1216142" cy="6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Cartoon Clouds Cliparts, Download Free Cartoon Clouds Cliparts png  images, Free ClipArts on Clipart Library">
            <a:extLst>
              <a:ext uri="{FF2B5EF4-FFF2-40B4-BE49-F238E27FC236}">
                <a16:creationId xmlns:a16="http://schemas.microsoft.com/office/drawing/2014/main" id="{66E3903C-BFB2-47FF-B957-79BE1C8C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15778"/>
            <a:ext cx="1216142" cy="63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Cartoon Clouds Cliparts, Download Free Cartoon Clouds Cliparts png  images, Free ClipArts on Clipart Library">
            <a:extLst>
              <a:ext uri="{FF2B5EF4-FFF2-40B4-BE49-F238E27FC236}">
                <a16:creationId xmlns:a16="http://schemas.microsoft.com/office/drawing/2014/main" id="{AF6501E8-B88E-4CD5-A1D9-73592E2CD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687"/>
            <a:ext cx="795781" cy="41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Green Tree PNG Clipart - High-quality PNG Clipart Image in cattegory Trees PNG / Clipart from ClipartPNG.com">
            <a:extLst>
              <a:ext uri="{FF2B5EF4-FFF2-40B4-BE49-F238E27FC236}">
                <a16:creationId xmlns:a16="http://schemas.microsoft.com/office/drawing/2014/main" id="{A4073228-7DD0-46EC-AA35-220274B06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42" y="-114299"/>
            <a:ext cx="586808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393B41F-3F6B-4D3E-943C-09A289E05351}"/>
              </a:ext>
            </a:extLst>
          </p:cNvPr>
          <p:cNvGrpSpPr/>
          <p:nvPr/>
        </p:nvGrpSpPr>
        <p:grpSpPr>
          <a:xfrm>
            <a:off x="3267383" y="1266120"/>
            <a:ext cx="1028700" cy="1014435"/>
            <a:chOff x="2100055" y="1524000"/>
            <a:chExt cx="1371600" cy="1352580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A0AD6ACD-128B-4E7F-9F0D-34ED089FF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 bwMode="auto">
            <a:xfrm>
              <a:off x="2262121" y="1524000"/>
              <a:ext cx="1084396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5A7E10-2285-45B2-80D9-33E484DC4A13}"/>
                </a:ext>
              </a:extLst>
            </p:cNvPr>
            <p:cNvSpPr txBox="1"/>
            <p:nvPr/>
          </p:nvSpPr>
          <p:spPr>
            <a:xfrm>
              <a:off x="2100055" y="1887396"/>
              <a:ext cx="13716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 </a:t>
              </a:r>
            </a:p>
            <a:p>
              <a:pPr algn="ctr"/>
              <a:r>
                <a: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066F16-C4FF-4DC8-90EE-8E17AF86E29F}"/>
              </a:ext>
            </a:extLst>
          </p:cNvPr>
          <p:cNvGrpSpPr/>
          <p:nvPr/>
        </p:nvGrpSpPr>
        <p:grpSpPr>
          <a:xfrm>
            <a:off x="6830142" y="665180"/>
            <a:ext cx="1028700" cy="1014435"/>
            <a:chOff x="2144268" y="1524000"/>
            <a:chExt cx="1371600" cy="1352580"/>
          </a:xfrm>
        </p:grpSpPr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1D10981B-CCC8-4AE5-B62F-7B2F3BC3F3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265178" y="1524000"/>
              <a:ext cx="1078281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A5C11F-E411-4A2F-90C9-F37DE993A51A}"/>
                </a:ext>
              </a:extLst>
            </p:cNvPr>
            <p:cNvSpPr txBox="1"/>
            <p:nvPr/>
          </p:nvSpPr>
          <p:spPr>
            <a:xfrm>
              <a:off x="2144268" y="1853715"/>
              <a:ext cx="13716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 trai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0BF3AA-9A81-43F4-885F-988207A9FDD4}"/>
              </a:ext>
            </a:extLst>
          </p:cNvPr>
          <p:cNvGrpSpPr/>
          <p:nvPr/>
        </p:nvGrpSpPr>
        <p:grpSpPr>
          <a:xfrm>
            <a:off x="5253447" y="2616196"/>
            <a:ext cx="1028700" cy="1065771"/>
            <a:chOff x="2114841" y="1524000"/>
            <a:chExt cx="1371600" cy="1421028"/>
          </a:xfrm>
        </p:grpSpPr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462482F2-5C24-404C-B630-2710273F5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265178" y="1524000"/>
              <a:ext cx="1078281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2FBC17-9CEF-4373-920C-9567302AFF57}"/>
                </a:ext>
              </a:extLst>
            </p:cNvPr>
            <p:cNvSpPr txBox="1"/>
            <p:nvPr/>
          </p:nvSpPr>
          <p:spPr>
            <a:xfrm>
              <a:off x="2114841" y="1837032"/>
              <a:ext cx="1371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</a:p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sĩ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01E82B-E297-4D10-8F03-6DDCF8CFA55A}"/>
              </a:ext>
            </a:extLst>
          </p:cNvPr>
          <p:cNvGrpSpPr/>
          <p:nvPr/>
        </p:nvGrpSpPr>
        <p:grpSpPr>
          <a:xfrm>
            <a:off x="7053587" y="2280555"/>
            <a:ext cx="1028700" cy="1014435"/>
            <a:chOff x="2107073" y="1524000"/>
            <a:chExt cx="1371600" cy="1352580"/>
          </a:xfrm>
        </p:grpSpPr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03917418-C2AB-45E2-AE16-809C1AB99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265178" y="1524000"/>
              <a:ext cx="1078281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6F97E0-2B20-446F-AB5C-127267AF6607}"/>
                </a:ext>
              </a:extLst>
            </p:cNvPr>
            <p:cNvSpPr txBox="1"/>
            <p:nvPr/>
          </p:nvSpPr>
          <p:spPr>
            <a:xfrm>
              <a:off x="2107073" y="1757579"/>
              <a:ext cx="1371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trai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669763-F697-424D-980F-5115AACF20B7}"/>
              </a:ext>
            </a:extLst>
          </p:cNvPr>
          <p:cNvGrpSpPr/>
          <p:nvPr/>
        </p:nvGrpSpPr>
        <p:grpSpPr>
          <a:xfrm>
            <a:off x="5120723" y="1082223"/>
            <a:ext cx="1028700" cy="1014435"/>
            <a:chOff x="2121229" y="1524000"/>
            <a:chExt cx="1371600" cy="1352580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ED2E1978-4BB0-4A39-8BBD-BC31010D7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265178" y="1524000"/>
              <a:ext cx="1078281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E4D2BB-3127-4151-B61A-5CB295BB6E2D}"/>
                </a:ext>
              </a:extLst>
            </p:cNvPr>
            <p:cNvSpPr txBox="1"/>
            <p:nvPr/>
          </p:nvSpPr>
          <p:spPr>
            <a:xfrm>
              <a:off x="2121229" y="1904405"/>
              <a:ext cx="13716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 </a:t>
              </a:r>
            </a:p>
            <a:p>
              <a:pPr algn="ctr"/>
              <a:r>
                <a: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1A153C3-A0B4-440B-9D37-87C1F585FFB2}"/>
              </a:ext>
            </a:extLst>
          </p:cNvPr>
          <p:cNvGrpSpPr/>
          <p:nvPr/>
        </p:nvGrpSpPr>
        <p:grpSpPr>
          <a:xfrm>
            <a:off x="3890985" y="308565"/>
            <a:ext cx="1028700" cy="1014435"/>
            <a:chOff x="2121229" y="1524000"/>
            <a:chExt cx="1371600" cy="1352580"/>
          </a:xfrm>
        </p:grpSpPr>
        <p:pic>
          <p:nvPicPr>
            <p:cNvPr id="35" name="Picture 6">
              <a:extLst>
                <a:ext uri="{FF2B5EF4-FFF2-40B4-BE49-F238E27FC236}">
                  <a16:creationId xmlns:a16="http://schemas.microsoft.com/office/drawing/2014/main" id="{AC35AAD0-1FD0-4DC9-BB3B-7934267D3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265178" y="1524000"/>
              <a:ext cx="1078281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DAFC63-9997-496A-B3B2-F05E4A5399DE}"/>
                </a:ext>
              </a:extLst>
            </p:cNvPr>
            <p:cNvSpPr txBox="1"/>
            <p:nvPr/>
          </p:nvSpPr>
          <p:spPr>
            <a:xfrm>
              <a:off x="2121229" y="1904405"/>
              <a:ext cx="13716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 nam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220572D-F20F-4584-8C95-E5715D7ED707}"/>
              </a:ext>
            </a:extLst>
          </p:cNvPr>
          <p:cNvGrpSpPr/>
          <p:nvPr/>
        </p:nvGrpSpPr>
        <p:grpSpPr>
          <a:xfrm>
            <a:off x="6024887" y="134635"/>
            <a:ext cx="1028700" cy="1014435"/>
            <a:chOff x="2107073" y="1524000"/>
            <a:chExt cx="1371600" cy="1352580"/>
          </a:xfrm>
        </p:grpSpPr>
        <p:pic>
          <p:nvPicPr>
            <p:cNvPr id="38" name="Picture 6">
              <a:extLst>
                <a:ext uri="{FF2B5EF4-FFF2-40B4-BE49-F238E27FC236}">
                  <a16:creationId xmlns:a16="http://schemas.microsoft.com/office/drawing/2014/main" id="{3DF81C4E-C58B-4D7F-A2DD-369974ACE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265178" y="1524000"/>
              <a:ext cx="1078281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AE7DCE8-6014-4805-8DA3-1D1F5CADD393}"/>
                </a:ext>
              </a:extLst>
            </p:cNvPr>
            <p:cNvSpPr txBox="1"/>
            <p:nvPr/>
          </p:nvSpPr>
          <p:spPr>
            <a:xfrm>
              <a:off x="2107073" y="1757579"/>
              <a:ext cx="1371600" cy="1025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</a:p>
            <a:p>
              <a:pPr algn="ctr"/>
              <a:r>
                <a:rPr lang="en-US" sz="22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gái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991955-C1E6-4861-8B57-0417E179105E}"/>
              </a:ext>
            </a:extLst>
          </p:cNvPr>
          <p:cNvGrpSpPr/>
          <p:nvPr/>
        </p:nvGrpSpPr>
        <p:grpSpPr>
          <a:xfrm>
            <a:off x="6184071" y="1728244"/>
            <a:ext cx="1028700" cy="1014435"/>
            <a:chOff x="2118518" y="1524000"/>
            <a:chExt cx="1371600" cy="1352580"/>
          </a:xfrm>
        </p:grpSpPr>
        <p:pic>
          <p:nvPicPr>
            <p:cNvPr id="41" name="Picture 6">
              <a:extLst>
                <a:ext uri="{FF2B5EF4-FFF2-40B4-BE49-F238E27FC236}">
                  <a16:creationId xmlns:a16="http://schemas.microsoft.com/office/drawing/2014/main" id="{03E51D2D-4E4F-4DE8-BD0A-BC4060671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265178" y="1524000"/>
              <a:ext cx="1078281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DDA5F4-04A2-4DA2-A695-46B77D6B5D80}"/>
                </a:ext>
              </a:extLst>
            </p:cNvPr>
            <p:cNvSpPr txBox="1"/>
            <p:nvPr/>
          </p:nvSpPr>
          <p:spPr>
            <a:xfrm>
              <a:off x="2118518" y="1866005"/>
              <a:ext cx="13716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</a:p>
            <a:p>
              <a:pPr algn="ctr"/>
              <a:r>
                <a:rPr lang="en-US" sz="21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nữ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8479F67-95B6-4994-927F-016F0AC658AF}"/>
              </a:ext>
            </a:extLst>
          </p:cNvPr>
          <p:cNvGrpSpPr/>
          <p:nvPr/>
        </p:nvGrpSpPr>
        <p:grpSpPr>
          <a:xfrm>
            <a:off x="4055309" y="2700980"/>
            <a:ext cx="1028700" cy="1014435"/>
            <a:chOff x="2100055" y="1524000"/>
            <a:chExt cx="1371600" cy="1352580"/>
          </a:xfrm>
        </p:grpSpPr>
        <p:pic>
          <p:nvPicPr>
            <p:cNvPr id="47" name="Picture 6">
              <a:extLst>
                <a:ext uri="{FF2B5EF4-FFF2-40B4-BE49-F238E27FC236}">
                  <a16:creationId xmlns:a16="http://schemas.microsoft.com/office/drawing/2014/main" id="{D6C4414C-1DED-492A-8F23-05CD1798CC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 bwMode="auto">
            <a:xfrm>
              <a:off x="2262121" y="1524000"/>
              <a:ext cx="1084396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EF7E1B-92C8-4268-8583-8212101B4DB4}"/>
                </a:ext>
              </a:extLst>
            </p:cNvPr>
            <p:cNvSpPr txBox="1"/>
            <p:nvPr/>
          </p:nvSpPr>
          <p:spPr>
            <a:xfrm>
              <a:off x="2100055" y="1887396"/>
              <a:ext cx="13716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 ngoại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A5829FE-659F-4B65-A793-DFAC295669B2}"/>
              </a:ext>
            </a:extLst>
          </p:cNvPr>
          <p:cNvGrpSpPr/>
          <p:nvPr/>
        </p:nvGrpSpPr>
        <p:grpSpPr>
          <a:xfrm>
            <a:off x="4855296" y="275816"/>
            <a:ext cx="1028700" cy="1014435"/>
            <a:chOff x="2107073" y="1524000"/>
            <a:chExt cx="1371600" cy="1352580"/>
          </a:xfrm>
        </p:grpSpPr>
        <p:pic>
          <p:nvPicPr>
            <p:cNvPr id="50" name="Picture 6">
              <a:extLst>
                <a:ext uri="{FF2B5EF4-FFF2-40B4-BE49-F238E27FC236}">
                  <a16:creationId xmlns:a16="http://schemas.microsoft.com/office/drawing/2014/main" id="{ABC3EF8D-6CB3-423B-BAE3-66885DE03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265178" y="1524000"/>
              <a:ext cx="1078281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89BBA1-31A2-4493-A17C-E69B5B6A6BC8}"/>
                </a:ext>
              </a:extLst>
            </p:cNvPr>
            <p:cNvSpPr txBox="1"/>
            <p:nvPr/>
          </p:nvSpPr>
          <p:spPr>
            <a:xfrm>
              <a:off x="2107073" y="1790772"/>
              <a:ext cx="1371600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 ngoại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E29EF6-D44A-4391-886F-EB61D36161AF}"/>
              </a:ext>
            </a:extLst>
          </p:cNvPr>
          <p:cNvGrpSpPr/>
          <p:nvPr/>
        </p:nvGrpSpPr>
        <p:grpSpPr>
          <a:xfrm>
            <a:off x="4414722" y="1550021"/>
            <a:ext cx="1028700" cy="1014435"/>
            <a:chOff x="2130045" y="1524000"/>
            <a:chExt cx="1371600" cy="1352580"/>
          </a:xfrm>
        </p:grpSpPr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31383362-8682-4102-9DFF-AA6B9DF1F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265178" y="1524000"/>
              <a:ext cx="1078281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0A93F6-2B42-4CC2-9040-E454602C9481}"/>
                </a:ext>
              </a:extLst>
            </p:cNvPr>
            <p:cNvSpPr txBox="1"/>
            <p:nvPr/>
          </p:nvSpPr>
          <p:spPr>
            <a:xfrm>
              <a:off x="2130045" y="1860419"/>
              <a:ext cx="13716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 </a:t>
              </a:r>
            </a:p>
            <a:p>
              <a:pPr algn="ctr"/>
              <a:r>
                <a: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9C111F1-FFB8-492A-A290-7F257135D4AD}"/>
              </a:ext>
            </a:extLst>
          </p:cNvPr>
          <p:cNvGrpSpPr/>
          <p:nvPr/>
        </p:nvGrpSpPr>
        <p:grpSpPr>
          <a:xfrm>
            <a:off x="7619814" y="1359579"/>
            <a:ext cx="1028700" cy="1014435"/>
            <a:chOff x="2130045" y="1524000"/>
            <a:chExt cx="1371600" cy="1352580"/>
          </a:xfrm>
        </p:grpSpPr>
        <p:pic>
          <p:nvPicPr>
            <p:cNvPr id="44" name="Picture 6">
              <a:extLst>
                <a:ext uri="{FF2B5EF4-FFF2-40B4-BE49-F238E27FC236}">
                  <a16:creationId xmlns:a16="http://schemas.microsoft.com/office/drawing/2014/main" id="{6449B4C3-490E-4264-AD52-97ED81DBF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/>
          </p:blipFill>
          <p:spPr bwMode="auto">
            <a:xfrm>
              <a:off x="2265178" y="1524000"/>
              <a:ext cx="1078281" cy="1352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A830F7-1730-4773-9028-FB940BC9284E}"/>
                </a:ext>
              </a:extLst>
            </p:cNvPr>
            <p:cNvSpPr txBox="1"/>
            <p:nvPr/>
          </p:nvSpPr>
          <p:spPr>
            <a:xfrm>
              <a:off x="2130045" y="1860419"/>
              <a:ext cx="1371600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</a:t>
              </a:r>
            </a:p>
            <a:p>
              <a:pPr algn="ctr"/>
              <a:r>
                <a:rPr lang="en-US" sz="20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0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8642E-6 L -0.11736 0.401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200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35802E-6 L -0.35364 0.491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245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69136E-6 L -0.56093 0.32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56" y="164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58403 0.511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1" y="25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35802E-6 L -0.56041 0.6290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21" y="314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2099E-6 L -0.54791 0.528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96" y="264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20988E-6 L -0.14254 0.1268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63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93827E-7 L -0.49548 0.6737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4" y="336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668482" y="177140"/>
            <a:ext cx="491836" cy="4918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207323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về gia đình em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8" t="2278" r="6789" b="7072"/>
          <a:stretch/>
        </p:blipFill>
        <p:spPr bwMode="auto">
          <a:xfrm>
            <a:off x="2209801" y="1063054"/>
            <a:ext cx="4572000" cy="36422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hlinkClick r:id="" action="ppaction://hlinkshowjump?jump=nextslide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7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 flipH="1">
            <a:off x="-1" y="4054947"/>
            <a:ext cx="9632039" cy="13760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Tom And Jerry PNG Image | Disney achtergrond, Disney, Achtergronde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7" b="14113"/>
          <a:stretch/>
        </p:blipFill>
        <p:spPr bwMode="auto">
          <a:xfrm>
            <a:off x="1019417" y="302509"/>
            <a:ext cx="7315200" cy="404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known Tom and Jerry Facts That'll Expose Fans To Amazi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047" y="10750046"/>
            <a:ext cx="5515742" cy="358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m And Jerry Free PNG Image | PNG 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039" y="-4179336"/>
            <a:ext cx="3657600" cy="236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318" y="-2718439"/>
            <a:ext cx="4876190" cy="4742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918" y="5779524"/>
            <a:ext cx="3630641" cy="3119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9097" y="636024"/>
            <a:ext cx="4133307" cy="5143500"/>
          </a:xfrm>
          <a:prstGeom prst="rect">
            <a:avLst/>
          </a:prstGeom>
        </p:spPr>
      </p:pic>
      <p:pic>
        <p:nvPicPr>
          <p:cNvPr id="1034" name="Picture 10" descr="Tom and Jerry Friends transparent PNG - Stick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4127" y="2660241"/>
            <a:ext cx="3657600" cy="292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7" y="11761801"/>
            <a:ext cx="6145481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6869" y="9470186"/>
            <a:ext cx="7142857" cy="45714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02441" y="12248228"/>
            <a:ext cx="1664352" cy="2473667"/>
          </a:xfrm>
          <a:prstGeom prst="rect">
            <a:avLst/>
          </a:prstGeom>
        </p:spPr>
      </p:pic>
      <p:pic>
        <p:nvPicPr>
          <p:cNvPr id="23" name="Picture 22" descr="Tom And Jerry Free PNG Image | PNG Al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0" b="6570"/>
          <a:stretch/>
        </p:blipFill>
        <p:spPr bwMode="auto">
          <a:xfrm>
            <a:off x="9198442" y="15175542"/>
            <a:ext cx="3234406" cy="2209223"/>
          </a:xfrm>
          <a:custGeom>
            <a:avLst/>
            <a:gdLst>
              <a:gd name="connsiteX0" fmla="*/ 0 w 4312541"/>
              <a:gd name="connsiteY0" fmla="*/ 0 h 2945631"/>
              <a:gd name="connsiteX1" fmla="*/ 4312541 w 4312541"/>
              <a:gd name="connsiteY1" fmla="*/ 0 h 2945631"/>
              <a:gd name="connsiteX2" fmla="*/ 4312541 w 4312541"/>
              <a:gd name="connsiteY2" fmla="*/ 2649157 h 2945631"/>
              <a:gd name="connsiteX3" fmla="*/ 4284308 w 4312541"/>
              <a:gd name="connsiteY3" fmla="*/ 2669441 h 2945631"/>
              <a:gd name="connsiteX4" fmla="*/ 4188166 w 4312541"/>
              <a:gd name="connsiteY4" fmla="*/ 2792566 h 2945631"/>
              <a:gd name="connsiteX5" fmla="*/ 4150989 w 4312541"/>
              <a:gd name="connsiteY5" fmla="*/ 2893644 h 2945631"/>
              <a:gd name="connsiteX6" fmla="*/ 4146721 w 4312541"/>
              <a:gd name="connsiteY6" fmla="*/ 2945631 h 2945631"/>
              <a:gd name="connsiteX7" fmla="*/ 0 w 4312541"/>
              <a:gd name="connsiteY7" fmla="*/ 2945631 h 2945631"/>
              <a:gd name="connsiteX8" fmla="*/ 0 w 4312541"/>
              <a:gd name="connsiteY8" fmla="*/ 0 h 294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2541" h="2945631">
                <a:moveTo>
                  <a:pt x="0" y="0"/>
                </a:moveTo>
                <a:lnTo>
                  <a:pt x="4312541" y="0"/>
                </a:lnTo>
                <a:lnTo>
                  <a:pt x="4312541" y="2649157"/>
                </a:lnTo>
                <a:lnTo>
                  <a:pt x="4284308" y="2669441"/>
                </a:lnTo>
                <a:cubicBezTo>
                  <a:pt x="4247963" y="2699993"/>
                  <a:pt x="4214247" y="2742038"/>
                  <a:pt x="4188166" y="2792566"/>
                </a:cubicBezTo>
                <a:cubicBezTo>
                  <a:pt x="4170779" y="2826252"/>
                  <a:pt x="4158431" y="2860520"/>
                  <a:pt x="4150989" y="2893644"/>
                </a:cubicBezTo>
                <a:lnTo>
                  <a:pt x="4146721" y="2945631"/>
                </a:lnTo>
                <a:lnTo>
                  <a:pt x="0" y="2945631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om-and-jerry-ringt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8078" y="-2043355"/>
            <a:ext cx="457200" cy="457200"/>
          </a:xfrm>
          <a:prstGeom prst="rect">
            <a:avLst/>
          </a:prstGeom>
        </p:spPr>
      </p:pic>
      <p:pic>
        <p:nvPicPr>
          <p:cNvPr id="32" name="Picture 10" descr="Tom and Jerry Friends transparent PNG - Stick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2366" y="9539606"/>
            <a:ext cx="2179685" cy="174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Unknown Tom and Jerry Facts That'll Expose Fans To Amazing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3113" y="10869071"/>
            <a:ext cx="3163924" cy="205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Spike Bulldog | Tom and Jerry Wiki | Fandom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r="22032"/>
          <a:stretch/>
        </p:blipFill>
        <p:spPr bwMode="auto">
          <a:xfrm>
            <a:off x="11774887" y="8818576"/>
            <a:ext cx="2595009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55395" y="4080045"/>
            <a:ext cx="1297718" cy="629087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5005136" y="2951897"/>
            <a:ext cx="1602902" cy="366485"/>
          </a:xfrm>
          <a:prstGeom prst="roundRect">
            <a:avLst>
              <a:gd name="adj" fmla="val 10318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000" b="1">
                <a:solidFill>
                  <a:prstClr val="white"/>
                </a:solidFill>
                <a:latin typeface="Century Gothic" panose="020B0502020202020204" pitchFamily="34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316905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82864" y="240263"/>
            <a:ext cx="491836" cy="4918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4682" y="264096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</a:t>
            </a:r>
            <a:r>
              <a:rPr lang="en-US" sz="2400" b="1">
                <a:latin typeface="Arial Rounded MT Bold" panose="020F0704030504030204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– </a:t>
            </a:r>
            <a:r>
              <a:rPr lang="en-US" sz="2400" b="1">
                <a:latin typeface="Arial Rounded MT Bold" panose="020F0704030504030204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câu về gia đình 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6" b="13086"/>
          <a:stretch/>
        </p:blipFill>
        <p:spPr>
          <a:xfrm>
            <a:off x="422564" y="967197"/>
            <a:ext cx="3200400" cy="2617659"/>
          </a:xfrm>
          <a:prstGeom prst="ellipse">
            <a:avLst/>
          </a:prstGeom>
          <a:ln>
            <a:solidFill>
              <a:srgbClr val="FFC000"/>
            </a:solidFill>
          </a:ln>
        </p:spPr>
      </p:pic>
      <p:pic>
        <p:nvPicPr>
          <p:cNvPr id="1026" name="Picture 2" descr="Download Cartoon Drawing Illustration - Happy Family Drawing PNG Image with  No Background - PNGkey.com">
            <a:extLst>
              <a:ext uri="{FF2B5EF4-FFF2-40B4-BE49-F238E27FC236}">
                <a16:creationId xmlns:a16="http://schemas.microsoft.com/office/drawing/2014/main" id="{F6A1BA2A-EE75-4EEA-9772-CD7A2B20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67197"/>
            <a:ext cx="3539836" cy="2566463"/>
          </a:xfrm>
          <a:prstGeom prst="ellipse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5"/>
          <a:stretch/>
        </p:blipFill>
        <p:spPr>
          <a:xfrm>
            <a:off x="2840329" y="2867473"/>
            <a:ext cx="3463342" cy="2304153"/>
          </a:xfrm>
          <a:prstGeom prst="ellipse">
            <a:avLst/>
          </a:prstGeom>
          <a:ln>
            <a:solidFill>
              <a:srgbClr val="FFC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1FDD72-D006-4318-BC23-23ADA318B6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47" y="3538"/>
            <a:ext cx="1318906" cy="1225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B1A91D-D79E-48BB-9008-E62950BFA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67" y="4562916"/>
            <a:ext cx="644968" cy="64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20870" y="210583"/>
            <a:ext cx="454928" cy="4549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4682" y="220548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mở rộng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508" y="600075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Tìm đọc một bài thơ hoặc một câu chuyện về gia đình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536" y="968704"/>
            <a:ext cx="7637318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Nói với bạn về nội dung em đã đọc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78" y="1733550"/>
            <a:ext cx="60293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735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886" y="4189393"/>
            <a:ext cx="81534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dò: + Ôn bài trang 24 đến trang 43</a:t>
            </a:r>
          </a:p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+ Xem bài: </a:t>
            </a:r>
            <a:r>
              <a:rPr lang="en-US" sz="28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Tôi đi học </a:t>
            </a:r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 44, 45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hlinkClick r:id="" action="ppaction://hlinkshowjump?jump=nextslide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7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434573" y="4180006"/>
            <a:ext cx="8209538" cy="12510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539309" y="480513"/>
            <a:ext cx="6024127" cy="2817597"/>
          </a:xfrm>
          <a:prstGeom prst="roundRect">
            <a:avLst>
              <a:gd name="adj" fmla="val 10392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defRPr/>
            </a:pPr>
            <a:endParaRPr lang="en-US" sz="2100" b="1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26" name="13 Imagen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1641" r="5305" b="9943"/>
          <a:stretch/>
        </p:blipFill>
        <p:spPr>
          <a:xfrm flipH="1">
            <a:off x="7276373" y="1655354"/>
            <a:ext cx="471488" cy="46791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l="11186" r="22563"/>
          <a:stretch/>
        </p:blipFill>
        <p:spPr>
          <a:xfrm>
            <a:off x="6831544" y="2571750"/>
            <a:ext cx="2089564" cy="25847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93" y="2779234"/>
            <a:ext cx="2082598" cy="1789274"/>
          </a:xfrm>
          <a:prstGeom prst="rect">
            <a:avLst/>
          </a:prstGeom>
        </p:spPr>
      </p:pic>
      <p:pic>
        <p:nvPicPr>
          <p:cNvPr id="21" name="True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11020" y="2843407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False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00238" y="2884900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0" name="Group 59"/>
          <p:cNvGrpSpPr/>
          <p:nvPr/>
        </p:nvGrpSpPr>
        <p:grpSpPr>
          <a:xfrm>
            <a:off x="4754693" y="2553493"/>
            <a:ext cx="1880525" cy="2679683"/>
            <a:chOff x="8691782" y="830423"/>
            <a:chExt cx="2622943" cy="373760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691782" y="830423"/>
              <a:ext cx="2622943" cy="373760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72" t="-6036" r="2546" b="6036"/>
            <a:stretch/>
          </p:blipFill>
          <p:spPr>
            <a:xfrm>
              <a:off x="8709269" y="836439"/>
              <a:ext cx="484643" cy="94689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02" y="3230914"/>
            <a:ext cx="1113598" cy="138576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3" y="4350222"/>
            <a:ext cx="710169" cy="710169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2800623" y="2879584"/>
            <a:ext cx="1395361" cy="1719366"/>
            <a:chOff x="5721289" y="1212330"/>
            <a:chExt cx="1860481" cy="2292488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0" t="39461" r="54029" b="16043"/>
            <a:stretch>
              <a:fillRect/>
            </a:stretch>
          </p:blipFill>
          <p:spPr>
            <a:xfrm>
              <a:off x="5721289" y="1309885"/>
              <a:ext cx="1856029" cy="2194933"/>
            </a:xfrm>
            <a:custGeom>
              <a:avLst/>
              <a:gdLst>
                <a:gd name="connsiteX0" fmla="*/ 1290192 w 2580384"/>
                <a:gd name="connsiteY0" fmla="*/ 0 h 3051552"/>
                <a:gd name="connsiteX1" fmla="*/ 2580384 w 2580384"/>
                <a:gd name="connsiteY1" fmla="*/ 1525776 h 3051552"/>
                <a:gd name="connsiteX2" fmla="*/ 1290192 w 2580384"/>
                <a:gd name="connsiteY2" fmla="*/ 3051552 h 3051552"/>
                <a:gd name="connsiteX3" fmla="*/ 0 w 2580384"/>
                <a:gd name="connsiteY3" fmla="*/ 1525776 h 3051552"/>
                <a:gd name="connsiteX4" fmla="*/ 1290192 w 2580384"/>
                <a:gd name="connsiteY4" fmla="*/ 0 h 305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0384" h="3051552">
                  <a:moveTo>
                    <a:pt x="1290192" y="0"/>
                  </a:moveTo>
                  <a:cubicBezTo>
                    <a:pt x="2002745" y="0"/>
                    <a:pt x="2580384" y="683113"/>
                    <a:pt x="2580384" y="1525776"/>
                  </a:cubicBezTo>
                  <a:cubicBezTo>
                    <a:pt x="2580384" y="2368439"/>
                    <a:pt x="2002745" y="3051552"/>
                    <a:pt x="1290192" y="3051552"/>
                  </a:cubicBezTo>
                  <a:cubicBezTo>
                    <a:pt x="577639" y="3051552"/>
                    <a:pt x="0" y="2368439"/>
                    <a:pt x="0" y="1525776"/>
                  </a:cubicBezTo>
                  <a:cubicBezTo>
                    <a:pt x="0" y="683113"/>
                    <a:pt x="577639" y="0"/>
                    <a:pt x="1290192" y="0"/>
                  </a:cubicBezTo>
                  <a:close/>
                </a:path>
              </a:pathLst>
            </a:cu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8"/>
            <a:stretch/>
          </p:blipFill>
          <p:spPr>
            <a:xfrm>
              <a:off x="7097127" y="1212330"/>
              <a:ext cx="484643" cy="946892"/>
            </a:xfrm>
            <a:prstGeom prst="rect">
              <a:avLst/>
            </a:prstGeom>
          </p:spPr>
        </p:pic>
      </p:grpSp>
      <p:pic>
        <p:nvPicPr>
          <p:cNvPr id="65" name="13 Imagen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1641" r="5305" b="9943"/>
          <a:stretch/>
        </p:blipFill>
        <p:spPr>
          <a:xfrm>
            <a:off x="1371600" y="1655354"/>
            <a:ext cx="471488" cy="46791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" name="TheCatsMeOuch-Ah-H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233972" y="5562929"/>
            <a:ext cx="457200" cy="457200"/>
          </a:xfrm>
          <a:prstGeom prst="rect">
            <a:avLst/>
          </a:prstGeom>
        </p:spPr>
      </p:pic>
      <p:pic>
        <p:nvPicPr>
          <p:cNvPr id="2049" name="cruisecat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415511" y="5399612"/>
            <a:ext cx="457200" cy="45720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536457" y="-535651"/>
            <a:ext cx="528332" cy="413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13365" y="491868"/>
            <a:ext cx="5517270" cy="1685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685800">
              <a:lnSpc>
                <a:spcPct val="150000"/>
              </a:lnSpc>
              <a:defRPr/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cháu trong bài thơ </a:t>
            </a:r>
            <a:r>
              <a:rPr lang="en-US" sz="24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 cho bà ngủ 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người cháu hiếu thảo. Đúng hay sai?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47171" y="5458916"/>
            <a:ext cx="5529202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7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live ____________.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888601" y="6327437"/>
            <a:ext cx="3708404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7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What's it like?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14177" y="6421511"/>
            <a:ext cx="3247853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7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______.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551116" y="7189505"/>
            <a:ext cx="364601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7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 you live with?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59899" y="7156742"/>
            <a:ext cx="5520309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7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live with ________.</a:t>
            </a:r>
          </a:p>
        </p:txBody>
      </p:sp>
    </p:spTree>
    <p:extLst>
      <p:ext uri="{BB962C8B-B14F-4D97-AF65-F5344CB8AC3E}">
        <p14:creationId xmlns:p14="http://schemas.microsoft.com/office/powerpoint/2010/main" val="223576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086" fill="hold"/>
                                        <p:tgtEl>
                                          <p:spTgt spid="20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6" fill="hold"/>
                                        <p:tgtEl>
                                          <p:spTgt spid="20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hlinkClick r:id="" action="ppaction://hlinkshowjump?jump=nextslide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7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Flowchart: Alternate Process 3">
            <a:extLst>
              <a:ext uri="{FF2B5EF4-FFF2-40B4-BE49-F238E27FC236}">
                <a16:creationId xmlns:a16="http://schemas.microsoft.com/office/drawing/2014/main" id="{7CD05716-EE11-4728-B5C9-85550C7BACFD}"/>
              </a:ext>
            </a:extLst>
          </p:cNvPr>
          <p:cNvSpPr/>
          <p:nvPr/>
        </p:nvSpPr>
        <p:spPr>
          <a:xfrm>
            <a:off x="1539309" y="480513"/>
            <a:ext cx="6024127" cy="2817597"/>
          </a:xfrm>
          <a:prstGeom prst="roundRect">
            <a:avLst>
              <a:gd name="adj" fmla="val 10392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defRPr/>
            </a:pPr>
            <a:endParaRPr lang="en-US" sz="2100" b="1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A8D6BD-C90A-4464-A400-C8F403AC7498}"/>
              </a:ext>
            </a:extLst>
          </p:cNvPr>
          <p:cNvSpPr/>
          <p:nvPr/>
        </p:nvSpPr>
        <p:spPr>
          <a:xfrm>
            <a:off x="1813365" y="491868"/>
            <a:ext cx="5517270" cy="1685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26 tháng 8 là ngày 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đình Việt Nam.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hay sai?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434573" y="4180006"/>
            <a:ext cx="8209538" cy="12510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l="11186" r="22563"/>
          <a:stretch/>
        </p:blipFill>
        <p:spPr>
          <a:xfrm>
            <a:off x="6767400" y="2553493"/>
            <a:ext cx="2089564" cy="25847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93" y="2779234"/>
            <a:ext cx="2082598" cy="1789274"/>
          </a:xfrm>
          <a:prstGeom prst="rect">
            <a:avLst/>
          </a:prstGeom>
        </p:spPr>
      </p:pic>
      <p:pic>
        <p:nvPicPr>
          <p:cNvPr id="21" name="TMsPham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11020" y="2843407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FMsPham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00238" y="2884900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0" name="Group 59"/>
          <p:cNvGrpSpPr/>
          <p:nvPr/>
        </p:nvGrpSpPr>
        <p:grpSpPr>
          <a:xfrm>
            <a:off x="4754693" y="2553493"/>
            <a:ext cx="1880525" cy="2679683"/>
            <a:chOff x="8691782" y="830423"/>
            <a:chExt cx="2622943" cy="373760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91782" y="830423"/>
              <a:ext cx="2622943" cy="373760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72" t="-6036" r="2546" b="6036"/>
            <a:stretch/>
          </p:blipFill>
          <p:spPr>
            <a:xfrm>
              <a:off x="8709269" y="836439"/>
              <a:ext cx="484643" cy="94689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02" y="3230914"/>
            <a:ext cx="1113598" cy="138576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3" y="4350222"/>
            <a:ext cx="710169" cy="710169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2800623" y="2879584"/>
            <a:ext cx="1395361" cy="1719366"/>
            <a:chOff x="5721289" y="1212330"/>
            <a:chExt cx="1860481" cy="2292488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0" t="39461" r="54029" b="16043"/>
            <a:stretch>
              <a:fillRect/>
            </a:stretch>
          </p:blipFill>
          <p:spPr>
            <a:xfrm>
              <a:off x="5721289" y="1309885"/>
              <a:ext cx="1856029" cy="2194933"/>
            </a:xfrm>
            <a:custGeom>
              <a:avLst/>
              <a:gdLst>
                <a:gd name="connsiteX0" fmla="*/ 1290192 w 2580384"/>
                <a:gd name="connsiteY0" fmla="*/ 0 h 3051552"/>
                <a:gd name="connsiteX1" fmla="*/ 2580384 w 2580384"/>
                <a:gd name="connsiteY1" fmla="*/ 1525776 h 3051552"/>
                <a:gd name="connsiteX2" fmla="*/ 1290192 w 2580384"/>
                <a:gd name="connsiteY2" fmla="*/ 3051552 h 3051552"/>
                <a:gd name="connsiteX3" fmla="*/ 0 w 2580384"/>
                <a:gd name="connsiteY3" fmla="*/ 1525776 h 3051552"/>
                <a:gd name="connsiteX4" fmla="*/ 1290192 w 2580384"/>
                <a:gd name="connsiteY4" fmla="*/ 0 h 305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0384" h="3051552">
                  <a:moveTo>
                    <a:pt x="1290192" y="0"/>
                  </a:moveTo>
                  <a:cubicBezTo>
                    <a:pt x="2002745" y="0"/>
                    <a:pt x="2580384" y="683113"/>
                    <a:pt x="2580384" y="1525776"/>
                  </a:cubicBezTo>
                  <a:cubicBezTo>
                    <a:pt x="2580384" y="2368439"/>
                    <a:pt x="2002745" y="3051552"/>
                    <a:pt x="1290192" y="3051552"/>
                  </a:cubicBezTo>
                  <a:cubicBezTo>
                    <a:pt x="577639" y="3051552"/>
                    <a:pt x="0" y="2368439"/>
                    <a:pt x="0" y="1525776"/>
                  </a:cubicBezTo>
                  <a:cubicBezTo>
                    <a:pt x="0" y="683113"/>
                    <a:pt x="577639" y="0"/>
                    <a:pt x="1290192" y="0"/>
                  </a:cubicBezTo>
                  <a:close/>
                </a:path>
              </a:pathLst>
            </a:cu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8"/>
            <a:stretch/>
          </p:blipFill>
          <p:spPr>
            <a:xfrm>
              <a:off x="7097127" y="1212330"/>
              <a:ext cx="484643" cy="946892"/>
            </a:xfrm>
            <a:prstGeom prst="rect">
              <a:avLst/>
            </a:prstGeom>
          </p:spPr>
        </p:pic>
      </p:grpSp>
      <p:pic>
        <p:nvPicPr>
          <p:cNvPr id="65" name="13 Imagen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1641" r="5305" b="9943"/>
          <a:stretch/>
        </p:blipFill>
        <p:spPr>
          <a:xfrm>
            <a:off x="1444822" y="1641899"/>
            <a:ext cx="471488" cy="46791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" name="TheCatsMeOuch-Ah-H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303294" y="6360319"/>
            <a:ext cx="457200" cy="457200"/>
          </a:xfrm>
          <a:prstGeom prst="rect">
            <a:avLst/>
          </a:prstGeom>
        </p:spPr>
      </p:pic>
      <p:pic>
        <p:nvPicPr>
          <p:cNvPr id="2049" name="cruisecat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846219" y="5674519"/>
            <a:ext cx="457200" cy="45720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5921828" y="-794657"/>
            <a:ext cx="686823" cy="783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1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C12E57-1015-4EE1-A94B-F0F25F7C8CB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1641" r="5305" b="9943"/>
          <a:stretch/>
        </p:blipFill>
        <p:spPr>
          <a:xfrm flipH="1">
            <a:off x="7276373" y="1655354"/>
            <a:ext cx="471488" cy="46791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52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6" fill="hold"/>
                                        <p:tgtEl>
                                          <p:spTgt spid="20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086" fill="hold"/>
                                        <p:tgtEl>
                                          <p:spTgt spid="20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hlinkClick r:id="" action="ppaction://hlinkshowjump?jump=nextslide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7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Flowchart: Alternate Process 3">
            <a:extLst>
              <a:ext uri="{FF2B5EF4-FFF2-40B4-BE49-F238E27FC236}">
                <a16:creationId xmlns:a16="http://schemas.microsoft.com/office/drawing/2014/main" id="{7CD05716-EE11-4728-B5C9-85550C7BACFD}"/>
              </a:ext>
            </a:extLst>
          </p:cNvPr>
          <p:cNvSpPr/>
          <p:nvPr/>
        </p:nvSpPr>
        <p:spPr>
          <a:xfrm>
            <a:off x="1539309" y="480513"/>
            <a:ext cx="6024127" cy="2817597"/>
          </a:xfrm>
          <a:prstGeom prst="roundRect">
            <a:avLst>
              <a:gd name="adj" fmla="val 10392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defRPr/>
            </a:pPr>
            <a:endParaRPr lang="en-US" sz="2100" b="1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A8D6BD-C90A-4464-A400-C8F403AC7498}"/>
              </a:ext>
            </a:extLst>
          </p:cNvPr>
          <p:cNvSpPr/>
          <p:nvPr/>
        </p:nvSpPr>
        <p:spPr>
          <a:xfrm>
            <a:off x="1780707" y="307468"/>
            <a:ext cx="5517270" cy="2320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 dấy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ngữ trên viết đúng hay chưa đúng chính tả?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434573" y="4180006"/>
            <a:ext cx="8209538" cy="12510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l="11186" r="22563"/>
          <a:stretch/>
        </p:blipFill>
        <p:spPr>
          <a:xfrm>
            <a:off x="6767400" y="2553493"/>
            <a:ext cx="2089564" cy="25847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93" y="2779234"/>
            <a:ext cx="2082598" cy="1789274"/>
          </a:xfrm>
          <a:prstGeom prst="rect">
            <a:avLst/>
          </a:prstGeom>
        </p:spPr>
      </p:pic>
      <p:pic>
        <p:nvPicPr>
          <p:cNvPr id="21" name="TMsPham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11020" y="2843407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FMsPham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00238" y="2884900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0" name="Group 59"/>
          <p:cNvGrpSpPr/>
          <p:nvPr/>
        </p:nvGrpSpPr>
        <p:grpSpPr>
          <a:xfrm>
            <a:off x="4754693" y="2553493"/>
            <a:ext cx="1880525" cy="2679683"/>
            <a:chOff x="8691782" y="830423"/>
            <a:chExt cx="2622943" cy="373760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91782" y="830423"/>
              <a:ext cx="2622943" cy="373760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72" t="-6036" r="2546" b="6036"/>
            <a:stretch/>
          </p:blipFill>
          <p:spPr>
            <a:xfrm>
              <a:off x="8709269" y="836439"/>
              <a:ext cx="484643" cy="94689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02" y="3230914"/>
            <a:ext cx="1113598" cy="138576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3" y="4350222"/>
            <a:ext cx="710169" cy="710169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2800623" y="2879584"/>
            <a:ext cx="1395361" cy="1719366"/>
            <a:chOff x="5721289" y="1212330"/>
            <a:chExt cx="1860481" cy="2292488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0" t="39461" r="54029" b="16043"/>
            <a:stretch>
              <a:fillRect/>
            </a:stretch>
          </p:blipFill>
          <p:spPr>
            <a:xfrm>
              <a:off x="5721289" y="1309885"/>
              <a:ext cx="1856029" cy="2194933"/>
            </a:xfrm>
            <a:custGeom>
              <a:avLst/>
              <a:gdLst>
                <a:gd name="connsiteX0" fmla="*/ 1290192 w 2580384"/>
                <a:gd name="connsiteY0" fmla="*/ 0 h 3051552"/>
                <a:gd name="connsiteX1" fmla="*/ 2580384 w 2580384"/>
                <a:gd name="connsiteY1" fmla="*/ 1525776 h 3051552"/>
                <a:gd name="connsiteX2" fmla="*/ 1290192 w 2580384"/>
                <a:gd name="connsiteY2" fmla="*/ 3051552 h 3051552"/>
                <a:gd name="connsiteX3" fmla="*/ 0 w 2580384"/>
                <a:gd name="connsiteY3" fmla="*/ 1525776 h 3051552"/>
                <a:gd name="connsiteX4" fmla="*/ 1290192 w 2580384"/>
                <a:gd name="connsiteY4" fmla="*/ 0 h 305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0384" h="3051552">
                  <a:moveTo>
                    <a:pt x="1290192" y="0"/>
                  </a:moveTo>
                  <a:cubicBezTo>
                    <a:pt x="2002745" y="0"/>
                    <a:pt x="2580384" y="683113"/>
                    <a:pt x="2580384" y="1525776"/>
                  </a:cubicBezTo>
                  <a:cubicBezTo>
                    <a:pt x="2580384" y="2368439"/>
                    <a:pt x="2002745" y="3051552"/>
                    <a:pt x="1290192" y="3051552"/>
                  </a:cubicBezTo>
                  <a:cubicBezTo>
                    <a:pt x="577639" y="3051552"/>
                    <a:pt x="0" y="2368439"/>
                    <a:pt x="0" y="1525776"/>
                  </a:cubicBezTo>
                  <a:cubicBezTo>
                    <a:pt x="0" y="683113"/>
                    <a:pt x="577639" y="0"/>
                    <a:pt x="1290192" y="0"/>
                  </a:cubicBezTo>
                  <a:close/>
                </a:path>
              </a:pathLst>
            </a:cu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8"/>
            <a:stretch/>
          </p:blipFill>
          <p:spPr>
            <a:xfrm>
              <a:off x="7097127" y="1212330"/>
              <a:ext cx="484643" cy="946892"/>
            </a:xfrm>
            <a:prstGeom prst="rect">
              <a:avLst/>
            </a:prstGeom>
          </p:spPr>
        </p:pic>
      </p:grpSp>
      <p:pic>
        <p:nvPicPr>
          <p:cNvPr id="65" name="13 Imagen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1641" r="5305" b="9943"/>
          <a:stretch/>
        </p:blipFill>
        <p:spPr>
          <a:xfrm>
            <a:off x="1444822" y="1641899"/>
            <a:ext cx="471488" cy="46791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" name="TheCatsMeOuch-Ah-H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303294" y="6360319"/>
            <a:ext cx="457200" cy="457200"/>
          </a:xfrm>
          <a:prstGeom prst="rect">
            <a:avLst/>
          </a:prstGeom>
        </p:spPr>
      </p:pic>
      <p:pic>
        <p:nvPicPr>
          <p:cNvPr id="2049" name="cruisecat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846219" y="5674519"/>
            <a:ext cx="457200" cy="45720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5921828" y="-794657"/>
            <a:ext cx="686823" cy="783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1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C12E57-1015-4EE1-A94B-F0F25F7C8CB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1641" r="5305" b="9943"/>
          <a:stretch/>
        </p:blipFill>
        <p:spPr>
          <a:xfrm flipH="1">
            <a:off x="7276373" y="1655354"/>
            <a:ext cx="471488" cy="46791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0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6" fill="hold"/>
                                        <p:tgtEl>
                                          <p:spTgt spid="20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086" fill="hold"/>
                                        <p:tgtEl>
                                          <p:spTgt spid="20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hlinkClick r:id="" action="ppaction://hlinkshowjump?jump=nextslide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7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434573" y="4180006"/>
            <a:ext cx="8209538" cy="12510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539309" y="480513"/>
            <a:ext cx="6024127" cy="2817597"/>
          </a:xfrm>
          <a:prstGeom prst="roundRect">
            <a:avLst>
              <a:gd name="adj" fmla="val 10392"/>
            </a:avLst>
          </a:prstGeom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defRPr/>
            </a:pPr>
            <a:endParaRPr lang="en-US" sz="2100" b="1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26" name="13 Imagen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1641" r="5305" b="9943"/>
          <a:stretch/>
        </p:blipFill>
        <p:spPr>
          <a:xfrm flipH="1">
            <a:off x="7276373" y="1655354"/>
            <a:ext cx="471488" cy="46791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l="11186" r="22563"/>
          <a:stretch/>
        </p:blipFill>
        <p:spPr>
          <a:xfrm>
            <a:off x="6831544" y="2571750"/>
            <a:ext cx="2089564" cy="25847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93" y="2779234"/>
            <a:ext cx="2082598" cy="1789274"/>
          </a:xfrm>
          <a:prstGeom prst="rect">
            <a:avLst/>
          </a:prstGeom>
        </p:spPr>
      </p:pic>
      <p:pic>
        <p:nvPicPr>
          <p:cNvPr id="21" name="True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11020" y="2843407"/>
            <a:ext cx="738188" cy="7393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False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00238" y="2884900"/>
            <a:ext cx="745331" cy="745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0" name="Group 59"/>
          <p:cNvGrpSpPr/>
          <p:nvPr/>
        </p:nvGrpSpPr>
        <p:grpSpPr>
          <a:xfrm>
            <a:off x="4754693" y="2553493"/>
            <a:ext cx="1880525" cy="2679683"/>
            <a:chOff x="8691782" y="830423"/>
            <a:chExt cx="2622943" cy="3737601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691782" y="830423"/>
              <a:ext cx="2622943" cy="373760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72" t="-6036" r="2546" b="6036"/>
            <a:stretch/>
          </p:blipFill>
          <p:spPr>
            <a:xfrm>
              <a:off x="8709269" y="836439"/>
              <a:ext cx="484643" cy="94689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02" y="3230914"/>
            <a:ext cx="1113598" cy="138576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3" y="4350222"/>
            <a:ext cx="710169" cy="710169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2800623" y="2879584"/>
            <a:ext cx="1395361" cy="1719366"/>
            <a:chOff x="5721289" y="1212330"/>
            <a:chExt cx="1860481" cy="2292488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80" t="39461" r="54029" b="16043"/>
            <a:stretch>
              <a:fillRect/>
            </a:stretch>
          </p:blipFill>
          <p:spPr>
            <a:xfrm>
              <a:off x="5721289" y="1309885"/>
              <a:ext cx="1856029" cy="2194933"/>
            </a:xfrm>
            <a:custGeom>
              <a:avLst/>
              <a:gdLst>
                <a:gd name="connsiteX0" fmla="*/ 1290192 w 2580384"/>
                <a:gd name="connsiteY0" fmla="*/ 0 h 3051552"/>
                <a:gd name="connsiteX1" fmla="*/ 2580384 w 2580384"/>
                <a:gd name="connsiteY1" fmla="*/ 1525776 h 3051552"/>
                <a:gd name="connsiteX2" fmla="*/ 1290192 w 2580384"/>
                <a:gd name="connsiteY2" fmla="*/ 3051552 h 3051552"/>
                <a:gd name="connsiteX3" fmla="*/ 0 w 2580384"/>
                <a:gd name="connsiteY3" fmla="*/ 1525776 h 3051552"/>
                <a:gd name="connsiteX4" fmla="*/ 1290192 w 2580384"/>
                <a:gd name="connsiteY4" fmla="*/ 0 h 305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0384" h="3051552">
                  <a:moveTo>
                    <a:pt x="1290192" y="0"/>
                  </a:moveTo>
                  <a:cubicBezTo>
                    <a:pt x="2002745" y="0"/>
                    <a:pt x="2580384" y="683113"/>
                    <a:pt x="2580384" y="1525776"/>
                  </a:cubicBezTo>
                  <a:cubicBezTo>
                    <a:pt x="2580384" y="2368439"/>
                    <a:pt x="2002745" y="3051552"/>
                    <a:pt x="1290192" y="3051552"/>
                  </a:cubicBezTo>
                  <a:cubicBezTo>
                    <a:pt x="577639" y="3051552"/>
                    <a:pt x="0" y="2368439"/>
                    <a:pt x="0" y="1525776"/>
                  </a:cubicBezTo>
                  <a:cubicBezTo>
                    <a:pt x="0" y="683113"/>
                    <a:pt x="577639" y="0"/>
                    <a:pt x="1290192" y="0"/>
                  </a:cubicBezTo>
                  <a:close/>
                </a:path>
              </a:pathLst>
            </a:cu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8"/>
            <a:stretch/>
          </p:blipFill>
          <p:spPr>
            <a:xfrm>
              <a:off x="7097127" y="1212330"/>
              <a:ext cx="484643" cy="946892"/>
            </a:xfrm>
            <a:prstGeom prst="rect">
              <a:avLst/>
            </a:prstGeom>
          </p:spPr>
        </p:pic>
      </p:grpSp>
      <p:pic>
        <p:nvPicPr>
          <p:cNvPr id="65" name="13 Imagen">
            <a:hlinkClick r:id="" action="ppaction://hlinkshowjump?jump=previousslide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1641" r="5305" b="9943"/>
          <a:stretch/>
        </p:blipFill>
        <p:spPr>
          <a:xfrm>
            <a:off x="1371600" y="1655354"/>
            <a:ext cx="471488" cy="467917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" name="TheCatsMeOuch-Ah-H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233972" y="5562929"/>
            <a:ext cx="457200" cy="457200"/>
          </a:xfrm>
          <a:prstGeom prst="rect">
            <a:avLst/>
          </a:prstGeom>
        </p:spPr>
      </p:pic>
      <p:pic>
        <p:nvPicPr>
          <p:cNvPr id="2049" name="cruisecat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415511" y="5399612"/>
            <a:ext cx="457200" cy="457200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2536457" y="-535651"/>
            <a:ext cx="528332" cy="413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13365" y="381524"/>
            <a:ext cx="5517270" cy="2055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nhạc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ngữ trên viết đúng hay chưa đúng chính tả?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47171" y="5458916"/>
            <a:ext cx="5529202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7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live ____________.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888601" y="6327437"/>
            <a:ext cx="3708404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7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What's it like?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14177" y="6421511"/>
            <a:ext cx="3247853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7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______.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551116" y="7189505"/>
            <a:ext cx="364601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7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 you live with?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59899" y="7156742"/>
            <a:ext cx="5520309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7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live with ________.</a:t>
            </a:r>
          </a:p>
        </p:txBody>
      </p:sp>
    </p:spTree>
    <p:extLst>
      <p:ext uri="{BB962C8B-B14F-4D97-AF65-F5344CB8AC3E}">
        <p14:creationId xmlns:p14="http://schemas.microsoft.com/office/powerpoint/2010/main" val="39585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086" fill="hold"/>
                                        <p:tgtEl>
                                          <p:spTgt spid="20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6" fill="hold"/>
                                        <p:tgtEl>
                                          <p:spTgt spid="20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" action="ppaction://hlinkshowjump?jump=nextslide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7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434573" y="4180006"/>
            <a:ext cx="8209538" cy="12510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805" y="556421"/>
            <a:ext cx="4133447" cy="2839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784" y="2277803"/>
            <a:ext cx="1877703" cy="267566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t="39461" r="54029" b="16043"/>
          <a:stretch>
            <a:fillRect/>
          </a:stretch>
        </p:blipFill>
        <p:spPr>
          <a:xfrm>
            <a:off x="1427928" y="2611753"/>
            <a:ext cx="1697756" cy="2007761"/>
          </a:xfrm>
          <a:custGeom>
            <a:avLst/>
            <a:gdLst>
              <a:gd name="connsiteX0" fmla="*/ 1290192 w 2580384"/>
              <a:gd name="connsiteY0" fmla="*/ 0 h 3051552"/>
              <a:gd name="connsiteX1" fmla="*/ 2580384 w 2580384"/>
              <a:gd name="connsiteY1" fmla="*/ 1525776 h 3051552"/>
              <a:gd name="connsiteX2" fmla="*/ 1290192 w 2580384"/>
              <a:gd name="connsiteY2" fmla="*/ 3051552 h 3051552"/>
              <a:gd name="connsiteX3" fmla="*/ 0 w 2580384"/>
              <a:gd name="connsiteY3" fmla="*/ 1525776 h 3051552"/>
              <a:gd name="connsiteX4" fmla="*/ 1290192 w 2580384"/>
              <a:gd name="connsiteY4" fmla="*/ 0 h 305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0384" h="3051552">
                <a:moveTo>
                  <a:pt x="1290192" y="0"/>
                </a:moveTo>
                <a:cubicBezTo>
                  <a:pt x="2002745" y="0"/>
                  <a:pt x="2580384" y="683113"/>
                  <a:pt x="2580384" y="1525776"/>
                </a:cubicBezTo>
                <a:cubicBezTo>
                  <a:pt x="2580384" y="2368439"/>
                  <a:pt x="2002745" y="3051552"/>
                  <a:pt x="1290192" y="3051552"/>
                </a:cubicBezTo>
                <a:cubicBezTo>
                  <a:pt x="577639" y="3051552"/>
                  <a:pt x="0" y="2368439"/>
                  <a:pt x="0" y="1525776"/>
                </a:cubicBezTo>
                <a:cubicBezTo>
                  <a:pt x="0" y="683113"/>
                  <a:pt x="577639" y="0"/>
                  <a:pt x="1290192" y="0"/>
                </a:cubicBezTo>
                <a:close/>
              </a:path>
            </a:pathLst>
          </a:custGeom>
        </p:spPr>
      </p:pic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8340" y="4180006"/>
            <a:ext cx="944624" cy="4470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1201130">
            <a:off x="2356535" y="1049062"/>
            <a:ext cx="3906641" cy="1604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Broadway" panose="04040905080B02020502" pitchFamily="82" charset="0"/>
              </a:rPr>
              <a:t>Good job!</a:t>
            </a:r>
          </a:p>
        </p:txBody>
      </p:sp>
    </p:spTree>
    <p:extLst>
      <p:ext uri="{BB962C8B-B14F-4D97-AF65-F5344CB8AC3E}">
        <p14:creationId xmlns:p14="http://schemas.microsoft.com/office/powerpoint/2010/main" val="38079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46097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428012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</p:txBody>
      </p:sp>
      <p:pic>
        <p:nvPicPr>
          <p:cNvPr id="1026" name="Picture 2" descr="Download Cartoon Drawing Illustration - Happy Family Drawing PNG Image with  No Background - PNGkey.com">
            <a:extLst>
              <a:ext uri="{FF2B5EF4-FFF2-40B4-BE49-F238E27FC236}">
                <a16:creationId xmlns:a16="http://schemas.microsoft.com/office/drawing/2014/main" id="{BC1F00F9-F7CC-4320-AED5-9833F910C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13" y="3097611"/>
            <a:ext cx="2868373" cy="18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3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7391400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ngữ có tiếng chưa vần </a:t>
            </a:r>
            <a:r>
              <a:rPr lang="en-US" sz="24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uya, uây, uyp, uynh, uych, uyu, oong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96689" l="8364" r="100000">
                        <a14:backgroundMark x1="50545" y1="44371" x2="68727" y2="44371"/>
                        <a14:backgroundMark x1="36727" y1="65563" x2="73455" y2="58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689"/>
          <a:stretch/>
        </p:blipFill>
        <p:spPr bwMode="auto">
          <a:xfrm>
            <a:off x="5473700" y="3561548"/>
            <a:ext cx="2321691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968" l="0" r="100000">
                        <a14:backgroundMark x1="22754" y1="54032" x2="76048" y2="54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542225"/>
            <a:ext cx="1905000" cy="141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960087" y="1319369"/>
            <a:ext cx="1752600" cy="1498968"/>
            <a:chOff x="960087" y="1319369"/>
            <a:chExt cx="1752600" cy="14989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40" b="89610" l="0" r="90000">
                          <a14:backgroundMark x1="37778" y1="62987" x2="76111" y2="57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087" y="1319369"/>
              <a:ext cx="1752600" cy="1498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1295400" y="189574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uây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39003" y="695231"/>
            <a:ext cx="1940403" cy="1498969"/>
            <a:chOff x="3276600" y="1152807"/>
            <a:chExt cx="1940403" cy="149896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943" b="94309" l="0" r="100000">
                          <a14:backgroundMark x1="52201" y1="61789" x2="28302" y2="552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76600" y="1152807"/>
              <a:ext cx="1940403" cy="1498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789601" y="1794549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oong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40500" y="1403703"/>
            <a:ext cx="1905000" cy="1414634"/>
            <a:chOff x="6540500" y="1403703"/>
            <a:chExt cx="1905000" cy="141463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1129" l="0" r="100000">
                          <a14:backgroundMark x1="28144" y1="48387" x2="73054" y2="45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500" y="1403703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934200" y="1798398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uya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0446" y="3041923"/>
            <a:ext cx="1969907" cy="1485900"/>
            <a:chOff x="76200" y="3361617"/>
            <a:chExt cx="1969907" cy="148590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6875" l="0" r="100000">
                          <a14:backgroundMark x1="25000" y1="50000" x2="59434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361617"/>
              <a:ext cx="1969907" cy="148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65150" y="3816488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uyp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46600" y="2391729"/>
            <a:ext cx="1905000" cy="1414634"/>
            <a:chOff x="4546600" y="2663458"/>
            <a:chExt cx="1905000" cy="1414634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4355" l="0" r="100000">
                          <a14:backgroundMark x1="30539" y1="51613" x2="77246" y2="483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600" y="2663458"/>
              <a:ext cx="1905000" cy="141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5092700" y="3041923"/>
              <a:ext cx="990600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uych</a:t>
              </a:r>
              <a:endParaRPr lang="en-US" sz="2800" b="1" i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33700" y="3947347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0800" y="3975238"/>
            <a:ext cx="9906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</a:t>
            </a:r>
            <a:endParaRPr lang="en-US" sz="2800" b="1" i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1461</Words>
  <Application>Microsoft Office PowerPoint</Application>
  <PresentationFormat>On-screen Show (16:9)</PresentationFormat>
  <Paragraphs>254</Paragraphs>
  <Slides>22</Slides>
  <Notes>22</Notes>
  <HiddenSlides>0</HiddenSlides>
  <MMClips>9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Arial Rounded MT Bold</vt:lpstr>
      <vt:lpstr>Arial-Rounded</vt:lpstr>
      <vt:lpstr>AvantGarde</vt:lpstr>
      <vt:lpstr>Broadway</vt:lpstr>
      <vt:lpstr>Calibri</vt:lpstr>
      <vt:lpstr>Century Gothic</vt:lpstr>
      <vt:lpstr>Fira Sans Extra Condensed</vt:lpstr>
      <vt:lpstr>Fira Sans Extra Condensed Medium</vt:lpstr>
      <vt:lpstr>Inter</vt:lpstr>
      <vt:lpstr>Tahoma</vt:lpstr>
      <vt:lpstr>Times New Roman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185</cp:revision>
  <dcterms:created xsi:type="dcterms:W3CDTF">2020-12-08T15:48:47Z</dcterms:created>
  <dcterms:modified xsi:type="dcterms:W3CDTF">2025-02-21T03:26:21Z</dcterms:modified>
</cp:coreProperties>
</file>