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33"/>
  </p:notesMasterIdLst>
  <p:sldIdLst>
    <p:sldId id="515" r:id="rId3"/>
    <p:sldId id="536" r:id="rId4"/>
    <p:sldId id="273" r:id="rId5"/>
    <p:sldId id="256" r:id="rId6"/>
    <p:sldId id="316" r:id="rId7"/>
    <p:sldId id="537" r:id="rId8"/>
    <p:sldId id="322" r:id="rId9"/>
    <p:sldId id="323" r:id="rId10"/>
    <p:sldId id="325" r:id="rId11"/>
    <p:sldId id="326" r:id="rId12"/>
    <p:sldId id="327" r:id="rId13"/>
    <p:sldId id="328" r:id="rId14"/>
    <p:sldId id="329" r:id="rId15"/>
    <p:sldId id="320" r:id="rId16"/>
    <p:sldId id="341" r:id="rId17"/>
    <p:sldId id="534" r:id="rId18"/>
    <p:sldId id="332" r:id="rId19"/>
    <p:sldId id="538" r:id="rId20"/>
    <p:sldId id="539" r:id="rId21"/>
    <p:sldId id="330" r:id="rId22"/>
    <p:sldId id="533" r:id="rId23"/>
    <p:sldId id="333" r:id="rId24"/>
    <p:sldId id="334" r:id="rId25"/>
    <p:sldId id="335" r:id="rId26"/>
    <p:sldId id="336" r:id="rId27"/>
    <p:sldId id="535" r:id="rId28"/>
    <p:sldId id="337" r:id="rId29"/>
    <p:sldId id="338" r:id="rId30"/>
    <p:sldId id="339" r:id="rId31"/>
    <p:sldId id="272" r:id="rId32"/>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24" autoAdjust="0"/>
  </p:normalViewPr>
  <p:slideViewPr>
    <p:cSldViewPr>
      <p:cViewPr varScale="1">
        <p:scale>
          <a:sx n="102" d="100"/>
          <a:sy n="102" d="100"/>
        </p:scale>
        <p:origin x="5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err="1">
                <a:solidFill>
                  <a:srgbClr val="333333"/>
                </a:solidFill>
                <a:effectLst/>
                <a:latin typeface="Helvetica Neue"/>
              </a:rPr>
              <a:t>Tuýp</a:t>
            </a:r>
            <a:r>
              <a:rPr lang="en-US" b="0" i="0" dirty="0">
                <a:solidFill>
                  <a:srgbClr val="333333"/>
                </a:solidFill>
                <a:effectLst/>
                <a:latin typeface="Helvetica Neue"/>
              </a:rPr>
              <a:t>: ô</a:t>
            </a:r>
            <a:r>
              <a:rPr lang="vi-VN" b="0" i="0" dirty="0">
                <a:solidFill>
                  <a:srgbClr val="333333"/>
                </a:solidFill>
                <a:effectLst/>
                <a:latin typeface="Helvetica Neue"/>
              </a:rPr>
              <a:t>ng nhỏ, dài, thường bằng kim loại</a:t>
            </a:r>
          </a:p>
          <a:p>
            <a:endParaRPr lang="en-US" dirty="0"/>
          </a:p>
        </p:txBody>
      </p:sp>
    </p:spTree>
    <p:extLst>
      <p:ext uri="{BB962C8B-B14F-4D97-AF65-F5344CB8AC3E}">
        <p14:creationId xmlns:p14="http://schemas.microsoft.com/office/powerpoint/2010/main" val="2131637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390877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宋体" panose="02010600030101010101" pitchFamily="2" charset="-122"/>
              <a:cs typeface="+mn-cs"/>
            </a:endParaRPr>
          </a:p>
        </p:txBody>
      </p:sp>
    </p:spTree>
    <p:extLst>
      <p:ext uri="{BB962C8B-B14F-4D97-AF65-F5344CB8AC3E}">
        <p14:creationId xmlns:p14="http://schemas.microsoft.com/office/powerpoint/2010/main" val="2159736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Đ.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25</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Đ.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900420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910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 đọc thuộc 2 khổ cuối bài thơ LÀM ANH</a:t>
            </a:r>
          </a:p>
        </p:txBody>
      </p:sp>
      <p:sp>
        <p:nvSpPr>
          <p:cNvPr id="4" name="Slide Number Placeholder 3"/>
          <p:cNvSpPr>
            <a:spLocks noGrp="1"/>
          </p:cNvSpPr>
          <p:nvPr>
            <p:ph type="sldNum" sz="quarter" idx="5"/>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2031768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Tìm vần mới có trong bài</a:t>
            </a:r>
          </a:p>
        </p:txBody>
      </p:sp>
      <p:sp>
        <p:nvSpPr>
          <p:cNvPr id="4" name="Slide Number Placeholder 3"/>
          <p:cNvSpPr>
            <a:spLocks noGrp="1"/>
          </p:cNvSpPr>
          <p:nvPr>
            <p:ph type="sldNum" sz="quarter" idx="5"/>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01655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Tìm vần mới có trong bài</a:t>
            </a:r>
          </a:p>
        </p:txBody>
      </p:sp>
      <p:sp>
        <p:nvSpPr>
          <p:cNvPr id="4" name="Slide Number Placeholder 3"/>
          <p:cNvSpPr>
            <a:spLocks noGrp="1"/>
          </p:cNvSpPr>
          <p:nvPr>
            <p:ph type="sldNum" sz="quarter" idx="5"/>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08386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580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391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43806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310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err="1">
                <a:solidFill>
                  <a:srgbClr val="333333"/>
                </a:solidFill>
                <a:effectLst/>
                <a:latin typeface="Helvetica Neue"/>
              </a:rPr>
              <a:t>Tuýp</a:t>
            </a:r>
            <a:r>
              <a:rPr lang="en-US" b="0" i="0" dirty="0">
                <a:solidFill>
                  <a:srgbClr val="333333"/>
                </a:solidFill>
                <a:effectLst/>
                <a:latin typeface="Helvetica Neue"/>
              </a:rPr>
              <a:t>: ô</a:t>
            </a:r>
            <a:r>
              <a:rPr lang="vi-VN" b="0" i="0" dirty="0">
                <a:solidFill>
                  <a:srgbClr val="333333"/>
                </a:solidFill>
                <a:effectLst/>
                <a:latin typeface="Helvetica Neue"/>
              </a:rPr>
              <a:t>ng nhỏ, dài, thường bằng kim loại</a:t>
            </a:r>
          </a:p>
          <a:p>
            <a:endParaRPr lang="en-US" dirty="0"/>
          </a:p>
        </p:txBody>
      </p:sp>
    </p:spTree>
    <p:extLst>
      <p:ext uri="{BB962C8B-B14F-4D97-AF65-F5344CB8AC3E}">
        <p14:creationId xmlns:p14="http://schemas.microsoft.com/office/powerpoint/2010/main" val="1850804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err="1">
                <a:solidFill>
                  <a:srgbClr val="333333"/>
                </a:solidFill>
                <a:effectLst/>
                <a:latin typeface="Helvetica Neue"/>
              </a:rPr>
              <a:t>Tuýp</a:t>
            </a:r>
            <a:r>
              <a:rPr lang="en-US" b="0" i="0" dirty="0">
                <a:solidFill>
                  <a:srgbClr val="333333"/>
                </a:solidFill>
                <a:effectLst/>
                <a:latin typeface="Helvetica Neue"/>
              </a:rPr>
              <a:t>: ô</a:t>
            </a:r>
            <a:r>
              <a:rPr lang="vi-VN" b="0" i="0" dirty="0">
                <a:solidFill>
                  <a:srgbClr val="333333"/>
                </a:solidFill>
                <a:effectLst/>
                <a:latin typeface="Helvetica Neue"/>
              </a:rPr>
              <a:t>ng nhỏ, dài, thường bằng kim loại</a:t>
            </a:r>
          </a:p>
          <a:p>
            <a:endParaRPr lang="en-US" dirty="0"/>
          </a:p>
        </p:txBody>
      </p:sp>
    </p:spTree>
    <p:extLst>
      <p:ext uri="{BB962C8B-B14F-4D97-AF65-F5344CB8AC3E}">
        <p14:creationId xmlns:p14="http://schemas.microsoft.com/office/powerpoint/2010/main" val="73214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34"/>
        <p:cNvGrpSpPr/>
        <p:nvPr/>
      </p:nvGrpSpPr>
      <p:grpSpPr>
        <a:xfrm>
          <a:off x="0" y="0"/>
          <a:ext cx="0" cy="0"/>
          <a:chOff x="0" y="0"/>
          <a:chExt cx="0" cy="0"/>
        </a:xfrm>
      </p:grpSpPr>
      <p:sp>
        <p:nvSpPr>
          <p:cNvPr id="335" name="Google Shape;335;p28"/>
          <p:cNvSpPr txBox="1">
            <a:spLocks noGrp="1"/>
          </p:cNvSpPr>
          <p:nvPr>
            <p:ph type="title"/>
          </p:nvPr>
        </p:nvSpPr>
        <p:spPr>
          <a:xfrm>
            <a:off x="720300" y="452325"/>
            <a:ext cx="770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highlight>
                  <a:schemeClr val="lt2"/>
                </a:highlight>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36" name="Google Shape;336;p28"/>
          <p:cNvSpPr txBox="1">
            <a:spLocks noGrp="1"/>
          </p:cNvSpPr>
          <p:nvPr>
            <p:ph type="subTitle" idx="1"/>
          </p:nvPr>
        </p:nvSpPr>
        <p:spPr>
          <a:xfrm>
            <a:off x="1580550" y="3958635"/>
            <a:ext cx="25419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
        <p:nvSpPr>
          <p:cNvPr id="337" name="Google Shape;337;p28"/>
          <p:cNvSpPr txBox="1">
            <a:spLocks noGrp="1"/>
          </p:cNvSpPr>
          <p:nvPr>
            <p:ph type="subTitle" idx="2"/>
          </p:nvPr>
        </p:nvSpPr>
        <p:spPr>
          <a:xfrm>
            <a:off x="5021538" y="3958635"/>
            <a:ext cx="25419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
        <p:nvSpPr>
          <p:cNvPr id="338" name="Google Shape;338;p28"/>
          <p:cNvSpPr txBox="1">
            <a:spLocks noGrp="1"/>
          </p:cNvSpPr>
          <p:nvPr>
            <p:ph type="title" idx="3"/>
          </p:nvPr>
        </p:nvSpPr>
        <p:spPr>
          <a:xfrm>
            <a:off x="1580550" y="3638913"/>
            <a:ext cx="25419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39" name="Google Shape;339;p28"/>
          <p:cNvSpPr txBox="1">
            <a:spLocks noGrp="1"/>
          </p:cNvSpPr>
          <p:nvPr>
            <p:ph type="title" idx="4"/>
          </p:nvPr>
        </p:nvSpPr>
        <p:spPr>
          <a:xfrm>
            <a:off x="5021538" y="3638913"/>
            <a:ext cx="25419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grpSp>
        <p:nvGrpSpPr>
          <p:cNvPr id="340" name="Google Shape;340;p28"/>
          <p:cNvGrpSpPr/>
          <p:nvPr/>
        </p:nvGrpSpPr>
        <p:grpSpPr>
          <a:xfrm>
            <a:off x="-1322296" y="-72075"/>
            <a:ext cx="11292742" cy="5287650"/>
            <a:chOff x="-1324433" y="-81425"/>
            <a:chExt cx="11292742" cy="5287650"/>
          </a:xfrm>
        </p:grpSpPr>
        <p:sp>
          <p:nvSpPr>
            <p:cNvPr id="341" name="Google Shape;341;p28"/>
            <p:cNvSpPr/>
            <p:nvPr/>
          </p:nvSpPr>
          <p:spPr>
            <a:xfrm rot="10800000">
              <a:off x="-1324433" y="2915875"/>
              <a:ext cx="5663564" cy="2290350"/>
            </a:xfrm>
            <a:custGeom>
              <a:avLst/>
              <a:gdLst/>
              <a:ahLst/>
              <a:cxnLst/>
              <a:rect l="l" t="t" r="r" b="b"/>
              <a:pathLst>
                <a:path w="18860" h="7627" extrusionOk="0">
                  <a:moveTo>
                    <a:pt x="1" y="0"/>
                  </a:moveTo>
                  <a:cubicBezTo>
                    <a:pt x="764" y="988"/>
                    <a:pt x="2025" y="1570"/>
                    <a:pt x="3281" y="1570"/>
                  </a:cubicBezTo>
                  <a:cubicBezTo>
                    <a:pt x="3585" y="1570"/>
                    <a:pt x="3889" y="1536"/>
                    <a:pt x="4185" y="1465"/>
                  </a:cubicBezTo>
                  <a:cubicBezTo>
                    <a:pt x="4994" y="1256"/>
                    <a:pt x="5761" y="795"/>
                    <a:pt x="6598" y="795"/>
                  </a:cubicBezTo>
                  <a:cubicBezTo>
                    <a:pt x="7686" y="795"/>
                    <a:pt x="8649" y="1549"/>
                    <a:pt x="9235" y="2455"/>
                  </a:cubicBezTo>
                  <a:cubicBezTo>
                    <a:pt x="9848" y="3348"/>
                    <a:pt x="10197" y="4394"/>
                    <a:pt x="10713" y="5329"/>
                  </a:cubicBezTo>
                  <a:cubicBezTo>
                    <a:pt x="11243" y="6291"/>
                    <a:pt x="11969" y="7198"/>
                    <a:pt x="13001" y="7505"/>
                  </a:cubicBezTo>
                  <a:cubicBezTo>
                    <a:pt x="13270" y="7588"/>
                    <a:pt x="13543" y="7627"/>
                    <a:pt x="13815" y="7627"/>
                  </a:cubicBezTo>
                  <a:cubicBezTo>
                    <a:pt x="15001" y="7627"/>
                    <a:pt x="16180" y="6898"/>
                    <a:pt x="16962" y="5956"/>
                  </a:cubicBezTo>
                  <a:cubicBezTo>
                    <a:pt x="18315" y="4338"/>
                    <a:pt x="18859" y="2051"/>
                    <a:pt x="18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5782285" y="-81425"/>
              <a:ext cx="4186024" cy="1692832"/>
            </a:xfrm>
            <a:custGeom>
              <a:avLst/>
              <a:gdLst/>
              <a:ahLst/>
              <a:cxnLst/>
              <a:rect l="l" t="t" r="r" b="b"/>
              <a:pathLst>
                <a:path w="18860" h="7627" extrusionOk="0">
                  <a:moveTo>
                    <a:pt x="1" y="0"/>
                  </a:moveTo>
                  <a:cubicBezTo>
                    <a:pt x="764" y="988"/>
                    <a:pt x="2025" y="1570"/>
                    <a:pt x="3281" y="1570"/>
                  </a:cubicBezTo>
                  <a:cubicBezTo>
                    <a:pt x="3585" y="1570"/>
                    <a:pt x="3889" y="1536"/>
                    <a:pt x="4185" y="1465"/>
                  </a:cubicBezTo>
                  <a:cubicBezTo>
                    <a:pt x="4994" y="1256"/>
                    <a:pt x="5761" y="795"/>
                    <a:pt x="6598" y="795"/>
                  </a:cubicBezTo>
                  <a:cubicBezTo>
                    <a:pt x="7686" y="795"/>
                    <a:pt x="8649" y="1549"/>
                    <a:pt x="9235" y="2455"/>
                  </a:cubicBezTo>
                  <a:cubicBezTo>
                    <a:pt x="9848" y="3348"/>
                    <a:pt x="10197" y="4394"/>
                    <a:pt x="10713" y="5329"/>
                  </a:cubicBezTo>
                  <a:cubicBezTo>
                    <a:pt x="11243" y="6291"/>
                    <a:pt x="11969" y="7198"/>
                    <a:pt x="13001" y="7505"/>
                  </a:cubicBezTo>
                  <a:cubicBezTo>
                    <a:pt x="13270" y="7588"/>
                    <a:pt x="13543" y="7627"/>
                    <a:pt x="13815" y="7627"/>
                  </a:cubicBezTo>
                  <a:cubicBezTo>
                    <a:pt x="15001" y="7627"/>
                    <a:pt x="16180" y="6898"/>
                    <a:pt x="16962" y="5956"/>
                  </a:cubicBezTo>
                  <a:cubicBezTo>
                    <a:pt x="18315" y="4338"/>
                    <a:pt x="18859" y="2051"/>
                    <a:pt x="18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0316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accent2"/>
        </a:soli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title" hasCustomPrompt="1"/>
          </p:nvPr>
        </p:nvSpPr>
        <p:spPr>
          <a:xfrm>
            <a:off x="3493250" y="1036213"/>
            <a:ext cx="992100" cy="607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solidFill>
                  <a:schemeClr val="lt2"/>
                </a:solidFill>
              </a:defRPr>
            </a:lvl1pPr>
            <a:lvl2pPr lvl="1" algn="ctr" rtl="0">
              <a:spcBef>
                <a:spcPts val="0"/>
              </a:spcBef>
              <a:spcAft>
                <a:spcPts val="0"/>
              </a:spcAft>
              <a:buClr>
                <a:schemeClr val="dk1"/>
              </a:buClr>
              <a:buSzPts val="4800"/>
              <a:buNone/>
              <a:defRPr sz="4800">
                <a:solidFill>
                  <a:schemeClr val="dk1"/>
                </a:solidFill>
              </a:defRPr>
            </a:lvl2pPr>
            <a:lvl3pPr lvl="2" algn="ctr" rtl="0">
              <a:spcBef>
                <a:spcPts val="0"/>
              </a:spcBef>
              <a:spcAft>
                <a:spcPts val="0"/>
              </a:spcAft>
              <a:buClr>
                <a:schemeClr val="dk1"/>
              </a:buClr>
              <a:buSzPts val="4800"/>
              <a:buNone/>
              <a:defRPr sz="4800">
                <a:solidFill>
                  <a:schemeClr val="dk1"/>
                </a:solidFill>
              </a:defRPr>
            </a:lvl3pPr>
            <a:lvl4pPr lvl="3" algn="ctr" rtl="0">
              <a:spcBef>
                <a:spcPts val="0"/>
              </a:spcBef>
              <a:spcAft>
                <a:spcPts val="0"/>
              </a:spcAft>
              <a:buClr>
                <a:schemeClr val="dk1"/>
              </a:buClr>
              <a:buSzPts val="4800"/>
              <a:buNone/>
              <a:defRPr sz="4800">
                <a:solidFill>
                  <a:schemeClr val="dk1"/>
                </a:solidFill>
              </a:defRPr>
            </a:lvl4pPr>
            <a:lvl5pPr lvl="4" algn="ctr" rtl="0">
              <a:spcBef>
                <a:spcPts val="0"/>
              </a:spcBef>
              <a:spcAft>
                <a:spcPts val="0"/>
              </a:spcAft>
              <a:buClr>
                <a:schemeClr val="dk1"/>
              </a:buClr>
              <a:buSzPts val="4800"/>
              <a:buNone/>
              <a:defRPr sz="4800">
                <a:solidFill>
                  <a:schemeClr val="dk1"/>
                </a:solidFill>
              </a:defRPr>
            </a:lvl5pPr>
            <a:lvl6pPr lvl="5" algn="ctr" rtl="0">
              <a:spcBef>
                <a:spcPts val="0"/>
              </a:spcBef>
              <a:spcAft>
                <a:spcPts val="0"/>
              </a:spcAft>
              <a:buClr>
                <a:schemeClr val="dk1"/>
              </a:buClr>
              <a:buSzPts val="4800"/>
              <a:buNone/>
              <a:defRPr sz="4800">
                <a:solidFill>
                  <a:schemeClr val="dk1"/>
                </a:solidFill>
              </a:defRPr>
            </a:lvl6pPr>
            <a:lvl7pPr lvl="6" algn="ctr" rtl="0">
              <a:spcBef>
                <a:spcPts val="0"/>
              </a:spcBef>
              <a:spcAft>
                <a:spcPts val="0"/>
              </a:spcAft>
              <a:buClr>
                <a:schemeClr val="dk1"/>
              </a:buClr>
              <a:buSzPts val="4800"/>
              <a:buNone/>
              <a:defRPr sz="4800">
                <a:solidFill>
                  <a:schemeClr val="dk1"/>
                </a:solidFill>
              </a:defRPr>
            </a:lvl7pPr>
            <a:lvl8pPr lvl="7" algn="ctr" rtl="0">
              <a:spcBef>
                <a:spcPts val="0"/>
              </a:spcBef>
              <a:spcAft>
                <a:spcPts val="0"/>
              </a:spcAft>
              <a:buClr>
                <a:schemeClr val="dk1"/>
              </a:buClr>
              <a:buSzPts val="4800"/>
              <a:buNone/>
              <a:defRPr sz="4800">
                <a:solidFill>
                  <a:schemeClr val="dk1"/>
                </a:solidFill>
              </a:defRPr>
            </a:lvl8pPr>
            <a:lvl9pPr lvl="8" algn="ctr" rtl="0">
              <a:spcBef>
                <a:spcPts val="0"/>
              </a:spcBef>
              <a:spcAft>
                <a:spcPts val="0"/>
              </a:spcAft>
              <a:buClr>
                <a:schemeClr val="dk1"/>
              </a:buClr>
              <a:buSzPts val="4800"/>
              <a:buNone/>
              <a:defRPr sz="4800">
                <a:solidFill>
                  <a:schemeClr val="dk1"/>
                </a:solidFill>
              </a:defRPr>
            </a:lvl9pPr>
          </a:lstStyle>
          <a:p>
            <a:r>
              <a:t>xx%</a:t>
            </a:r>
          </a:p>
        </p:txBody>
      </p:sp>
      <p:sp>
        <p:nvSpPr>
          <p:cNvPr id="24" name="Google Shape;24;p3"/>
          <p:cNvSpPr txBox="1">
            <a:spLocks noGrp="1"/>
          </p:cNvSpPr>
          <p:nvPr>
            <p:ph type="subTitle" idx="1"/>
          </p:nvPr>
        </p:nvSpPr>
        <p:spPr>
          <a:xfrm>
            <a:off x="4128325" y="3269563"/>
            <a:ext cx="3117900" cy="738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b="1"/>
            </a:lvl2pPr>
            <a:lvl3pPr lvl="2" rtl="0">
              <a:spcBef>
                <a:spcPts val="0"/>
              </a:spcBef>
              <a:spcAft>
                <a:spcPts val="0"/>
              </a:spcAft>
              <a:buNone/>
              <a:defRPr sz="1800" b="1"/>
            </a:lvl3pPr>
            <a:lvl4pPr lvl="3" rtl="0">
              <a:spcBef>
                <a:spcPts val="0"/>
              </a:spcBef>
              <a:spcAft>
                <a:spcPts val="0"/>
              </a:spcAft>
              <a:buNone/>
              <a:defRPr sz="1800" b="1"/>
            </a:lvl4pPr>
            <a:lvl5pPr lvl="4" rtl="0">
              <a:spcBef>
                <a:spcPts val="0"/>
              </a:spcBef>
              <a:spcAft>
                <a:spcPts val="0"/>
              </a:spcAft>
              <a:buNone/>
              <a:defRPr sz="1800" b="1"/>
            </a:lvl5pPr>
            <a:lvl6pPr lvl="5" rtl="0">
              <a:spcBef>
                <a:spcPts val="0"/>
              </a:spcBef>
              <a:spcAft>
                <a:spcPts val="0"/>
              </a:spcAft>
              <a:buNone/>
              <a:defRPr sz="1800" b="1"/>
            </a:lvl6pPr>
            <a:lvl7pPr lvl="6" rtl="0">
              <a:spcBef>
                <a:spcPts val="0"/>
              </a:spcBef>
              <a:spcAft>
                <a:spcPts val="0"/>
              </a:spcAft>
              <a:buNone/>
              <a:defRPr sz="1800" b="1"/>
            </a:lvl7pPr>
            <a:lvl8pPr lvl="7" rtl="0">
              <a:spcBef>
                <a:spcPts val="0"/>
              </a:spcBef>
              <a:spcAft>
                <a:spcPts val="0"/>
              </a:spcAft>
              <a:buNone/>
              <a:defRPr sz="1800" b="1"/>
            </a:lvl8pPr>
            <a:lvl9pPr lvl="8" rtl="0">
              <a:spcBef>
                <a:spcPts val="0"/>
              </a:spcBef>
              <a:spcAft>
                <a:spcPts val="0"/>
              </a:spcAft>
              <a:buNone/>
              <a:defRPr sz="1800" b="1"/>
            </a:lvl9pPr>
          </a:lstStyle>
          <a:p>
            <a:endParaRPr/>
          </a:p>
        </p:txBody>
      </p:sp>
      <p:sp>
        <p:nvSpPr>
          <p:cNvPr id="25" name="Google Shape;25;p3"/>
          <p:cNvSpPr txBox="1">
            <a:spLocks noGrp="1"/>
          </p:cNvSpPr>
          <p:nvPr>
            <p:ph type="title" idx="2"/>
          </p:nvPr>
        </p:nvSpPr>
        <p:spPr>
          <a:xfrm>
            <a:off x="4128325" y="1976575"/>
            <a:ext cx="4302300" cy="1293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600"/>
              <a:buNone/>
              <a:defRPr>
                <a:highlight>
                  <a:schemeClr val="accent1"/>
                </a:high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 name="Google Shape;26;p3"/>
          <p:cNvSpPr/>
          <p:nvPr/>
        </p:nvSpPr>
        <p:spPr>
          <a:xfrm rot="10800000" flipH="1">
            <a:off x="5124525" y="3054648"/>
            <a:ext cx="5320453" cy="2151577"/>
          </a:xfrm>
          <a:custGeom>
            <a:avLst/>
            <a:gdLst/>
            <a:ahLst/>
            <a:cxnLst/>
            <a:rect l="l" t="t" r="r" b="b"/>
            <a:pathLst>
              <a:path w="18860" h="7627" extrusionOk="0">
                <a:moveTo>
                  <a:pt x="1" y="0"/>
                </a:moveTo>
                <a:cubicBezTo>
                  <a:pt x="764" y="988"/>
                  <a:pt x="2025" y="1570"/>
                  <a:pt x="3281" y="1570"/>
                </a:cubicBezTo>
                <a:cubicBezTo>
                  <a:pt x="3585" y="1570"/>
                  <a:pt x="3889" y="1536"/>
                  <a:pt x="4185" y="1465"/>
                </a:cubicBezTo>
                <a:cubicBezTo>
                  <a:pt x="4994" y="1256"/>
                  <a:pt x="5761" y="795"/>
                  <a:pt x="6598" y="795"/>
                </a:cubicBezTo>
                <a:cubicBezTo>
                  <a:pt x="7686" y="795"/>
                  <a:pt x="8649" y="1549"/>
                  <a:pt x="9235" y="2455"/>
                </a:cubicBezTo>
                <a:cubicBezTo>
                  <a:pt x="9848" y="3348"/>
                  <a:pt x="10197" y="4394"/>
                  <a:pt x="10713" y="5329"/>
                </a:cubicBezTo>
                <a:cubicBezTo>
                  <a:pt x="11243" y="6291"/>
                  <a:pt x="11969" y="7198"/>
                  <a:pt x="13001" y="7505"/>
                </a:cubicBezTo>
                <a:cubicBezTo>
                  <a:pt x="13270" y="7588"/>
                  <a:pt x="13543" y="7627"/>
                  <a:pt x="13815" y="7627"/>
                </a:cubicBezTo>
                <a:cubicBezTo>
                  <a:pt x="15001" y="7627"/>
                  <a:pt x="16180" y="6898"/>
                  <a:pt x="16962" y="5956"/>
                </a:cubicBezTo>
                <a:cubicBezTo>
                  <a:pt x="18315" y="4338"/>
                  <a:pt x="18859" y="2051"/>
                  <a:pt x="183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5744511" y="4077681"/>
            <a:ext cx="872482" cy="973954"/>
          </a:xfrm>
          <a:custGeom>
            <a:avLst/>
            <a:gdLst/>
            <a:ahLst/>
            <a:cxnLst/>
            <a:rect l="l" t="t" r="r" b="b"/>
            <a:pathLst>
              <a:path w="8622" h="9625" extrusionOk="0">
                <a:moveTo>
                  <a:pt x="4436" y="0"/>
                </a:moveTo>
                <a:cubicBezTo>
                  <a:pt x="1928" y="0"/>
                  <a:pt x="0" y="4791"/>
                  <a:pt x="1452" y="7627"/>
                </a:cubicBezTo>
                <a:cubicBezTo>
                  <a:pt x="2178" y="9033"/>
                  <a:pt x="3530" y="9624"/>
                  <a:pt x="4819" y="9624"/>
                </a:cubicBezTo>
                <a:cubicBezTo>
                  <a:pt x="6203" y="9624"/>
                  <a:pt x="7514" y="8941"/>
                  <a:pt x="7896" y="7850"/>
                </a:cubicBezTo>
                <a:cubicBezTo>
                  <a:pt x="8622" y="5744"/>
                  <a:pt x="7771" y="332"/>
                  <a:pt x="4646" y="11"/>
                </a:cubicBezTo>
                <a:cubicBezTo>
                  <a:pt x="4576" y="4"/>
                  <a:pt x="4506" y="0"/>
                  <a:pt x="4436" y="0"/>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176513" y="-69641"/>
            <a:ext cx="4043537" cy="1635191"/>
          </a:xfrm>
          <a:custGeom>
            <a:avLst/>
            <a:gdLst/>
            <a:ahLst/>
            <a:cxnLst/>
            <a:rect l="l" t="t" r="r" b="b"/>
            <a:pathLst>
              <a:path w="18860" h="7627" extrusionOk="0">
                <a:moveTo>
                  <a:pt x="1" y="0"/>
                </a:moveTo>
                <a:cubicBezTo>
                  <a:pt x="764" y="988"/>
                  <a:pt x="2025" y="1570"/>
                  <a:pt x="3281" y="1570"/>
                </a:cubicBezTo>
                <a:cubicBezTo>
                  <a:pt x="3585" y="1570"/>
                  <a:pt x="3889" y="1536"/>
                  <a:pt x="4185" y="1465"/>
                </a:cubicBezTo>
                <a:cubicBezTo>
                  <a:pt x="4994" y="1256"/>
                  <a:pt x="5761" y="795"/>
                  <a:pt x="6598" y="795"/>
                </a:cubicBezTo>
                <a:cubicBezTo>
                  <a:pt x="7686" y="795"/>
                  <a:pt x="8649" y="1549"/>
                  <a:pt x="9235" y="2455"/>
                </a:cubicBezTo>
                <a:cubicBezTo>
                  <a:pt x="9848" y="3348"/>
                  <a:pt x="10197" y="4394"/>
                  <a:pt x="10713" y="5329"/>
                </a:cubicBezTo>
                <a:cubicBezTo>
                  <a:pt x="11243" y="6291"/>
                  <a:pt x="11969" y="7198"/>
                  <a:pt x="13001" y="7505"/>
                </a:cubicBezTo>
                <a:cubicBezTo>
                  <a:pt x="13270" y="7588"/>
                  <a:pt x="13543" y="7627"/>
                  <a:pt x="13815" y="7627"/>
                </a:cubicBezTo>
                <a:cubicBezTo>
                  <a:pt x="15001" y="7627"/>
                  <a:pt x="16180" y="6898"/>
                  <a:pt x="16962" y="5956"/>
                </a:cubicBezTo>
                <a:cubicBezTo>
                  <a:pt x="18315" y="4338"/>
                  <a:pt x="18859" y="2051"/>
                  <a:pt x="18385" y="0"/>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rot="6872337" flipH="1">
            <a:off x="7255678" y="4745109"/>
            <a:ext cx="1117131" cy="738816"/>
            <a:chOff x="6835950" y="2298625"/>
            <a:chExt cx="327700" cy="216725"/>
          </a:xfrm>
        </p:grpSpPr>
        <p:sp>
          <p:nvSpPr>
            <p:cNvPr id="30" name="Google Shape;30;p3"/>
            <p:cNvSpPr/>
            <p:nvPr/>
          </p:nvSpPr>
          <p:spPr>
            <a:xfrm>
              <a:off x="6835950" y="2298625"/>
              <a:ext cx="327700" cy="170200"/>
            </a:xfrm>
            <a:custGeom>
              <a:avLst/>
              <a:gdLst/>
              <a:ahLst/>
              <a:cxnLst/>
              <a:rect l="l" t="t" r="r" b="b"/>
              <a:pathLst>
                <a:path w="13108" h="6808" extrusionOk="0">
                  <a:moveTo>
                    <a:pt x="5894" y="0"/>
                  </a:moveTo>
                  <a:cubicBezTo>
                    <a:pt x="4940" y="0"/>
                    <a:pt x="3967" y="275"/>
                    <a:pt x="3037" y="1048"/>
                  </a:cubicBezTo>
                  <a:cubicBezTo>
                    <a:pt x="1" y="3584"/>
                    <a:pt x="1965" y="6406"/>
                    <a:pt x="1965" y="6406"/>
                  </a:cubicBezTo>
                  <a:cubicBezTo>
                    <a:pt x="2207" y="6691"/>
                    <a:pt x="2414" y="6807"/>
                    <a:pt x="2608" y="6807"/>
                  </a:cubicBezTo>
                  <a:cubicBezTo>
                    <a:pt x="3444" y="6807"/>
                    <a:pt x="4031" y="4643"/>
                    <a:pt x="6146" y="4643"/>
                  </a:cubicBezTo>
                  <a:cubicBezTo>
                    <a:pt x="6238" y="4643"/>
                    <a:pt x="6333" y="4647"/>
                    <a:pt x="6430" y="4656"/>
                  </a:cubicBezTo>
                  <a:cubicBezTo>
                    <a:pt x="6548" y="4666"/>
                    <a:pt x="6667" y="4671"/>
                    <a:pt x="6788" y="4671"/>
                  </a:cubicBezTo>
                  <a:cubicBezTo>
                    <a:pt x="9618" y="4671"/>
                    <a:pt x="13107" y="1963"/>
                    <a:pt x="11371" y="1644"/>
                  </a:cubicBezTo>
                  <a:cubicBezTo>
                    <a:pt x="10124" y="1412"/>
                    <a:pt x="8057" y="0"/>
                    <a:pt x="5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6882100" y="2356925"/>
              <a:ext cx="187250" cy="158425"/>
            </a:xfrm>
            <a:custGeom>
              <a:avLst/>
              <a:gdLst/>
              <a:ahLst/>
              <a:cxnLst/>
              <a:rect l="l" t="t" r="r" b="b"/>
              <a:pathLst>
                <a:path w="7490" h="6337" extrusionOk="0">
                  <a:moveTo>
                    <a:pt x="4347" y="0"/>
                  </a:moveTo>
                  <a:cubicBezTo>
                    <a:pt x="2991" y="0"/>
                    <a:pt x="2102" y="421"/>
                    <a:pt x="1536" y="1312"/>
                  </a:cubicBezTo>
                  <a:cubicBezTo>
                    <a:pt x="631" y="2741"/>
                    <a:pt x="36" y="6158"/>
                    <a:pt x="0" y="6312"/>
                  </a:cubicBezTo>
                  <a:lnTo>
                    <a:pt x="215" y="6336"/>
                  </a:lnTo>
                  <a:cubicBezTo>
                    <a:pt x="227" y="6301"/>
                    <a:pt x="834" y="2800"/>
                    <a:pt x="1715" y="1431"/>
                  </a:cubicBezTo>
                  <a:cubicBezTo>
                    <a:pt x="2248" y="613"/>
                    <a:pt x="3047" y="228"/>
                    <a:pt x="4331" y="228"/>
                  </a:cubicBezTo>
                  <a:cubicBezTo>
                    <a:pt x="4653" y="228"/>
                    <a:pt x="5007" y="252"/>
                    <a:pt x="5394" y="300"/>
                  </a:cubicBezTo>
                  <a:cubicBezTo>
                    <a:pt x="6289" y="407"/>
                    <a:pt x="6813" y="434"/>
                    <a:pt x="7114" y="434"/>
                  </a:cubicBezTo>
                  <a:cubicBezTo>
                    <a:pt x="7382" y="434"/>
                    <a:pt x="7473" y="413"/>
                    <a:pt x="7489" y="407"/>
                  </a:cubicBezTo>
                  <a:lnTo>
                    <a:pt x="7430" y="193"/>
                  </a:lnTo>
                  <a:cubicBezTo>
                    <a:pt x="7425" y="193"/>
                    <a:pt x="7349" y="210"/>
                    <a:pt x="7116" y="210"/>
                  </a:cubicBezTo>
                  <a:cubicBezTo>
                    <a:pt x="6833" y="210"/>
                    <a:pt x="6319" y="185"/>
                    <a:pt x="5418" y="74"/>
                  </a:cubicBezTo>
                  <a:cubicBezTo>
                    <a:pt x="5032" y="25"/>
                    <a:pt x="4676" y="0"/>
                    <a:pt x="4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41274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1565700" y="1883700"/>
            <a:ext cx="6012600" cy="13761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6000"/>
              <a:buNone/>
              <a:defRPr>
                <a:highlight>
                  <a:schemeClr val="accent1"/>
                </a:highlight>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97" name="Google Shape;97;p8"/>
          <p:cNvGrpSpPr/>
          <p:nvPr/>
        </p:nvGrpSpPr>
        <p:grpSpPr>
          <a:xfrm>
            <a:off x="-826446" y="-72075"/>
            <a:ext cx="10796892" cy="5287650"/>
            <a:chOff x="-828583" y="-81425"/>
            <a:chExt cx="10796892" cy="5287650"/>
          </a:xfrm>
        </p:grpSpPr>
        <p:sp>
          <p:nvSpPr>
            <p:cNvPr id="98" name="Google Shape;98;p8"/>
            <p:cNvSpPr/>
            <p:nvPr/>
          </p:nvSpPr>
          <p:spPr>
            <a:xfrm rot="10800000">
              <a:off x="-828583" y="2915875"/>
              <a:ext cx="5663564" cy="2290350"/>
            </a:xfrm>
            <a:custGeom>
              <a:avLst/>
              <a:gdLst/>
              <a:ahLst/>
              <a:cxnLst/>
              <a:rect l="l" t="t" r="r" b="b"/>
              <a:pathLst>
                <a:path w="18860" h="7627" extrusionOk="0">
                  <a:moveTo>
                    <a:pt x="1" y="0"/>
                  </a:moveTo>
                  <a:cubicBezTo>
                    <a:pt x="764" y="988"/>
                    <a:pt x="2025" y="1570"/>
                    <a:pt x="3281" y="1570"/>
                  </a:cubicBezTo>
                  <a:cubicBezTo>
                    <a:pt x="3585" y="1570"/>
                    <a:pt x="3889" y="1536"/>
                    <a:pt x="4185" y="1465"/>
                  </a:cubicBezTo>
                  <a:cubicBezTo>
                    <a:pt x="4994" y="1256"/>
                    <a:pt x="5761" y="795"/>
                    <a:pt x="6598" y="795"/>
                  </a:cubicBezTo>
                  <a:cubicBezTo>
                    <a:pt x="7686" y="795"/>
                    <a:pt x="8649" y="1549"/>
                    <a:pt x="9235" y="2455"/>
                  </a:cubicBezTo>
                  <a:cubicBezTo>
                    <a:pt x="9848" y="3348"/>
                    <a:pt x="10197" y="4394"/>
                    <a:pt x="10713" y="5329"/>
                  </a:cubicBezTo>
                  <a:cubicBezTo>
                    <a:pt x="11243" y="6291"/>
                    <a:pt x="11969" y="7198"/>
                    <a:pt x="13001" y="7505"/>
                  </a:cubicBezTo>
                  <a:cubicBezTo>
                    <a:pt x="13270" y="7588"/>
                    <a:pt x="13543" y="7627"/>
                    <a:pt x="13815" y="7627"/>
                  </a:cubicBezTo>
                  <a:cubicBezTo>
                    <a:pt x="15001" y="7627"/>
                    <a:pt x="16180" y="6898"/>
                    <a:pt x="16962" y="5956"/>
                  </a:cubicBezTo>
                  <a:cubicBezTo>
                    <a:pt x="18315" y="4338"/>
                    <a:pt x="18859" y="2051"/>
                    <a:pt x="183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5782285" y="-81425"/>
              <a:ext cx="4186024" cy="1692832"/>
            </a:xfrm>
            <a:custGeom>
              <a:avLst/>
              <a:gdLst/>
              <a:ahLst/>
              <a:cxnLst/>
              <a:rect l="l" t="t" r="r" b="b"/>
              <a:pathLst>
                <a:path w="18860" h="7627" extrusionOk="0">
                  <a:moveTo>
                    <a:pt x="1" y="0"/>
                  </a:moveTo>
                  <a:cubicBezTo>
                    <a:pt x="764" y="988"/>
                    <a:pt x="2025" y="1570"/>
                    <a:pt x="3281" y="1570"/>
                  </a:cubicBezTo>
                  <a:cubicBezTo>
                    <a:pt x="3585" y="1570"/>
                    <a:pt x="3889" y="1536"/>
                    <a:pt x="4185" y="1465"/>
                  </a:cubicBezTo>
                  <a:cubicBezTo>
                    <a:pt x="4994" y="1256"/>
                    <a:pt x="5761" y="795"/>
                    <a:pt x="6598" y="795"/>
                  </a:cubicBezTo>
                  <a:cubicBezTo>
                    <a:pt x="7686" y="795"/>
                    <a:pt x="8649" y="1549"/>
                    <a:pt x="9235" y="2455"/>
                  </a:cubicBezTo>
                  <a:cubicBezTo>
                    <a:pt x="9848" y="3348"/>
                    <a:pt x="10197" y="4394"/>
                    <a:pt x="10713" y="5329"/>
                  </a:cubicBezTo>
                  <a:cubicBezTo>
                    <a:pt x="11243" y="6291"/>
                    <a:pt x="11969" y="7198"/>
                    <a:pt x="13001" y="7505"/>
                  </a:cubicBezTo>
                  <a:cubicBezTo>
                    <a:pt x="13270" y="7588"/>
                    <a:pt x="13543" y="7627"/>
                    <a:pt x="13815" y="7627"/>
                  </a:cubicBezTo>
                  <a:cubicBezTo>
                    <a:pt x="15001" y="7627"/>
                    <a:pt x="16180" y="6898"/>
                    <a:pt x="16962" y="5956"/>
                  </a:cubicBezTo>
                  <a:cubicBezTo>
                    <a:pt x="18315" y="4338"/>
                    <a:pt x="18859" y="2051"/>
                    <a:pt x="183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8"/>
          <p:cNvSpPr/>
          <p:nvPr/>
        </p:nvSpPr>
        <p:spPr>
          <a:xfrm rot="-7060667">
            <a:off x="4945418" y="3964440"/>
            <a:ext cx="1058310" cy="1181402"/>
          </a:xfrm>
          <a:custGeom>
            <a:avLst/>
            <a:gdLst/>
            <a:ahLst/>
            <a:cxnLst/>
            <a:rect l="l" t="t" r="r" b="b"/>
            <a:pathLst>
              <a:path w="8622" h="9625" extrusionOk="0">
                <a:moveTo>
                  <a:pt x="4436" y="0"/>
                </a:moveTo>
                <a:cubicBezTo>
                  <a:pt x="1928" y="0"/>
                  <a:pt x="0" y="4791"/>
                  <a:pt x="1452" y="7627"/>
                </a:cubicBezTo>
                <a:cubicBezTo>
                  <a:pt x="2178" y="9033"/>
                  <a:pt x="3530" y="9624"/>
                  <a:pt x="4819" y="9624"/>
                </a:cubicBezTo>
                <a:cubicBezTo>
                  <a:pt x="6203" y="9624"/>
                  <a:pt x="7514" y="8941"/>
                  <a:pt x="7896" y="7850"/>
                </a:cubicBezTo>
                <a:cubicBezTo>
                  <a:pt x="8622" y="5744"/>
                  <a:pt x="7771" y="332"/>
                  <a:pt x="4646" y="11"/>
                </a:cubicBezTo>
                <a:cubicBezTo>
                  <a:pt x="4576" y="4"/>
                  <a:pt x="4506" y="0"/>
                  <a:pt x="4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7877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14"/>
        <p:cNvGrpSpPr/>
        <p:nvPr/>
      </p:nvGrpSpPr>
      <p:grpSpPr>
        <a:xfrm>
          <a:off x="0" y="0"/>
          <a:ext cx="0" cy="0"/>
          <a:chOff x="0" y="0"/>
          <a:chExt cx="0" cy="0"/>
        </a:xfrm>
      </p:grpSpPr>
      <p:sp>
        <p:nvSpPr>
          <p:cNvPr id="415" name="Google Shape;415;p34"/>
          <p:cNvSpPr/>
          <p:nvPr/>
        </p:nvSpPr>
        <p:spPr>
          <a:xfrm rot="-9127894" flipH="1">
            <a:off x="7273861" y="-1073095"/>
            <a:ext cx="3587127" cy="2251232"/>
          </a:xfrm>
          <a:custGeom>
            <a:avLst/>
            <a:gdLst/>
            <a:ahLst/>
            <a:cxnLst/>
            <a:rect l="l" t="t" r="r" b="b"/>
            <a:pathLst>
              <a:path w="34637" h="21737" extrusionOk="0">
                <a:moveTo>
                  <a:pt x="15738" y="1"/>
                </a:moveTo>
                <a:cubicBezTo>
                  <a:pt x="15646" y="1"/>
                  <a:pt x="15552" y="3"/>
                  <a:pt x="15455" y="7"/>
                </a:cubicBezTo>
                <a:cubicBezTo>
                  <a:pt x="11181" y="186"/>
                  <a:pt x="10800" y="3281"/>
                  <a:pt x="9966" y="3698"/>
                </a:cubicBezTo>
                <a:cubicBezTo>
                  <a:pt x="9914" y="3724"/>
                  <a:pt x="9852" y="3736"/>
                  <a:pt x="9780" y="3736"/>
                </a:cubicBezTo>
                <a:cubicBezTo>
                  <a:pt x="9144" y="3736"/>
                  <a:pt x="7791" y="2800"/>
                  <a:pt x="6412" y="2800"/>
                </a:cubicBezTo>
                <a:cubicBezTo>
                  <a:pt x="5482" y="2800"/>
                  <a:pt x="4540" y="3226"/>
                  <a:pt x="3799" y="4651"/>
                </a:cubicBezTo>
                <a:cubicBezTo>
                  <a:pt x="1" y="11925"/>
                  <a:pt x="2311" y="15378"/>
                  <a:pt x="4680" y="16533"/>
                </a:cubicBezTo>
                <a:cubicBezTo>
                  <a:pt x="5331" y="16849"/>
                  <a:pt x="5880" y="16964"/>
                  <a:pt x="6334" y="16964"/>
                </a:cubicBezTo>
                <a:cubicBezTo>
                  <a:pt x="7559" y="16964"/>
                  <a:pt x="8097" y="16128"/>
                  <a:pt x="8097" y="16128"/>
                </a:cubicBezTo>
                <a:lnTo>
                  <a:pt x="8097" y="16128"/>
                </a:lnTo>
                <a:cubicBezTo>
                  <a:pt x="8097" y="16128"/>
                  <a:pt x="7798" y="21467"/>
                  <a:pt x="12417" y="21467"/>
                </a:cubicBezTo>
                <a:cubicBezTo>
                  <a:pt x="12676" y="21467"/>
                  <a:pt x="12950" y="21450"/>
                  <a:pt x="13241" y="21415"/>
                </a:cubicBezTo>
                <a:cubicBezTo>
                  <a:pt x="14205" y="21295"/>
                  <a:pt x="15848" y="19771"/>
                  <a:pt x="16467" y="18462"/>
                </a:cubicBezTo>
                <a:cubicBezTo>
                  <a:pt x="16523" y="18342"/>
                  <a:pt x="16584" y="18289"/>
                  <a:pt x="16653" y="18289"/>
                </a:cubicBezTo>
                <a:cubicBezTo>
                  <a:pt x="17211" y="18289"/>
                  <a:pt x="18301" y="21737"/>
                  <a:pt x="21258" y="21737"/>
                </a:cubicBezTo>
                <a:cubicBezTo>
                  <a:pt x="21956" y="21737"/>
                  <a:pt x="22758" y="21545"/>
                  <a:pt x="23682" y="21069"/>
                </a:cubicBezTo>
                <a:cubicBezTo>
                  <a:pt x="34636" y="15426"/>
                  <a:pt x="29112" y="3781"/>
                  <a:pt x="25349" y="2210"/>
                </a:cubicBezTo>
                <a:cubicBezTo>
                  <a:pt x="24470" y="1842"/>
                  <a:pt x="23821" y="1701"/>
                  <a:pt x="23304" y="1701"/>
                </a:cubicBezTo>
                <a:cubicBezTo>
                  <a:pt x="22247" y="1701"/>
                  <a:pt x="21740" y="2294"/>
                  <a:pt x="20932" y="2757"/>
                </a:cubicBezTo>
                <a:cubicBezTo>
                  <a:pt x="20825" y="2820"/>
                  <a:pt x="20725" y="2848"/>
                  <a:pt x="20629" y="2848"/>
                </a:cubicBezTo>
                <a:cubicBezTo>
                  <a:pt x="19670" y="2848"/>
                  <a:pt x="19141" y="1"/>
                  <a:pt x="157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rot="1440414">
            <a:off x="8620919" y="437140"/>
            <a:ext cx="1072752" cy="1197523"/>
          </a:xfrm>
          <a:custGeom>
            <a:avLst/>
            <a:gdLst/>
            <a:ahLst/>
            <a:cxnLst/>
            <a:rect l="l" t="t" r="r" b="b"/>
            <a:pathLst>
              <a:path w="8622" h="9625" extrusionOk="0">
                <a:moveTo>
                  <a:pt x="4436" y="0"/>
                </a:moveTo>
                <a:cubicBezTo>
                  <a:pt x="1928" y="0"/>
                  <a:pt x="0" y="4791"/>
                  <a:pt x="1452" y="7627"/>
                </a:cubicBezTo>
                <a:cubicBezTo>
                  <a:pt x="2178" y="9033"/>
                  <a:pt x="3530" y="9624"/>
                  <a:pt x="4819" y="9624"/>
                </a:cubicBezTo>
                <a:cubicBezTo>
                  <a:pt x="6203" y="9624"/>
                  <a:pt x="7514" y="8941"/>
                  <a:pt x="7896" y="7850"/>
                </a:cubicBezTo>
                <a:cubicBezTo>
                  <a:pt x="8622" y="5744"/>
                  <a:pt x="7771" y="332"/>
                  <a:pt x="4646" y="11"/>
                </a:cubicBezTo>
                <a:cubicBezTo>
                  <a:pt x="4576" y="4"/>
                  <a:pt x="4506" y="0"/>
                  <a:pt x="4436" y="0"/>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rot="3231505">
            <a:off x="-331842" y="3440316"/>
            <a:ext cx="745786" cy="832504"/>
          </a:xfrm>
          <a:custGeom>
            <a:avLst/>
            <a:gdLst/>
            <a:ahLst/>
            <a:cxnLst/>
            <a:rect l="l" t="t" r="r" b="b"/>
            <a:pathLst>
              <a:path w="8622" h="9625" extrusionOk="0">
                <a:moveTo>
                  <a:pt x="4436" y="0"/>
                </a:moveTo>
                <a:cubicBezTo>
                  <a:pt x="1928" y="0"/>
                  <a:pt x="0" y="4791"/>
                  <a:pt x="1452" y="7627"/>
                </a:cubicBezTo>
                <a:cubicBezTo>
                  <a:pt x="2178" y="9033"/>
                  <a:pt x="3530" y="9624"/>
                  <a:pt x="4819" y="9624"/>
                </a:cubicBezTo>
                <a:cubicBezTo>
                  <a:pt x="6203" y="9624"/>
                  <a:pt x="7514" y="8941"/>
                  <a:pt x="7896" y="7850"/>
                </a:cubicBezTo>
                <a:cubicBezTo>
                  <a:pt x="8622" y="5744"/>
                  <a:pt x="7771" y="332"/>
                  <a:pt x="4646" y="11"/>
                </a:cubicBezTo>
                <a:cubicBezTo>
                  <a:pt x="4576" y="4"/>
                  <a:pt x="4506" y="0"/>
                  <a:pt x="4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rot="10800000">
            <a:off x="-296052" y="4353197"/>
            <a:ext cx="2154001" cy="871080"/>
          </a:xfrm>
          <a:custGeom>
            <a:avLst/>
            <a:gdLst/>
            <a:ahLst/>
            <a:cxnLst/>
            <a:rect l="l" t="t" r="r" b="b"/>
            <a:pathLst>
              <a:path w="18860" h="7627" extrusionOk="0">
                <a:moveTo>
                  <a:pt x="1" y="0"/>
                </a:moveTo>
                <a:cubicBezTo>
                  <a:pt x="764" y="988"/>
                  <a:pt x="2025" y="1570"/>
                  <a:pt x="3281" y="1570"/>
                </a:cubicBezTo>
                <a:cubicBezTo>
                  <a:pt x="3585" y="1570"/>
                  <a:pt x="3889" y="1536"/>
                  <a:pt x="4185" y="1465"/>
                </a:cubicBezTo>
                <a:cubicBezTo>
                  <a:pt x="4994" y="1256"/>
                  <a:pt x="5761" y="795"/>
                  <a:pt x="6598" y="795"/>
                </a:cubicBezTo>
                <a:cubicBezTo>
                  <a:pt x="7686" y="795"/>
                  <a:pt x="8649" y="1549"/>
                  <a:pt x="9235" y="2455"/>
                </a:cubicBezTo>
                <a:cubicBezTo>
                  <a:pt x="9848" y="3348"/>
                  <a:pt x="10197" y="4394"/>
                  <a:pt x="10713" y="5329"/>
                </a:cubicBezTo>
                <a:cubicBezTo>
                  <a:pt x="11243" y="6291"/>
                  <a:pt x="11969" y="7198"/>
                  <a:pt x="13001" y="7505"/>
                </a:cubicBezTo>
                <a:cubicBezTo>
                  <a:pt x="13270" y="7588"/>
                  <a:pt x="13543" y="7627"/>
                  <a:pt x="13815" y="7627"/>
                </a:cubicBezTo>
                <a:cubicBezTo>
                  <a:pt x="15001" y="7627"/>
                  <a:pt x="16180" y="6898"/>
                  <a:pt x="16962" y="5956"/>
                </a:cubicBezTo>
                <a:cubicBezTo>
                  <a:pt x="18315" y="4338"/>
                  <a:pt x="18859" y="2051"/>
                  <a:pt x="18385" y="0"/>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34"/>
          <p:cNvGrpSpPr/>
          <p:nvPr/>
        </p:nvGrpSpPr>
        <p:grpSpPr>
          <a:xfrm rot="-9991342">
            <a:off x="-392083" y="-91821"/>
            <a:ext cx="1266414" cy="1204589"/>
            <a:chOff x="-1449917" y="2233273"/>
            <a:chExt cx="1773784" cy="1687190"/>
          </a:xfrm>
        </p:grpSpPr>
        <p:sp>
          <p:nvSpPr>
            <p:cNvPr id="420" name="Google Shape;420;p34"/>
            <p:cNvSpPr/>
            <p:nvPr/>
          </p:nvSpPr>
          <p:spPr>
            <a:xfrm>
              <a:off x="-1389312" y="2750553"/>
              <a:ext cx="748684" cy="641818"/>
            </a:xfrm>
            <a:custGeom>
              <a:avLst/>
              <a:gdLst/>
              <a:ahLst/>
              <a:cxnLst/>
              <a:rect l="l" t="t" r="r" b="b"/>
              <a:pathLst>
                <a:path w="7202" h="6174" extrusionOk="0">
                  <a:moveTo>
                    <a:pt x="4480" y="0"/>
                  </a:moveTo>
                  <a:cubicBezTo>
                    <a:pt x="4152" y="0"/>
                    <a:pt x="3753" y="64"/>
                    <a:pt x="3272" y="229"/>
                  </a:cubicBezTo>
                  <a:cubicBezTo>
                    <a:pt x="1189" y="943"/>
                    <a:pt x="355" y="3991"/>
                    <a:pt x="58" y="5706"/>
                  </a:cubicBezTo>
                  <a:cubicBezTo>
                    <a:pt x="0" y="6037"/>
                    <a:pt x="57" y="6173"/>
                    <a:pt x="197" y="6173"/>
                  </a:cubicBezTo>
                  <a:cubicBezTo>
                    <a:pt x="778" y="6173"/>
                    <a:pt x="2783" y="3820"/>
                    <a:pt x="3820" y="3503"/>
                  </a:cubicBezTo>
                  <a:cubicBezTo>
                    <a:pt x="5094" y="3110"/>
                    <a:pt x="7201" y="2074"/>
                    <a:pt x="5892" y="705"/>
                  </a:cubicBezTo>
                  <a:cubicBezTo>
                    <a:pt x="5892" y="705"/>
                    <a:pt x="5575" y="0"/>
                    <a:pt x="44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1449917" y="2245540"/>
              <a:ext cx="848897" cy="509691"/>
            </a:xfrm>
            <a:custGeom>
              <a:avLst/>
              <a:gdLst/>
              <a:ahLst/>
              <a:cxnLst/>
              <a:rect l="l" t="t" r="r" b="b"/>
              <a:pathLst>
                <a:path w="8166" h="4903" extrusionOk="0">
                  <a:moveTo>
                    <a:pt x="4257" y="1"/>
                  </a:moveTo>
                  <a:cubicBezTo>
                    <a:pt x="2223" y="1"/>
                    <a:pt x="0" y="1345"/>
                    <a:pt x="772" y="2027"/>
                  </a:cubicBezTo>
                  <a:cubicBezTo>
                    <a:pt x="1629" y="2789"/>
                    <a:pt x="3379" y="2051"/>
                    <a:pt x="4594" y="3539"/>
                  </a:cubicBezTo>
                  <a:cubicBezTo>
                    <a:pt x="5272" y="4387"/>
                    <a:pt x="6109" y="4903"/>
                    <a:pt x="6790" y="4903"/>
                  </a:cubicBezTo>
                  <a:cubicBezTo>
                    <a:pt x="7303" y="4903"/>
                    <a:pt x="7728" y="4609"/>
                    <a:pt x="7927" y="3944"/>
                  </a:cubicBezTo>
                  <a:cubicBezTo>
                    <a:pt x="7987" y="3753"/>
                    <a:pt x="8165" y="1967"/>
                    <a:pt x="6082" y="503"/>
                  </a:cubicBezTo>
                  <a:cubicBezTo>
                    <a:pt x="5568" y="145"/>
                    <a:pt x="4923" y="1"/>
                    <a:pt x="4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547900" y="2668740"/>
              <a:ext cx="871767" cy="427463"/>
            </a:xfrm>
            <a:custGeom>
              <a:avLst/>
              <a:gdLst/>
              <a:ahLst/>
              <a:cxnLst/>
              <a:rect l="l" t="t" r="r" b="b"/>
              <a:pathLst>
                <a:path w="8386" h="4112" extrusionOk="0">
                  <a:moveTo>
                    <a:pt x="2673" y="0"/>
                  </a:moveTo>
                  <a:cubicBezTo>
                    <a:pt x="2417" y="0"/>
                    <a:pt x="2168" y="48"/>
                    <a:pt x="1929" y="158"/>
                  </a:cubicBezTo>
                  <a:cubicBezTo>
                    <a:pt x="0" y="1040"/>
                    <a:pt x="655" y="2373"/>
                    <a:pt x="655" y="2373"/>
                  </a:cubicBezTo>
                  <a:cubicBezTo>
                    <a:pt x="1048" y="3861"/>
                    <a:pt x="1870" y="2909"/>
                    <a:pt x="3644" y="3909"/>
                  </a:cubicBezTo>
                  <a:cubicBezTo>
                    <a:pt x="3896" y="4051"/>
                    <a:pt x="4180" y="4112"/>
                    <a:pt x="4476" y="4112"/>
                  </a:cubicBezTo>
                  <a:cubicBezTo>
                    <a:pt x="6217" y="4112"/>
                    <a:pt x="8386" y="2009"/>
                    <a:pt x="7216" y="1897"/>
                  </a:cubicBezTo>
                  <a:cubicBezTo>
                    <a:pt x="6028" y="1784"/>
                    <a:pt x="4234" y="0"/>
                    <a:pt x="26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702585" y="2233273"/>
              <a:ext cx="937778" cy="487549"/>
            </a:xfrm>
            <a:custGeom>
              <a:avLst/>
              <a:gdLst/>
              <a:ahLst/>
              <a:cxnLst/>
              <a:rect l="l" t="t" r="r" b="b"/>
              <a:pathLst>
                <a:path w="9021" h="4690" extrusionOk="0">
                  <a:moveTo>
                    <a:pt x="4070" y="1"/>
                  </a:moveTo>
                  <a:cubicBezTo>
                    <a:pt x="3411" y="1"/>
                    <a:pt x="2738" y="191"/>
                    <a:pt x="2096" y="728"/>
                  </a:cubicBezTo>
                  <a:cubicBezTo>
                    <a:pt x="0" y="2466"/>
                    <a:pt x="1345" y="4419"/>
                    <a:pt x="1345" y="4419"/>
                  </a:cubicBezTo>
                  <a:cubicBezTo>
                    <a:pt x="1510" y="4612"/>
                    <a:pt x="1651" y="4690"/>
                    <a:pt x="1783" y="4690"/>
                  </a:cubicBezTo>
                  <a:cubicBezTo>
                    <a:pt x="2359" y="4690"/>
                    <a:pt x="2762" y="3195"/>
                    <a:pt x="4226" y="3195"/>
                  </a:cubicBezTo>
                  <a:cubicBezTo>
                    <a:pt x="4291" y="3195"/>
                    <a:pt x="4359" y="3198"/>
                    <a:pt x="4429" y="3205"/>
                  </a:cubicBezTo>
                  <a:cubicBezTo>
                    <a:pt x="4513" y="3212"/>
                    <a:pt x="4597" y="3216"/>
                    <a:pt x="4682" y="3216"/>
                  </a:cubicBezTo>
                  <a:cubicBezTo>
                    <a:pt x="6624" y="3216"/>
                    <a:pt x="9020" y="1350"/>
                    <a:pt x="7834" y="1133"/>
                  </a:cubicBezTo>
                  <a:cubicBezTo>
                    <a:pt x="6984" y="976"/>
                    <a:pt x="5561" y="1"/>
                    <a:pt x="4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619733" y="2863552"/>
              <a:ext cx="412286" cy="616349"/>
            </a:xfrm>
            <a:custGeom>
              <a:avLst/>
              <a:gdLst/>
              <a:ahLst/>
              <a:cxnLst/>
              <a:rect l="l" t="t" r="r" b="b"/>
              <a:pathLst>
                <a:path w="3966" h="5929" extrusionOk="0">
                  <a:moveTo>
                    <a:pt x="3324" y="0"/>
                  </a:moveTo>
                  <a:cubicBezTo>
                    <a:pt x="2651" y="0"/>
                    <a:pt x="2071" y="210"/>
                    <a:pt x="1596" y="630"/>
                  </a:cubicBezTo>
                  <a:cubicBezTo>
                    <a:pt x="703" y="1440"/>
                    <a:pt x="310" y="2833"/>
                    <a:pt x="167" y="3869"/>
                  </a:cubicBezTo>
                  <a:cubicBezTo>
                    <a:pt x="1" y="4976"/>
                    <a:pt x="48" y="5916"/>
                    <a:pt x="48" y="5928"/>
                  </a:cubicBezTo>
                  <a:lnTo>
                    <a:pt x="191" y="5928"/>
                  </a:lnTo>
                  <a:cubicBezTo>
                    <a:pt x="191" y="5893"/>
                    <a:pt x="48" y="2214"/>
                    <a:pt x="1703" y="749"/>
                  </a:cubicBezTo>
                  <a:cubicBezTo>
                    <a:pt x="2148" y="350"/>
                    <a:pt x="2709" y="154"/>
                    <a:pt x="3357" y="154"/>
                  </a:cubicBezTo>
                  <a:cubicBezTo>
                    <a:pt x="3541" y="154"/>
                    <a:pt x="3732" y="170"/>
                    <a:pt x="3930" y="201"/>
                  </a:cubicBezTo>
                  <a:lnTo>
                    <a:pt x="3966" y="59"/>
                  </a:lnTo>
                  <a:cubicBezTo>
                    <a:pt x="3743" y="20"/>
                    <a:pt x="3529" y="0"/>
                    <a:pt x="3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4"/>
            <p:cNvSpPr/>
            <p:nvPr/>
          </p:nvSpPr>
          <p:spPr>
            <a:xfrm>
              <a:off x="-1133374" y="2833197"/>
              <a:ext cx="533601" cy="585994"/>
            </a:xfrm>
            <a:custGeom>
              <a:avLst/>
              <a:gdLst/>
              <a:ahLst/>
              <a:cxnLst/>
              <a:rect l="l" t="t" r="r" b="b"/>
              <a:pathLst>
                <a:path w="5133" h="5637" extrusionOk="0">
                  <a:moveTo>
                    <a:pt x="2655" y="1"/>
                  </a:moveTo>
                  <a:cubicBezTo>
                    <a:pt x="1363" y="1"/>
                    <a:pt x="64" y="1528"/>
                    <a:pt x="1" y="1613"/>
                  </a:cubicBezTo>
                  <a:lnTo>
                    <a:pt x="120" y="1696"/>
                  </a:lnTo>
                  <a:cubicBezTo>
                    <a:pt x="130" y="1675"/>
                    <a:pt x="1423" y="142"/>
                    <a:pt x="2660" y="142"/>
                  </a:cubicBezTo>
                  <a:cubicBezTo>
                    <a:pt x="2803" y="142"/>
                    <a:pt x="2945" y="162"/>
                    <a:pt x="3084" y="208"/>
                  </a:cubicBezTo>
                  <a:cubicBezTo>
                    <a:pt x="4204" y="577"/>
                    <a:pt x="4835" y="2410"/>
                    <a:pt x="4989" y="5637"/>
                  </a:cubicBezTo>
                  <a:lnTo>
                    <a:pt x="5132" y="5637"/>
                  </a:lnTo>
                  <a:cubicBezTo>
                    <a:pt x="4978" y="2339"/>
                    <a:pt x="4299" y="470"/>
                    <a:pt x="3132" y="77"/>
                  </a:cubicBezTo>
                  <a:cubicBezTo>
                    <a:pt x="2975" y="24"/>
                    <a:pt x="2815" y="1"/>
                    <a:pt x="26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4"/>
            <p:cNvSpPr/>
            <p:nvPr/>
          </p:nvSpPr>
          <p:spPr>
            <a:xfrm>
              <a:off x="-624619" y="2400225"/>
              <a:ext cx="346586" cy="955866"/>
            </a:xfrm>
            <a:custGeom>
              <a:avLst/>
              <a:gdLst/>
              <a:ahLst/>
              <a:cxnLst/>
              <a:rect l="l" t="t" r="r" b="b"/>
              <a:pathLst>
                <a:path w="3334" h="9195" extrusionOk="0">
                  <a:moveTo>
                    <a:pt x="3308" y="1"/>
                  </a:moveTo>
                  <a:cubicBezTo>
                    <a:pt x="3181" y="1"/>
                    <a:pt x="2620" y="74"/>
                    <a:pt x="2012" y="682"/>
                  </a:cubicBezTo>
                  <a:cubicBezTo>
                    <a:pt x="1072" y="1622"/>
                    <a:pt x="0" y="3873"/>
                    <a:pt x="155" y="9195"/>
                  </a:cubicBezTo>
                  <a:lnTo>
                    <a:pt x="322" y="9195"/>
                  </a:lnTo>
                  <a:cubicBezTo>
                    <a:pt x="167" y="3932"/>
                    <a:pt x="1215" y="1729"/>
                    <a:pt x="2119" y="801"/>
                  </a:cubicBezTo>
                  <a:cubicBezTo>
                    <a:pt x="2762" y="146"/>
                    <a:pt x="3322" y="146"/>
                    <a:pt x="3334" y="146"/>
                  </a:cubicBezTo>
                  <a:lnTo>
                    <a:pt x="3334" y="3"/>
                  </a:lnTo>
                  <a:cubicBezTo>
                    <a:pt x="3331" y="2"/>
                    <a:pt x="3323" y="1"/>
                    <a:pt x="3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a:off x="-1064036" y="2420912"/>
              <a:ext cx="486509" cy="1176563"/>
            </a:xfrm>
            <a:custGeom>
              <a:avLst/>
              <a:gdLst/>
              <a:ahLst/>
              <a:cxnLst/>
              <a:rect l="l" t="t" r="r" b="b"/>
              <a:pathLst>
                <a:path w="4680" h="11318" extrusionOk="0">
                  <a:moveTo>
                    <a:pt x="702" y="0"/>
                  </a:moveTo>
                  <a:cubicBezTo>
                    <a:pt x="299" y="0"/>
                    <a:pt x="25" y="107"/>
                    <a:pt x="0" y="114"/>
                  </a:cubicBezTo>
                  <a:lnTo>
                    <a:pt x="60" y="245"/>
                  </a:lnTo>
                  <a:cubicBezTo>
                    <a:pt x="60" y="245"/>
                    <a:pt x="310" y="148"/>
                    <a:pt x="687" y="148"/>
                  </a:cubicBezTo>
                  <a:cubicBezTo>
                    <a:pt x="1045" y="148"/>
                    <a:pt x="1519" y="235"/>
                    <a:pt x="2001" y="578"/>
                  </a:cubicBezTo>
                  <a:cubicBezTo>
                    <a:pt x="3239" y="1435"/>
                    <a:pt x="4644" y="4007"/>
                    <a:pt x="4382" y="11317"/>
                  </a:cubicBezTo>
                  <a:lnTo>
                    <a:pt x="4525" y="11317"/>
                  </a:lnTo>
                  <a:cubicBezTo>
                    <a:pt x="4680" y="7245"/>
                    <a:pt x="4370" y="2054"/>
                    <a:pt x="2084" y="459"/>
                  </a:cubicBezTo>
                  <a:cubicBezTo>
                    <a:pt x="1576" y="95"/>
                    <a:pt x="1082"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4"/>
            <p:cNvSpPr/>
            <p:nvPr/>
          </p:nvSpPr>
          <p:spPr>
            <a:xfrm>
              <a:off x="-866002" y="3318875"/>
              <a:ext cx="511251" cy="601588"/>
            </a:xfrm>
            <a:custGeom>
              <a:avLst/>
              <a:gdLst/>
              <a:ahLst/>
              <a:cxnLst/>
              <a:rect l="l" t="t" r="r" b="b"/>
              <a:pathLst>
                <a:path w="4918" h="5787" extrusionOk="0">
                  <a:moveTo>
                    <a:pt x="96" y="0"/>
                  </a:moveTo>
                  <a:cubicBezTo>
                    <a:pt x="96" y="0"/>
                    <a:pt x="0" y="3037"/>
                    <a:pt x="536" y="5787"/>
                  </a:cubicBezTo>
                  <a:lnTo>
                    <a:pt x="4382" y="5787"/>
                  </a:lnTo>
                  <a:cubicBezTo>
                    <a:pt x="4918" y="3037"/>
                    <a:pt x="4822" y="0"/>
                    <a:pt x="4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4"/>
            <p:cNvSpPr/>
            <p:nvPr/>
          </p:nvSpPr>
          <p:spPr>
            <a:xfrm>
              <a:off x="-535529" y="3072086"/>
              <a:ext cx="680593" cy="568010"/>
            </a:xfrm>
            <a:custGeom>
              <a:avLst/>
              <a:gdLst/>
              <a:ahLst/>
              <a:cxnLst/>
              <a:rect l="l" t="t" r="r" b="b"/>
              <a:pathLst>
                <a:path w="6547" h="5464" extrusionOk="0">
                  <a:moveTo>
                    <a:pt x="2169" y="0"/>
                  </a:moveTo>
                  <a:cubicBezTo>
                    <a:pt x="814" y="0"/>
                    <a:pt x="596" y="1065"/>
                    <a:pt x="596" y="1065"/>
                  </a:cubicBezTo>
                  <a:cubicBezTo>
                    <a:pt x="0" y="2494"/>
                    <a:pt x="1251" y="2255"/>
                    <a:pt x="2001" y="4101"/>
                  </a:cubicBezTo>
                  <a:cubicBezTo>
                    <a:pt x="2425" y="5081"/>
                    <a:pt x="3833" y="5464"/>
                    <a:pt x="4909" y="5464"/>
                  </a:cubicBezTo>
                  <a:cubicBezTo>
                    <a:pt x="5858" y="5464"/>
                    <a:pt x="6547" y="5166"/>
                    <a:pt x="6073" y="4720"/>
                  </a:cubicBezTo>
                  <a:cubicBezTo>
                    <a:pt x="5061" y="3768"/>
                    <a:pt x="4787" y="529"/>
                    <a:pt x="2953" y="100"/>
                  </a:cubicBezTo>
                  <a:cubicBezTo>
                    <a:pt x="2657" y="30"/>
                    <a:pt x="2397" y="0"/>
                    <a:pt x="21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606115" y="3114603"/>
              <a:ext cx="362803" cy="183377"/>
            </a:xfrm>
            <a:custGeom>
              <a:avLst/>
              <a:gdLst/>
              <a:ahLst/>
              <a:cxnLst/>
              <a:rect l="l" t="t" r="r" b="b"/>
              <a:pathLst>
                <a:path w="3490" h="1764" extrusionOk="0">
                  <a:moveTo>
                    <a:pt x="1376" y="0"/>
                  </a:moveTo>
                  <a:cubicBezTo>
                    <a:pt x="1281" y="0"/>
                    <a:pt x="1188" y="12"/>
                    <a:pt x="1096" y="37"/>
                  </a:cubicBezTo>
                  <a:cubicBezTo>
                    <a:pt x="560" y="180"/>
                    <a:pt x="203" y="751"/>
                    <a:pt x="1" y="1727"/>
                  </a:cubicBezTo>
                  <a:lnTo>
                    <a:pt x="156" y="1763"/>
                  </a:lnTo>
                  <a:cubicBezTo>
                    <a:pt x="334" y="834"/>
                    <a:pt x="656" y="299"/>
                    <a:pt x="1120" y="180"/>
                  </a:cubicBezTo>
                  <a:cubicBezTo>
                    <a:pt x="1196" y="160"/>
                    <a:pt x="1274" y="151"/>
                    <a:pt x="1352" y="151"/>
                  </a:cubicBezTo>
                  <a:cubicBezTo>
                    <a:pt x="2277" y="151"/>
                    <a:pt x="3359" y="1395"/>
                    <a:pt x="3370" y="1406"/>
                  </a:cubicBezTo>
                  <a:lnTo>
                    <a:pt x="3489" y="1299"/>
                  </a:lnTo>
                  <a:cubicBezTo>
                    <a:pt x="3446" y="1244"/>
                    <a:pt x="2361"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4"/>
            <p:cNvSpPr/>
            <p:nvPr/>
          </p:nvSpPr>
          <p:spPr>
            <a:xfrm>
              <a:off x="-1059566" y="3118658"/>
              <a:ext cx="525389" cy="601795"/>
            </a:xfrm>
            <a:custGeom>
              <a:avLst/>
              <a:gdLst/>
              <a:ahLst/>
              <a:cxnLst/>
              <a:rect l="l" t="t" r="r" b="b"/>
              <a:pathLst>
                <a:path w="5054" h="5789" extrusionOk="0">
                  <a:moveTo>
                    <a:pt x="3451" y="1"/>
                  </a:moveTo>
                  <a:cubicBezTo>
                    <a:pt x="3329" y="1"/>
                    <a:pt x="3197" y="7"/>
                    <a:pt x="3053" y="21"/>
                  </a:cubicBezTo>
                  <a:cubicBezTo>
                    <a:pt x="1136" y="212"/>
                    <a:pt x="886" y="2736"/>
                    <a:pt x="231" y="4808"/>
                  </a:cubicBezTo>
                  <a:cubicBezTo>
                    <a:pt x="1" y="5533"/>
                    <a:pt x="161" y="5789"/>
                    <a:pt x="495" y="5789"/>
                  </a:cubicBezTo>
                  <a:cubicBezTo>
                    <a:pt x="1110" y="5789"/>
                    <a:pt x="2312" y="4923"/>
                    <a:pt x="2744" y="4522"/>
                  </a:cubicBezTo>
                  <a:cubicBezTo>
                    <a:pt x="3410" y="3891"/>
                    <a:pt x="5053" y="2165"/>
                    <a:pt x="4756" y="1010"/>
                  </a:cubicBezTo>
                  <a:cubicBezTo>
                    <a:pt x="4756" y="1010"/>
                    <a:pt x="4949" y="1"/>
                    <a:pt x="3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4"/>
            <p:cNvSpPr/>
            <p:nvPr/>
          </p:nvSpPr>
          <p:spPr>
            <a:xfrm>
              <a:off x="-786789" y="3136954"/>
              <a:ext cx="172149" cy="184520"/>
            </a:xfrm>
            <a:custGeom>
              <a:avLst/>
              <a:gdLst/>
              <a:ahLst/>
              <a:cxnLst/>
              <a:rect l="l" t="t" r="r" b="b"/>
              <a:pathLst>
                <a:path w="1656" h="1775" extrusionOk="0">
                  <a:moveTo>
                    <a:pt x="1655" y="0"/>
                  </a:moveTo>
                  <a:cubicBezTo>
                    <a:pt x="227" y="36"/>
                    <a:pt x="0" y="1739"/>
                    <a:pt x="0" y="1750"/>
                  </a:cubicBezTo>
                  <a:lnTo>
                    <a:pt x="155" y="1774"/>
                  </a:lnTo>
                  <a:cubicBezTo>
                    <a:pt x="155" y="1750"/>
                    <a:pt x="358" y="179"/>
                    <a:pt x="1655" y="143"/>
                  </a:cubicBezTo>
                  <a:lnTo>
                    <a:pt x="16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34"/>
          <p:cNvGrpSpPr/>
          <p:nvPr/>
        </p:nvGrpSpPr>
        <p:grpSpPr>
          <a:xfrm rot="-8859757">
            <a:off x="954127" y="-87320"/>
            <a:ext cx="671597" cy="568757"/>
            <a:chOff x="-1389312" y="2750553"/>
            <a:chExt cx="789538" cy="668639"/>
          </a:xfrm>
        </p:grpSpPr>
        <p:sp>
          <p:nvSpPr>
            <p:cNvPr id="434" name="Google Shape;434;p34"/>
            <p:cNvSpPr/>
            <p:nvPr/>
          </p:nvSpPr>
          <p:spPr>
            <a:xfrm>
              <a:off x="-1389312" y="2750553"/>
              <a:ext cx="748684" cy="641818"/>
            </a:xfrm>
            <a:custGeom>
              <a:avLst/>
              <a:gdLst/>
              <a:ahLst/>
              <a:cxnLst/>
              <a:rect l="l" t="t" r="r" b="b"/>
              <a:pathLst>
                <a:path w="7202" h="6174" extrusionOk="0">
                  <a:moveTo>
                    <a:pt x="4480" y="0"/>
                  </a:moveTo>
                  <a:cubicBezTo>
                    <a:pt x="4152" y="0"/>
                    <a:pt x="3753" y="64"/>
                    <a:pt x="3272" y="229"/>
                  </a:cubicBezTo>
                  <a:cubicBezTo>
                    <a:pt x="1189" y="943"/>
                    <a:pt x="355" y="3991"/>
                    <a:pt x="58" y="5706"/>
                  </a:cubicBezTo>
                  <a:cubicBezTo>
                    <a:pt x="0" y="6037"/>
                    <a:pt x="57" y="6173"/>
                    <a:pt x="197" y="6173"/>
                  </a:cubicBezTo>
                  <a:cubicBezTo>
                    <a:pt x="778" y="6173"/>
                    <a:pt x="2783" y="3820"/>
                    <a:pt x="3820" y="3503"/>
                  </a:cubicBezTo>
                  <a:cubicBezTo>
                    <a:pt x="5094" y="3110"/>
                    <a:pt x="7201" y="2074"/>
                    <a:pt x="5892" y="705"/>
                  </a:cubicBezTo>
                  <a:cubicBezTo>
                    <a:pt x="5892" y="705"/>
                    <a:pt x="5575" y="0"/>
                    <a:pt x="44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4"/>
            <p:cNvSpPr/>
            <p:nvPr/>
          </p:nvSpPr>
          <p:spPr>
            <a:xfrm>
              <a:off x="-1133374" y="2833197"/>
              <a:ext cx="533601" cy="585994"/>
            </a:xfrm>
            <a:custGeom>
              <a:avLst/>
              <a:gdLst/>
              <a:ahLst/>
              <a:cxnLst/>
              <a:rect l="l" t="t" r="r" b="b"/>
              <a:pathLst>
                <a:path w="5133" h="5637" extrusionOk="0">
                  <a:moveTo>
                    <a:pt x="2655" y="1"/>
                  </a:moveTo>
                  <a:cubicBezTo>
                    <a:pt x="1363" y="1"/>
                    <a:pt x="64" y="1528"/>
                    <a:pt x="1" y="1613"/>
                  </a:cubicBezTo>
                  <a:lnTo>
                    <a:pt x="120" y="1696"/>
                  </a:lnTo>
                  <a:cubicBezTo>
                    <a:pt x="130" y="1675"/>
                    <a:pt x="1423" y="142"/>
                    <a:pt x="2660" y="142"/>
                  </a:cubicBezTo>
                  <a:cubicBezTo>
                    <a:pt x="2803" y="142"/>
                    <a:pt x="2945" y="162"/>
                    <a:pt x="3084" y="208"/>
                  </a:cubicBezTo>
                  <a:cubicBezTo>
                    <a:pt x="4204" y="577"/>
                    <a:pt x="4835" y="2410"/>
                    <a:pt x="4989" y="5637"/>
                  </a:cubicBezTo>
                  <a:lnTo>
                    <a:pt x="5132" y="5637"/>
                  </a:lnTo>
                  <a:cubicBezTo>
                    <a:pt x="4978" y="2339"/>
                    <a:pt x="4299" y="470"/>
                    <a:pt x="3132" y="77"/>
                  </a:cubicBezTo>
                  <a:cubicBezTo>
                    <a:pt x="2975" y="24"/>
                    <a:pt x="2815" y="1"/>
                    <a:pt x="26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34"/>
          <p:cNvGrpSpPr/>
          <p:nvPr/>
        </p:nvGrpSpPr>
        <p:grpSpPr>
          <a:xfrm rot="1031772">
            <a:off x="8778051" y="4082896"/>
            <a:ext cx="447021" cy="773506"/>
            <a:chOff x="6390075" y="2312975"/>
            <a:chExt cx="211050" cy="365175"/>
          </a:xfrm>
        </p:grpSpPr>
        <p:sp>
          <p:nvSpPr>
            <p:cNvPr id="437" name="Google Shape;437;p34"/>
            <p:cNvSpPr/>
            <p:nvPr/>
          </p:nvSpPr>
          <p:spPr>
            <a:xfrm>
              <a:off x="6390075" y="2312975"/>
              <a:ext cx="211050" cy="365175"/>
            </a:xfrm>
            <a:custGeom>
              <a:avLst/>
              <a:gdLst/>
              <a:ahLst/>
              <a:cxnLst/>
              <a:rect l="l" t="t" r="r" b="b"/>
              <a:pathLst>
                <a:path w="8442" h="14607" extrusionOk="0">
                  <a:moveTo>
                    <a:pt x="7953" y="1"/>
                  </a:moveTo>
                  <a:cubicBezTo>
                    <a:pt x="7434" y="1"/>
                    <a:pt x="5897" y="2160"/>
                    <a:pt x="3060" y="5701"/>
                  </a:cubicBezTo>
                  <a:cubicBezTo>
                    <a:pt x="0" y="9547"/>
                    <a:pt x="2024" y="14607"/>
                    <a:pt x="2024" y="14607"/>
                  </a:cubicBezTo>
                  <a:cubicBezTo>
                    <a:pt x="3096" y="13178"/>
                    <a:pt x="5418" y="9154"/>
                    <a:pt x="6787" y="6475"/>
                  </a:cubicBezTo>
                  <a:cubicBezTo>
                    <a:pt x="8144" y="3796"/>
                    <a:pt x="8442" y="439"/>
                    <a:pt x="8061" y="46"/>
                  </a:cubicBezTo>
                  <a:cubicBezTo>
                    <a:pt x="8032" y="16"/>
                    <a:pt x="7996" y="1"/>
                    <a:pt x="79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a:off x="6448700" y="2349825"/>
              <a:ext cx="122075" cy="261675"/>
            </a:xfrm>
            <a:custGeom>
              <a:avLst/>
              <a:gdLst/>
              <a:ahLst/>
              <a:cxnLst/>
              <a:rect l="l" t="t" r="r" b="b"/>
              <a:pathLst>
                <a:path w="4883" h="10467" extrusionOk="0">
                  <a:moveTo>
                    <a:pt x="4704" y="0"/>
                  </a:moveTo>
                  <a:cubicBezTo>
                    <a:pt x="4704" y="12"/>
                    <a:pt x="4263" y="1858"/>
                    <a:pt x="3168" y="3763"/>
                  </a:cubicBezTo>
                  <a:cubicBezTo>
                    <a:pt x="2870" y="4263"/>
                    <a:pt x="2537" y="4751"/>
                    <a:pt x="2180" y="5275"/>
                  </a:cubicBezTo>
                  <a:cubicBezTo>
                    <a:pt x="1192" y="6680"/>
                    <a:pt x="60" y="8311"/>
                    <a:pt x="1" y="10466"/>
                  </a:cubicBezTo>
                  <a:lnTo>
                    <a:pt x="191" y="10466"/>
                  </a:lnTo>
                  <a:cubicBezTo>
                    <a:pt x="251" y="8347"/>
                    <a:pt x="1311" y="6835"/>
                    <a:pt x="2323" y="5370"/>
                  </a:cubicBezTo>
                  <a:cubicBezTo>
                    <a:pt x="2680" y="4858"/>
                    <a:pt x="3025" y="4358"/>
                    <a:pt x="3323" y="3858"/>
                  </a:cubicBezTo>
                  <a:cubicBezTo>
                    <a:pt x="4442" y="1941"/>
                    <a:pt x="4882" y="60"/>
                    <a:pt x="4882" y="48"/>
                  </a:cubicBezTo>
                  <a:lnTo>
                    <a:pt x="47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34"/>
          <p:cNvGrpSpPr/>
          <p:nvPr/>
        </p:nvGrpSpPr>
        <p:grpSpPr>
          <a:xfrm rot="-1031772" flipH="1">
            <a:off x="-229349" y="1731071"/>
            <a:ext cx="447021" cy="773506"/>
            <a:chOff x="6390075" y="2312975"/>
            <a:chExt cx="211050" cy="365175"/>
          </a:xfrm>
        </p:grpSpPr>
        <p:sp>
          <p:nvSpPr>
            <p:cNvPr id="440" name="Google Shape;440;p34"/>
            <p:cNvSpPr/>
            <p:nvPr/>
          </p:nvSpPr>
          <p:spPr>
            <a:xfrm>
              <a:off x="6390075" y="2312975"/>
              <a:ext cx="211050" cy="365175"/>
            </a:xfrm>
            <a:custGeom>
              <a:avLst/>
              <a:gdLst/>
              <a:ahLst/>
              <a:cxnLst/>
              <a:rect l="l" t="t" r="r" b="b"/>
              <a:pathLst>
                <a:path w="8442" h="14607" extrusionOk="0">
                  <a:moveTo>
                    <a:pt x="7953" y="1"/>
                  </a:moveTo>
                  <a:cubicBezTo>
                    <a:pt x="7434" y="1"/>
                    <a:pt x="5897" y="2160"/>
                    <a:pt x="3060" y="5701"/>
                  </a:cubicBezTo>
                  <a:cubicBezTo>
                    <a:pt x="0" y="9547"/>
                    <a:pt x="2024" y="14607"/>
                    <a:pt x="2024" y="14607"/>
                  </a:cubicBezTo>
                  <a:cubicBezTo>
                    <a:pt x="3096" y="13178"/>
                    <a:pt x="5418" y="9154"/>
                    <a:pt x="6787" y="6475"/>
                  </a:cubicBezTo>
                  <a:cubicBezTo>
                    <a:pt x="8144" y="3796"/>
                    <a:pt x="8442" y="439"/>
                    <a:pt x="8061" y="46"/>
                  </a:cubicBezTo>
                  <a:cubicBezTo>
                    <a:pt x="8032" y="16"/>
                    <a:pt x="7996" y="1"/>
                    <a:pt x="79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6448700" y="2349825"/>
              <a:ext cx="122075" cy="261675"/>
            </a:xfrm>
            <a:custGeom>
              <a:avLst/>
              <a:gdLst/>
              <a:ahLst/>
              <a:cxnLst/>
              <a:rect l="l" t="t" r="r" b="b"/>
              <a:pathLst>
                <a:path w="4883" h="10467" extrusionOk="0">
                  <a:moveTo>
                    <a:pt x="4704" y="0"/>
                  </a:moveTo>
                  <a:cubicBezTo>
                    <a:pt x="4704" y="12"/>
                    <a:pt x="4263" y="1858"/>
                    <a:pt x="3168" y="3763"/>
                  </a:cubicBezTo>
                  <a:cubicBezTo>
                    <a:pt x="2870" y="4263"/>
                    <a:pt x="2537" y="4751"/>
                    <a:pt x="2180" y="5275"/>
                  </a:cubicBezTo>
                  <a:cubicBezTo>
                    <a:pt x="1192" y="6680"/>
                    <a:pt x="60" y="8311"/>
                    <a:pt x="1" y="10466"/>
                  </a:cubicBezTo>
                  <a:lnTo>
                    <a:pt x="191" y="10466"/>
                  </a:lnTo>
                  <a:cubicBezTo>
                    <a:pt x="251" y="8347"/>
                    <a:pt x="1311" y="6835"/>
                    <a:pt x="2323" y="5370"/>
                  </a:cubicBezTo>
                  <a:cubicBezTo>
                    <a:pt x="2680" y="4858"/>
                    <a:pt x="3025" y="4358"/>
                    <a:pt x="3323" y="3858"/>
                  </a:cubicBezTo>
                  <a:cubicBezTo>
                    <a:pt x="4442" y="1941"/>
                    <a:pt x="4882" y="60"/>
                    <a:pt x="4882" y="48"/>
                  </a:cubicBezTo>
                  <a:lnTo>
                    <a:pt x="47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34"/>
          <p:cNvGrpSpPr/>
          <p:nvPr/>
        </p:nvGrpSpPr>
        <p:grpSpPr>
          <a:xfrm rot="-1031700" flipH="1">
            <a:off x="8038050" y="4596579"/>
            <a:ext cx="559778" cy="968582"/>
            <a:chOff x="6390075" y="2312975"/>
            <a:chExt cx="211050" cy="365175"/>
          </a:xfrm>
        </p:grpSpPr>
        <p:sp>
          <p:nvSpPr>
            <p:cNvPr id="443" name="Google Shape;443;p34"/>
            <p:cNvSpPr/>
            <p:nvPr/>
          </p:nvSpPr>
          <p:spPr>
            <a:xfrm>
              <a:off x="6390075" y="2312975"/>
              <a:ext cx="211050" cy="365175"/>
            </a:xfrm>
            <a:custGeom>
              <a:avLst/>
              <a:gdLst/>
              <a:ahLst/>
              <a:cxnLst/>
              <a:rect l="l" t="t" r="r" b="b"/>
              <a:pathLst>
                <a:path w="8442" h="14607" extrusionOk="0">
                  <a:moveTo>
                    <a:pt x="7953" y="1"/>
                  </a:moveTo>
                  <a:cubicBezTo>
                    <a:pt x="7434" y="1"/>
                    <a:pt x="5897" y="2160"/>
                    <a:pt x="3060" y="5701"/>
                  </a:cubicBezTo>
                  <a:cubicBezTo>
                    <a:pt x="0" y="9547"/>
                    <a:pt x="2024" y="14607"/>
                    <a:pt x="2024" y="14607"/>
                  </a:cubicBezTo>
                  <a:cubicBezTo>
                    <a:pt x="3096" y="13178"/>
                    <a:pt x="5418" y="9154"/>
                    <a:pt x="6787" y="6475"/>
                  </a:cubicBezTo>
                  <a:cubicBezTo>
                    <a:pt x="8144" y="3796"/>
                    <a:pt x="8442" y="439"/>
                    <a:pt x="8061" y="46"/>
                  </a:cubicBezTo>
                  <a:cubicBezTo>
                    <a:pt x="8032" y="16"/>
                    <a:pt x="7996" y="1"/>
                    <a:pt x="79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a:off x="6448700" y="2349825"/>
              <a:ext cx="122075" cy="261675"/>
            </a:xfrm>
            <a:custGeom>
              <a:avLst/>
              <a:gdLst/>
              <a:ahLst/>
              <a:cxnLst/>
              <a:rect l="l" t="t" r="r" b="b"/>
              <a:pathLst>
                <a:path w="4883" h="10467" extrusionOk="0">
                  <a:moveTo>
                    <a:pt x="4704" y="0"/>
                  </a:moveTo>
                  <a:cubicBezTo>
                    <a:pt x="4704" y="12"/>
                    <a:pt x="4263" y="1858"/>
                    <a:pt x="3168" y="3763"/>
                  </a:cubicBezTo>
                  <a:cubicBezTo>
                    <a:pt x="2870" y="4263"/>
                    <a:pt x="2537" y="4751"/>
                    <a:pt x="2180" y="5275"/>
                  </a:cubicBezTo>
                  <a:cubicBezTo>
                    <a:pt x="1192" y="6680"/>
                    <a:pt x="60" y="8311"/>
                    <a:pt x="1" y="10466"/>
                  </a:cubicBezTo>
                  <a:lnTo>
                    <a:pt x="191" y="10466"/>
                  </a:lnTo>
                  <a:cubicBezTo>
                    <a:pt x="251" y="8347"/>
                    <a:pt x="1311" y="6835"/>
                    <a:pt x="2323" y="5370"/>
                  </a:cubicBezTo>
                  <a:cubicBezTo>
                    <a:pt x="2680" y="4858"/>
                    <a:pt x="3025" y="4358"/>
                    <a:pt x="3323" y="3858"/>
                  </a:cubicBezTo>
                  <a:cubicBezTo>
                    <a:pt x="4442" y="1941"/>
                    <a:pt x="4882" y="60"/>
                    <a:pt x="4882" y="48"/>
                  </a:cubicBezTo>
                  <a:lnTo>
                    <a:pt x="47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227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2"/>
        <p:cNvGrpSpPr/>
        <p:nvPr/>
      </p:nvGrpSpPr>
      <p:grpSpPr>
        <a:xfrm>
          <a:off x="0" y="0"/>
          <a:ext cx="0" cy="0"/>
          <a:chOff x="0" y="0"/>
          <a:chExt cx="0" cy="0"/>
        </a:xfrm>
      </p:grpSpPr>
      <p:sp>
        <p:nvSpPr>
          <p:cNvPr id="33" name="Google Shape;33;p4"/>
          <p:cNvSpPr txBox="1">
            <a:spLocks noGrp="1"/>
          </p:cNvSpPr>
          <p:nvPr>
            <p:ph type="body" idx="1"/>
          </p:nvPr>
        </p:nvSpPr>
        <p:spPr>
          <a:xfrm>
            <a:off x="713100" y="1200150"/>
            <a:ext cx="7717800" cy="3404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sz="1200"/>
            </a:lvl1pPr>
            <a:lvl2pPr marL="914400" lvl="1" indent="-304800" rtl="0">
              <a:spcBef>
                <a:spcPts val="0"/>
              </a:spcBef>
              <a:spcAft>
                <a:spcPts val="0"/>
              </a:spcAft>
              <a:buSzPts val="1200"/>
              <a:buAutoNum type="alphaLcPeriod"/>
              <a:defRPr sz="1200"/>
            </a:lvl2pPr>
            <a:lvl3pPr marL="1371600" lvl="2" indent="-304800" rtl="0">
              <a:spcBef>
                <a:spcPts val="0"/>
              </a:spcBef>
              <a:spcAft>
                <a:spcPts val="0"/>
              </a:spcAft>
              <a:buSzPts val="1200"/>
              <a:buAutoNum type="romanLcPeriod"/>
              <a:defRPr sz="1200"/>
            </a:lvl3pPr>
            <a:lvl4pPr marL="1828800" lvl="3" indent="-304800" rtl="0">
              <a:spcBef>
                <a:spcPts val="0"/>
              </a:spcBef>
              <a:spcAft>
                <a:spcPts val="0"/>
              </a:spcAft>
              <a:buSzPts val="1200"/>
              <a:buAutoNum type="arabicPeriod"/>
              <a:defRPr sz="1200"/>
            </a:lvl4pPr>
            <a:lvl5pPr marL="2286000" lvl="4" indent="-304800" rtl="0">
              <a:spcBef>
                <a:spcPts val="0"/>
              </a:spcBef>
              <a:spcAft>
                <a:spcPts val="0"/>
              </a:spcAft>
              <a:buSzPts val="1200"/>
              <a:buAutoNum type="alphaLcPeriod"/>
              <a:defRPr sz="1200"/>
            </a:lvl5pPr>
            <a:lvl6pPr marL="2743200" lvl="5" indent="-304800" rtl="0">
              <a:spcBef>
                <a:spcPts val="0"/>
              </a:spcBef>
              <a:spcAft>
                <a:spcPts val="0"/>
              </a:spcAft>
              <a:buSzPts val="1200"/>
              <a:buAutoNum type="romanLcPeriod"/>
              <a:defRPr sz="1200"/>
            </a:lvl6pPr>
            <a:lvl7pPr marL="3200400" lvl="6" indent="-304800" rtl="0">
              <a:spcBef>
                <a:spcPts val="0"/>
              </a:spcBef>
              <a:spcAft>
                <a:spcPts val="0"/>
              </a:spcAft>
              <a:buSzPts val="1200"/>
              <a:buAutoNum type="arabicPeriod"/>
              <a:defRPr sz="1200"/>
            </a:lvl7pPr>
            <a:lvl8pPr marL="3657600" lvl="7" indent="-304800" rtl="0">
              <a:spcBef>
                <a:spcPts val="0"/>
              </a:spcBef>
              <a:spcAft>
                <a:spcPts val="0"/>
              </a:spcAft>
              <a:buSzPts val="1200"/>
              <a:buAutoNum type="alphaLcPeriod"/>
              <a:defRPr sz="1200"/>
            </a:lvl8pPr>
            <a:lvl9pPr marL="4114800" lvl="8" indent="-304800" rtl="0">
              <a:spcBef>
                <a:spcPts val="0"/>
              </a:spcBef>
              <a:spcAft>
                <a:spcPts val="0"/>
              </a:spcAft>
              <a:buSzPts val="1200"/>
              <a:buAutoNum type="romanLcPeriod"/>
              <a:defRPr sz="1200"/>
            </a:lvl9pPr>
          </a:lstStyle>
          <a:p>
            <a:endParaRPr/>
          </a:p>
        </p:txBody>
      </p:sp>
      <p:sp>
        <p:nvSpPr>
          <p:cNvPr id="34" name="Google Shape;34;p4"/>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highlight>
                  <a:schemeClr val="lt2"/>
                </a:highlight>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5" name="Google Shape;35;p4"/>
          <p:cNvSpPr/>
          <p:nvPr/>
        </p:nvSpPr>
        <p:spPr>
          <a:xfrm rot="-3037449">
            <a:off x="8506760" y="4338674"/>
            <a:ext cx="872488" cy="973951"/>
          </a:xfrm>
          <a:custGeom>
            <a:avLst/>
            <a:gdLst/>
            <a:ahLst/>
            <a:cxnLst/>
            <a:rect l="l" t="t" r="r" b="b"/>
            <a:pathLst>
              <a:path w="8622" h="9625" extrusionOk="0">
                <a:moveTo>
                  <a:pt x="4436" y="0"/>
                </a:moveTo>
                <a:cubicBezTo>
                  <a:pt x="1928" y="0"/>
                  <a:pt x="0" y="4791"/>
                  <a:pt x="1452" y="7627"/>
                </a:cubicBezTo>
                <a:cubicBezTo>
                  <a:pt x="2178" y="9033"/>
                  <a:pt x="3530" y="9624"/>
                  <a:pt x="4819" y="9624"/>
                </a:cubicBezTo>
                <a:cubicBezTo>
                  <a:pt x="6203" y="9624"/>
                  <a:pt x="7514" y="8941"/>
                  <a:pt x="7896" y="7850"/>
                </a:cubicBezTo>
                <a:cubicBezTo>
                  <a:pt x="8622" y="5744"/>
                  <a:pt x="7771" y="332"/>
                  <a:pt x="4646" y="11"/>
                </a:cubicBezTo>
                <a:cubicBezTo>
                  <a:pt x="4576" y="4"/>
                  <a:pt x="4506" y="0"/>
                  <a:pt x="4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rot="10800000">
            <a:off x="-819521" y="4186394"/>
            <a:ext cx="2555200" cy="1033306"/>
          </a:xfrm>
          <a:custGeom>
            <a:avLst/>
            <a:gdLst/>
            <a:ahLst/>
            <a:cxnLst/>
            <a:rect l="l" t="t" r="r" b="b"/>
            <a:pathLst>
              <a:path w="18860" h="7627" extrusionOk="0">
                <a:moveTo>
                  <a:pt x="1" y="0"/>
                </a:moveTo>
                <a:cubicBezTo>
                  <a:pt x="764" y="988"/>
                  <a:pt x="2025" y="1570"/>
                  <a:pt x="3281" y="1570"/>
                </a:cubicBezTo>
                <a:cubicBezTo>
                  <a:pt x="3585" y="1570"/>
                  <a:pt x="3889" y="1536"/>
                  <a:pt x="4185" y="1465"/>
                </a:cubicBezTo>
                <a:cubicBezTo>
                  <a:pt x="4994" y="1256"/>
                  <a:pt x="5761" y="795"/>
                  <a:pt x="6598" y="795"/>
                </a:cubicBezTo>
                <a:cubicBezTo>
                  <a:pt x="7686" y="795"/>
                  <a:pt x="8649" y="1549"/>
                  <a:pt x="9235" y="2455"/>
                </a:cubicBezTo>
                <a:cubicBezTo>
                  <a:pt x="9848" y="3348"/>
                  <a:pt x="10197" y="4394"/>
                  <a:pt x="10713" y="5329"/>
                </a:cubicBezTo>
                <a:cubicBezTo>
                  <a:pt x="11243" y="6291"/>
                  <a:pt x="11969" y="7198"/>
                  <a:pt x="13001" y="7505"/>
                </a:cubicBezTo>
                <a:cubicBezTo>
                  <a:pt x="13270" y="7588"/>
                  <a:pt x="13543" y="7627"/>
                  <a:pt x="13815" y="7627"/>
                </a:cubicBezTo>
                <a:cubicBezTo>
                  <a:pt x="15001" y="7627"/>
                  <a:pt x="16180" y="6898"/>
                  <a:pt x="16962" y="5956"/>
                </a:cubicBezTo>
                <a:cubicBezTo>
                  <a:pt x="18315" y="4338"/>
                  <a:pt x="18859" y="2051"/>
                  <a:pt x="18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rot="-5400000">
            <a:off x="-157164" y="-174881"/>
            <a:ext cx="872482" cy="973954"/>
          </a:xfrm>
          <a:custGeom>
            <a:avLst/>
            <a:gdLst/>
            <a:ahLst/>
            <a:cxnLst/>
            <a:rect l="l" t="t" r="r" b="b"/>
            <a:pathLst>
              <a:path w="8622" h="9625" extrusionOk="0">
                <a:moveTo>
                  <a:pt x="4436" y="0"/>
                </a:moveTo>
                <a:cubicBezTo>
                  <a:pt x="1928" y="0"/>
                  <a:pt x="0" y="4791"/>
                  <a:pt x="1452" y="7627"/>
                </a:cubicBezTo>
                <a:cubicBezTo>
                  <a:pt x="2178" y="9033"/>
                  <a:pt x="3530" y="9624"/>
                  <a:pt x="4819" y="9624"/>
                </a:cubicBezTo>
                <a:cubicBezTo>
                  <a:pt x="6203" y="9624"/>
                  <a:pt x="7514" y="8941"/>
                  <a:pt x="7896" y="7850"/>
                </a:cubicBezTo>
                <a:cubicBezTo>
                  <a:pt x="8622" y="5744"/>
                  <a:pt x="7771" y="332"/>
                  <a:pt x="4646" y="11"/>
                </a:cubicBezTo>
                <a:cubicBezTo>
                  <a:pt x="4576" y="4"/>
                  <a:pt x="4506" y="0"/>
                  <a:pt x="4436" y="0"/>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4"/>
          <p:cNvGrpSpPr/>
          <p:nvPr/>
        </p:nvGrpSpPr>
        <p:grpSpPr>
          <a:xfrm rot="1048246">
            <a:off x="-121116" y="308517"/>
            <a:ext cx="458488" cy="793346"/>
            <a:chOff x="6390075" y="2312975"/>
            <a:chExt cx="211050" cy="365175"/>
          </a:xfrm>
        </p:grpSpPr>
        <p:sp>
          <p:nvSpPr>
            <p:cNvPr id="39" name="Google Shape;39;p4"/>
            <p:cNvSpPr/>
            <p:nvPr/>
          </p:nvSpPr>
          <p:spPr>
            <a:xfrm>
              <a:off x="6390075" y="2312975"/>
              <a:ext cx="211050" cy="365175"/>
            </a:xfrm>
            <a:custGeom>
              <a:avLst/>
              <a:gdLst/>
              <a:ahLst/>
              <a:cxnLst/>
              <a:rect l="l" t="t" r="r" b="b"/>
              <a:pathLst>
                <a:path w="8442" h="14607" extrusionOk="0">
                  <a:moveTo>
                    <a:pt x="7953" y="1"/>
                  </a:moveTo>
                  <a:cubicBezTo>
                    <a:pt x="7434" y="1"/>
                    <a:pt x="5897" y="2160"/>
                    <a:pt x="3060" y="5701"/>
                  </a:cubicBezTo>
                  <a:cubicBezTo>
                    <a:pt x="0" y="9547"/>
                    <a:pt x="2024" y="14607"/>
                    <a:pt x="2024" y="14607"/>
                  </a:cubicBezTo>
                  <a:cubicBezTo>
                    <a:pt x="3096" y="13178"/>
                    <a:pt x="5418" y="9154"/>
                    <a:pt x="6787" y="6475"/>
                  </a:cubicBezTo>
                  <a:cubicBezTo>
                    <a:pt x="8144" y="3796"/>
                    <a:pt x="8442" y="439"/>
                    <a:pt x="8061" y="46"/>
                  </a:cubicBezTo>
                  <a:cubicBezTo>
                    <a:pt x="8032" y="16"/>
                    <a:pt x="7996" y="1"/>
                    <a:pt x="79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6448700" y="2349825"/>
              <a:ext cx="122075" cy="261675"/>
            </a:xfrm>
            <a:custGeom>
              <a:avLst/>
              <a:gdLst/>
              <a:ahLst/>
              <a:cxnLst/>
              <a:rect l="l" t="t" r="r" b="b"/>
              <a:pathLst>
                <a:path w="4883" h="10467" extrusionOk="0">
                  <a:moveTo>
                    <a:pt x="4704" y="0"/>
                  </a:moveTo>
                  <a:cubicBezTo>
                    <a:pt x="4704" y="12"/>
                    <a:pt x="4263" y="1858"/>
                    <a:pt x="3168" y="3763"/>
                  </a:cubicBezTo>
                  <a:cubicBezTo>
                    <a:pt x="2870" y="4263"/>
                    <a:pt x="2537" y="4751"/>
                    <a:pt x="2180" y="5275"/>
                  </a:cubicBezTo>
                  <a:cubicBezTo>
                    <a:pt x="1192" y="6680"/>
                    <a:pt x="60" y="8311"/>
                    <a:pt x="1" y="10466"/>
                  </a:cubicBezTo>
                  <a:lnTo>
                    <a:pt x="191" y="10466"/>
                  </a:lnTo>
                  <a:cubicBezTo>
                    <a:pt x="251" y="8347"/>
                    <a:pt x="1311" y="6835"/>
                    <a:pt x="2323" y="5370"/>
                  </a:cubicBezTo>
                  <a:cubicBezTo>
                    <a:pt x="2680" y="4858"/>
                    <a:pt x="3025" y="4358"/>
                    <a:pt x="3323" y="3858"/>
                  </a:cubicBezTo>
                  <a:cubicBezTo>
                    <a:pt x="4442" y="1941"/>
                    <a:pt x="4882" y="60"/>
                    <a:pt x="4882" y="48"/>
                  </a:cubicBezTo>
                  <a:lnTo>
                    <a:pt x="47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a:off x="7967391" y="4641038"/>
            <a:ext cx="561952" cy="725650"/>
            <a:chOff x="-2997701" y="3533125"/>
            <a:chExt cx="601662" cy="776927"/>
          </a:xfrm>
        </p:grpSpPr>
        <p:sp>
          <p:nvSpPr>
            <p:cNvPr id="42" name="Google Shape;42;p4"/>
            <p:cNvSpPr/>
            <p:nvPr/>
          </p:nvSpPr>
          <p:spPr>
            <a:xfrm>
              <a:off x="-2997701" y="3549149"/>
              <a:ext cx="318258" cy="567709"/>
            </a:xfrm>
            <a:custGeom>
              <a:avLst/>
              <a:gdLst/>
              <a:ahLst/>
              <a:cxnLst/>
              <a:rect l="l" t="t" r="r" b="b"/>
              <a:pathLst>
                <a:path w="2840" h="5066" extrusionOk="0">
                  <a:moveTo>
                    <a:pt x="1741" y="0"/>
                  </a:moveTo>
                  <a:cubicBezTo>
                    <a:pt x="1738" y="0"/>
                    <a:pt x="1735" y="1"/>
                    <a:pt x="1732" y="2"/>
                  </a:cubicBezTo>
                  <a:cubicBezTo>
                    <a:pt x="1578" y="85"/>
                    <a:pt x="899" y="1252"/>
                    <a:pt x="1232" y="2074"/>
                  </a:cubicBezTo>
                  <a:cubicBezTo>
                    <a:pt x="1554" y="2883"/>
                    <a:pt x="2066" y="3669"/>
                    <a:pt x="2066" y="3669"/>
                  </a:cubicBezTo>
                  <a:cubicBezTo>
                    <a:pt x="2066" y="3669"/>
                    <a:pt x="1185" y="2907"/>
                    <a:pt x="1018" y="2359"/>
                  </a:cubicBezTo>
                  <a:cubicBezTo>
                    <a:pt x="863" y="1812"/>
                    <a:pt x="566" y="466"/>
                    <a:pt x="363" y="395"/>
                  </a:cubicBezTo>
                  <a:cubicBezTo>
                    <a:pt x="359" y="393"/>
                    <a:pt x="355" y="393"/>
                    <a:pt x="351" y="393"/>
                  </a:cubicBezTo>
                  <a:cubicBezTo>
                    <a:pt x="165" y="393"/>
                    <a:pt x="0" y="2022"/>
                    <a:pt x="304" y="2978"/>
                  </a:cubicBezTo>
                  <a:cubicBezTo>
                    <a:pt x="625" y="3967"/>
                    <a:pt x="1756" y="3729"/>
                    <a:pt x="1899" y="4312"/>
                  </a:cubicBezTo>
                  <a:cubicBezTo>
                    <a:pt x="2012" y="4730"/>
                    <a:pt x="2349" y="5066"/>
                    <a:pt x="2535" y="5066"/>
                  </a:cubicBezTo>
                  <a:cubicBezTo>
                    <a:pt x="2604" y="5066"/>
                    <a:pt x="2652" y="5021"/>
                    <a:pt x="2661" y="4919"/>
                  </a:cubicBezTo>
                  <a:cubicBezTo>
                    <a:pt x="2661" y="4919"/>
                    <a:pt x="2840" y="4098"/>
                    <a:pt x="2316" y="2847"/>
                  </a:cubicBezTo>
                  <a:cubicBezTo>
                    <a:pt x="1801" y="1619"/>
                    <a:pt x="1895" y="0"/>
                    <a:pt x="17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2712841" y="3533125"/>
              <a:ext cx="316801" cy="566476"/>
            </a:xfrm>
            <a:custGeom>
              <a:avLst/>
              <a:gdLst/>
              <a:ahLst/>
              <a:cxnLst/>
              <a:rect l="l" t="t" r="r" b="b"/>
              <a:pathLst>
                <a:path w="2827" h="5055" extrusionOk="0">
                  <a:moveTo>
                    <a:pt x="1087" y="0"/>
                  </a:moveTo>
                  <a:cubicBezTo>
                    <a:pt x="944" y="0"/>
                    <a:pt x="1027" y="1619"/>
                    <a:pt x="524" y="2848"/>
                  </a:cubicBezTo>
                  <a:cubicBezTo>
                    <a:pt x="0" y="4098"/>
                    <a:pt x="179" y="4907"/>
                    <a:pt x="179" y="4907"/>
                  </a:cubicBezTo>
                  <a:cubicBezTo>
                    <a:pt x="185" y="5009"/>
                    <a:pt x="231" y="5054"/>
                    <a:pt x="299" y="5054"/>
                  </a:cubicBezTo>
                  <a:cubicBezTo>
                    <a:pt x="483" y="5054"/>
                    <a:pt x="824" y="4719"/>
                    <a:pt x="929" y="4300"/>
                  </a:cubicBezTo>
                  <a:cubicBezTo>
                    <a:pt x="1083" y="3717"/>
                    <a:pt x="2215" y="3955"/>
                    <a:pt x="2524" y="2979"/>
                  </a:cubicBezTo>
                  <a:cubicBezTo>
                    <a:pt x="2826" y="2014"/>
                    <a:pt x="2663" y="380"/>
                    <a:pt x="2478" y="380"/>
                  </a:cubicBezTo>
                  <a:cubicBezTo>
                    <a:pt x="2474" y="380"/>
                    <a:pt x="2469" y="381"/>
                    <a:pt x="2465" y="383"/>
                  </a:cubicBezTo>
                  <a:cubicBezTo>
                    <a:pt x="2274" y="478"/>
                    <a:pt x="2048" y="1859"/>
                    <a:pt x="1881" y="2407"/>
                  </a:cubicBezTo>
                  <a:cubicBezTo>
                    <a:pt x="1726" y="2967"/>
                    <a:pt x="774" y="3657"/>
                    <a:pt x="774" y="3657"/>
                  </a:cubicBezTo>
                  <a:cubicBezTo>
                    <a:pt x="774" y="3657"/>
                    <a:pt x="1274" y="2871"/>
                    <a:pt x="1607" y="2074"/>
                  </a:cubicBezTo>
                  <a:cubicBezTo>
                    <a:pt x="1929" y="1252"/>
                    <a:pt x="1262" y="73"/>
                    <a:pt x="1095" y="2"/>
                  </a:cubicBezTo>
                  <a:cubicBezTo>
                    <a:pt x="1093" y="1"/>
                    <a:pt x="1090" y="0"/>
                    <a:pt x="1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2766294" y="3551167"/>
              <a:ext cx="113519" cy="576674"/>
            </a:xfrm>
            <a:custGeom>
              <a:avLst/>
              <a:gdLst/>
              <a:ahLst/>
              <a:cxnLst/>
              <a:rect l="l" t="t" r="r" b="b"/>
              <a:pathLst>
                <a:path w="1013" h="5146" extrusionOk="0">
                  <a:moveTo>
                    <a:pt x="504" y="1"/>
                  </a:moveTo>
                  <a:cubicBezTo>
                    <a:pt x="491" y="1"/>
                    <a:pt x="478" y="3"/>
                    <a:pt x="465" y="8"/>
                  </a:cubicBezTo>
                  <a:cubicBezTo>
                    <a:pt x="1" y="162"/>
                    <a:pt x="251" y="1972"/>
                    <a:pt x="227" y="2627"/>
                  </a:cubicBezTo>
                  <a:cubicBezTo>
                    <a:pt x="191" y="3282"/>
                    <a:pt x="13" y="4484"/>
                    <a:pt x="13" y="4484"/>
                  </a:cubicBezTo>
                  <a:cubicBezTo>
                    <a:pt x="19" y="4938"/>
                    <a:pt x="246" y="5146"/>
                    <a:pt x="441" y="5146"/>
                  </a:cubicBezTo>
                  <a:cubicBezTo>
                    <a:pt x="624" y="5146"/>
                    <a:pt x="778" y="4962"/>
                    <a:pt x="691" y="4627"/>
                  </a:cubicBezTo>
                  <a:cubicBezTo>
                    <a:pt x="525" y="3949"/>
                    <a:pt x="1013" y="3818"/>
                    <a:pt x="1013" y="3222"/>
                  </a:cubicBezTo>
                  <a:cubicBezTo>
                    <a:pt x="1013" y="2644"/>
                    <a:pt x="923" y="1"/>
                    <a:pt x="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2979772" y="3936211"/>
              <a:ext cx="556502" cy="373840"/>
            </a:xfrm>
            <a:custGeom>
              <a:avLst/>
              <a:gdLst/>
              <a:ahLst/>
              <a:cxnLst/>
              <a:rect l="l" t="t" r="r" b="b"/>
              <a:pathLst>
                <a:path w="4966" h="3336" extrusionOk="0">
                  <a:moveTo>
                    <a:pt x="3147" y="1"/>
                  </a:moveTo>
                  <a:cubicBezTo>
                    <a:pt x="1991" y="1"/>
                    <a:pt x="560" y="120"/>
                    <a:pt x="560" y="120"/>
                  </a:cubicBezTo>
                  <a:cubicBezTo>
                    <a:pt x="1" y="179"/>
                    <a:pt x="906" y="3144"/>
                    <a:pt x="1179" y="3156"/>
                  </a:cubicBezTo>
                  <a:cubicBezTo>
                    <a:pt x="1351" y="3171"/>
                    <a:pt x="2026" y="3336"/>
                    <a:pt x="2766" y="3336"/>
                  </a:cubicBezTo>
                  <a:cubicBezTo>
                    <a:pt x="3153" y="3336"/>
                    <a:pt x="3558" y="3291"/>
                    <a:pt x="3918" y="3156"/>
                  </a:cubicBezTo>
                  <a:cubicBezTo>
                    <a:pt x="4156" y="3073"/>
                    <a:pt x="4966" y="513"/>
                    <a:pt x="4549" y="167"/>
                  </a:cubicBezTo>
                  <a:cubicBezTo>
                    <a:pt x="4396" y="41"/>
                    <a:pt x="3818" y="1"/>
                    <a:pt x="3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4"/>
          <p:cNvGrpSpPr/>
          <p:nvPr/>
        </p:nvGrpSpPr>
        <p:grpSpPr>
          <a:xfrm rot="2071220">
            <a:off x="8823197" y="1708332"/>
            <a:ext cx="458486" cy="793339"/>
            <a:chOff x="6390075" y="2312975"/>
            <a:chExt cx="211050" cy="365175"/>
          </a:xfrm>
        </p:grpSpPr>
        <p:sp>
          <p:nvSpPr>
            <p:cNvPr id="47" name="Google Shape;47;p4"/>
            <p:cNvSpPr/>
            <p:nvPr/>
          </p:nvSpPr>
          <p:spPr>
            <a:xfrm>
              <a:off x="6390075" y="2312975"/>
              <a:ext cx="211050" cy="365175"/>
            </a:xfrm>
            <a:custGeom>
              <a:avLst/>
              <a:gdLst/>
              <a:ahLst/>
              <a:cxnLst/>
              <a:rect l="l" t="t" r="r" b="b"/>
              <a:pathLst>
                <a:path w="8442" h="14607" extrusionOk="0">
                  <a:moveTo>
                    <a:pt x="7953" y="1"/>
                  </a:moveTo>
                  <a:cubicBezTo>
                    <a:pt x="7434" y="1"/>
                    <a:pt x="5897" y="2160"/>
                    <a:pt x="3060" y="5701"/>
                  </a:cubicBezTo>
                  <a:cubicBezTo>
                    <a:pt x="0" y="9547"/>
                    <a:pt x="2024" y="14607"/>
                    <a:pt x="2024" y="14607"/>
                  </a:cubicBezTo>
                  <a:cubicBezTo>
                    <a:pt x="3096" y="13178"/>
                    <a:pt x="5418" y="9154"/>
                    <a:pt x="6787" y="6475"/>
                  </a:cubicBezTo>
                  <a:cubicBezTo>
                    <a:pt x="8144" y="3796"/>
                    <a:pt x="8442" y="439"/>
                    <a:pt x="8061" y="46"/>
                  </a:cubicBezTo>
                  <a:cubicBezTo>
                    <a:pt x="8032" y="16"/>
                    <a:pt x="7996" y="1"/>
                    <a:pt x="79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6448700" y="2349825"/>
              <a:ext cx="122075" cy="261675"/>
            </a:xfrm>
            <a:custGeom>
              <a:avLst/>
              <a:gdLst/>
              <a:ahLst/>
              <a:cxnLst/>
              <a:rect l="l" t="t" r="r" b="b"/>
              <a:pathLst>
                <a:path w="4883" h="10467" extrusionOk="0">
                  <a:moveTo>
                    <a:pt x="4704" y="0"/>
                  </a:moveTo>
                  <a:cubicBezTo>
                    <a:pt x="4704" y="12"/>
                    <a:pt x="4263" y="1858"/>
                    <a:pt x="3168" y="3763"/>
                  </a:cubicBezTo>
                  <a:cubicBezTo>
                    <a:pt x="2870" y="4263"/>
                    <a:pt x="2537" y="4751"/>
                    <a:pt x="2180" y="5275"/>
                  </a:cubicBezTo>
                  <a:cubicBezTo>
                    <a:pt x="1192" y="6680"/>
                    <a:pt x="60" y="8311"/>
                    <a:pt x="1" y="10466"/>
                  </a:cubicBezTo>
                  <a:lnTo>
                    <a:pt x="191" y="10466"/>
                  </a:lnTo>
                  <a:cubicBezTo>
                    <a:pt x="251" y="8347"/>
                    <a:pt x="1311" y="6835"/>
                    <a:pt x="2323" y="5370"/>
                  </a:cubicBezTo>
                  <a:cubicBezTo>
                    <a:pt x="2680" y="4858"/>
                    <a:pt x="3025" y="4358"/>
                    <a:pt x="3323" y="3858"/>
                  </a:cubicBezTo>
                  <a:cubicBezTo>
                    <a:pt x="4442" y="1941"/>
                    <a:pt x="4882" y="60"/>
                    <a:pt x="4882" y="48"/>
                  </a:cubicBezTo>
                  <a:lnTo>
                    <a:pt x="47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4"/>
          <p:cNvSpPr/>
          <p:nvPr/>
        </p:nvSpPr>
        <p:spPr>
          <a:xfrm rot="-5400000">
            <a:off x="8888399" y="3529558"/>
            <a:ext cx="403574" cy="450522"/>
          </a:xfrm>
          <a:custGeom>
            <a:avLst/>
            <a:gdLst/>
            <a:ahLst/>
            <a:cxnLst/>
            <a:rect l="l" t="t" r="r" b="b"/>
            <a:pathLst>
              <a:path w="8622" h="9625" extrusionOk="0">
                <a:moveTo>
                  <a:pt x="4436" y="0"/>
                </a:moveTo>
                <a:cubicBezTo>
                  <a:pt x="1928" y="0"/>
                  <a:pt x="0" y="4791"/>
                  <a:pt x="1452" y="7627"/>
                </a:cubicBezTo>
                <a:cubicBezTo>
                  <a:pt x="2178" y="9033"/>
                  <a:pt x="3530" y="9624"/>
                  <a:pt x="4819" y="9624"/>
                </a:cubicBezTo>
                <a:cubicBezTo>
                  <a:pt x="6203" y="9624"/>
                  <a:pt x="7514" y="8941"/>
                  <a:pt x="7896" y="7850"/>
                </a:cubicBezTo>
                <a:cubicBezTo>
                  <a:pt x="8622" y="5744"/>
                  <a:pt x="7771" y="332"/>
                  <a:pt x="4646" y="11"/>
                </a:cubicBezTo>
                <a:cubicBezTo>
                  <a:pt x="4576" y="4"/>
                  <a:pt x="4506" y="0"/>
                  <a:pt x="4436" y="0"/>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7467989" y="-1"/>
            <a:ext cx="1925465" cy="778659"/>
          </a:xfrm>
          <a:custGeom>
            <a:avLst/>
            <a:gdLst/>
            <a:ahLst/>
            <a:cxnLst/>
            <a:rect l="l" t="t" r="r" b="b"/>
            <a:pathLst>
              <a:path w="18860" h="7627" extrusionOk="0">
                <a:moveTo>
                  <a:pt x="1" y="0"/>
                </a:moveTo>
                <a:cubicBezTo>
                  <a:pt x="764" y="988"/>
                  <a:pt x="2025" y="1570"/>
                  <a:pt x="3281" y="1570"/>
                </a:cubicBezTo>
                <a:cubicBezTo>
                  <a:pt x="3585" y="1570"/>
                  <a:pt x="3889" y="1536"/>
                  <a:pt x="4185" y="1465"/>
                </a:cubicBezTo>
                <a:cubicBezTo>
                  <a:pt x="4994" y="1256"/>
                  <a:pt x="5761" y="795"/>
                  <a:pt x="6598" y="795"/>
                </a:cubicBezTo>
                <a:cubicBezTo>
                  <a:pt x="7686" y="795"/>
                  <a:pt x="8649" y="1549"/>
                  <a:pt x="9235" y="2455"/>
                </a:cubicBezTo>
                <a:cubicBezTo>
                  <a:pt x="9848" y="3348"/>
                  <a:pt x="10197" y="4394"/>
                  <a:pt x="10713" y="5329"/>
                </a:cubicBezTo>
                <a:cubicBezTo>
                  <a:pt x="11243" y="6291"/>
                  <a:pt x="11969" y="7198"/>
                  <a:pt x="13001" y="7505"/>
                </a:cubicBezTo>
                <a:cubicBezTo>
                  <a:pt x="13270" y="7588"/>
                  <a:pt x="13543" y="7627"/>
                  <a:pt x="13815" y="7627"/>
                </a:cubicBezTo>
                <a:cubicBezTo>
                  <a:pt x="15001" y="7627"/>
                  <a:pt x="16180" y="6898"/>
                  <a:pt x="16962" y="5956"/>
                </a:cubicBezTo>
                <a:cubicBezTo>
                  <a:pt x="18315" y="4338"/>
                  <a:pt x="18859" y="2051"/>
                  <a:pt x="18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0635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691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342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768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84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2/12/2025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06845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1311" y="0"/>
            <a:ext cx="9121379" cy="2266950"/>
          </a:xfrm>
          <a:prstGeom prst="rect">
            <a:avLst/>
          </a:prstGeom>
          <a:solidFill>
            <a:srgbClr val="0086EA"/>
          </a:solidFill>
          <a:effectLst>
            <a:glow rad="50800">
              <a:schemeClr val="accent5">
                <a:satMod val="175000"/>
                <a:alpha val="18000"/>
              </a:schemeClr>
            </a:glow>
          </a:effectLst>
        </p:spPr>
        <p:txBody>
          <a:bodyPr vert="horz" lIns="68471" tIns="34235" rIns="68471" bIns="34235"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795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258349" y="346868"/>
            <a:ext cx="1529732" cy="140573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idx="4294967295"/>
          </p:nvPr>
        </p:nvSpPr>
        <p:spPr>
          <a:xfrm>
            <a:off x="2520378" y="801584"/>
            <a:ext cx="6248400" cy="993775"/>
          </a:xfrm>
        </p:spPr>
        <p:txBody>
          <a:bodyPr>
            <a:noAutofit/>
          </a:bodyPr>
          <a:lstStyle/>
          <a:p>
            <a:pPr algn="ctr"/>
            <a:r>
              <a:rPr lang="en-US" sz="7950" b="1">
                <a:solidFill>
                  <a:schemeClr val="bg1"/>
                </a:solidFill>
                <a:latin typeface="AvantGarde" pitchFamily="2" charset="0"/>
                <a:ea typeface="AvantGarde" pitchFamily="2" charset="0"/>
                <a:cs typeface="AvantGarde" pitchFamily="2" charset="0"/>
              </a:rPr>
              <a:t>TIẾNG VIỆT</a:t>
            </a:r>
            <a:r>
              <a:rPr lang="en-US" sz="7950" b="1">
                <a:solidFill>
                  <a:schemeClr val="bg1"/>
                </a:solidFill>
                <a:latin typeface="Arial" panose="020B0604020202020204" pitchFamily="34" charset="0"/>
                <a:ea typeface="AvantGarde" pitchFamily="2" charset="0"/>
                <a:cs typeface="Arial" panose="020B0604020202020204" pitchFamily="34" charset="0"/>
              </a:rPr>
              <a:t> 1</a:t>
            </a: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1" y="1967253"/>
            <a:ext cx="2579639" cy="317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F866A69D-B6DD-4AA7-BDA7-99951FB05FFD}"/>
              </a:ext>
            </a:extLst>
          </p:cNvPr>
          <p:cNvPicPr>
            <a:picLocks noChangeAspect="1"/>
          </p:cNvPicPr>
          <p:nvPr/>
        </p:nvPicPr>
        <p:blipFill>
          <a:blip r:embed="rId5"/>
          <a:stretch>
            <a:fillRect/>
          </a:stretch>
        </p:blipFill>
        <p:spPr>
          <a:xfrm>
            <a:off x="3733800" y="3178204"/>
            <a:ext cx="1910778" cy="1854728"/>
          </a:xfrm>
          <a:prstGeom prst="rect">
            <a:avLst/>
          </a:prstGeom>
        </p:spPr>
      </p:pic>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5839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panose="020B0604020202020204" pitchFamily="34" charset="0"/>
                <a:cs typeface="Arial" panose="020B0604020202020204" pitchFamily="34" charset="0"/>
              </a:rPr>
              <a:t>2</a:t>
            </a:r>
          </a:p>
        </p:txBody>
      </p:sp>
      <p:sp>
        <p:nvSpPr>
          <p:cNvPr id="3" name="TextBox 2"/>
          <p:cNvSpPr txBox="1"/>
          <p:nvPr/>
        </p:nvSpPr>
        <p:spPr>
          <a:xfrm>
            <a:off x="744682" y="244818"/>
            <a:ext cx="7391400" cy="523172"/>
          </a:xfrm>
          <a:prstGeom prst="rect">
            <a:avLst/>
          </a:prstGeom>
          <a:noFill/>
        </p:spPr>
        <p:txBody>
          <a:bodyPr wrap="square" lIns="91391" tIns="45696" rIns="91391" bIns="45696" rtlCol="0">
            <a:spAutoFit/>
          </a:bodyPr>
          <a:lstStyle/>
          <a:p>
            <a:pPr algn="just"/>
            <a:r>
              <a:rPr lang="en-US" sz="2800" b="1" dirty="0" err="1">
                <a:latin typeface="Arial" panose="020B0604020202020204" pitchFamily="34" charset="0"/>
                <a:ea typeface="Arial-Rounded" pitchFamily="34" charset="0"/>
                <a:cs typeface="Arial" panose="020B0604020202020204" pitchFamily="34" charset="0"/>
              </a:rPr>
              <a:t>Đọc</a:t>
            </a:r>
            <a:endParaRPr lang="en-US" sz="2800" b="1" dirty="0">
              <a:latin typeface="Arial" panose="020B0604020202020204" pitchFamily="34" charset="0"/>
              <a:ea typeface="Arial-Rounded" pitchFamily="34" charset="0"/>
              <a:cs typeface="Arial" panose="020B0604020202020204" pitchFamily="34" charset="0"/>
            </a:endParaRPr>
          </a:p>
        </p:txBody>
      </p:sp>
      <p:sp>
        <p:nvSpPr>
          <p:cNvPr id="4" name="TextBox 3"/>
          <p:cNvSpPr txBox="1"/>
          <p:nvPr/>
        </p:nvSpPr>
        <p:spPr>
          <a:xfrm>
            <a:off x="1848050" y="506404"/>
            <a:ext cx="5947064" cy="523172"/>
          </a:xfrm>
          <a:prstGeom prst="rect">
            <a:avLst/>
          </a:prstGeom>
          <a:noFill/>
        </p:spPr>
        <p:txBody>
          <a:bodyPr wrap="square" lIns="91391" tIns="45696" rIns="91391" bIns="45696" rtlCol="0">
            <a:spAutoFit/>
          </a:bodyPr>
          <a:lstStyle/>
          <a:p>
            <a:pPr algn="ctr"/>
            <a:r>
              <a:rPr lang="en-US" sz="2800" b="1" dirty="0" err="1">
                <a:latin typeface="Arial-Rounded" pitchFamily="34" charset="0"/>
                <a:ea typeface="Arial-Rounded" pitchFamily="34" charset="0"/>
                <a:cs typeface="Arial-Rounded" pitchFamily="34" charset="0"/>
              </a:rPr>
              <a:t>Cả</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chơi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núi</a:t>
            </a:r>
            <a:endParaRPr lang="en-US" sz="2800" b="1" dirty="0">
              <a:latin typeface="Arial Rounded MT Bold" pitchFamily="34" charset="0"/>
              <a:ea typeface="Arial-Rounded" pitchFamily="34" charset="0"/>
              <a:cs typeface="Arial-Rounded" pitchFamily="34" charset="0"/>
            </a:endParaRPr>
          </a:p>
        </p:txBody>
      </p:sp>
      <p:sp>
        <p:nvSpPr>
          <p:cNvPr id="5" name="TextBox 4"/>
          <p:cNvSpPr txBox="1"/>
          <p:nvPr/>
        </p:nvSpPr>
        <p:spPr>
          <a:xfrm>
            <a:off x="71024" y="955047"/>
            <a:ext cx="8991600" cy="3970269"/>
          </a:xfrm>
          <a:prstGeom prst="rect">
            <a:avLst/>
          </a:prstGeom>
          <a:noFill/>
        </p:spPr>
        <p:txBody>
          <a:bodyPr wrap="square" lIns="91391" tIns="45696" rIns="91391" bIns="45696" rtlCol="0">
            <a:spAutoFit/>
          </a:bodyPr>
          <a:lstStyle/>
          <a:p>
            <a:pPr marL="0" lvl="1"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Bố</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cho</a:t>
            </a:r>
            <a:r>
              <a:rPr lang="en-US" sz="2800" dirty="0">
                <a:latin typeface="Arial-Rounded" pitchFamily="34" charset="0"/>
                <a:ea typeface="Arial-Rounded" pitchFamily="34" charset="0"/>
                <a:cs typeface="Arial-Rounded" pitchFamily="34" charset="0"/>
              </a:rPr>
              <a:t> Nam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Đức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chơi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núi</a:t>
            </a:r>
            <a:r>
              <a:rPr lang="en-US" sz="2800" dirty="0">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Hôm</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trước</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mẹ</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thức</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khuya</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để</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chuẩn</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bị</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quần</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áo</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thức</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ăn</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nước</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uống</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và</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cả</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tuýp</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thuốc</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chống</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côn</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trùng</a:t>
            </a:r>
            <a:r>
              <a:rPr lang="en-US" sz="2800" dirty="0">
                <a:solidFill>
                  <a:srgbClr val="0070C0"/>
                </a:solidFill>
                <a:latin typeface="Arial-Rounded" pitchFamily="34" charset="0"/>
                <a:ea typeface="Arial-Rounded" pitchFamily="34" charset="0"/>
                <a:cs typeface="Arial-Rounded" pitchFamily="34" charset="0"/>
              </a:rPr>
              <a:t>.</a:t>
            </a:r>
          </a:p>
          <a:p>
            <a:pPr marL="0" lvl="1" algn="just"/>
            <a:r>
              <a:rPr lang="en-US" sz="2800" dirty="0">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Hôm</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sau</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khi</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mặt</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trời</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lên</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cả</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nhà</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đã</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tới</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chân</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núi</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a:solidFill>
                  <a:srgbClr val="002060"/>
                </a:solidFill>
                <a:latin typeface="Arial-Rounded" pitchFamily="34" charset="0"/>
                <a:ea typeface="Arial-Rounded" pitchFamily="34" charset="0"/>
                <a:cs typeface="Arial-Rounded" pitchFamily="34" charset="0"/>
              </a:rPr>
              <a:t>Nam </a:t>
            </a:r>
            <a:r>
              <a:rPr lang="en-US" sz="2800" dirty="0" err="1">
                <a:solidFill>
                  <a:srgbClr val="002060"/>
                </a:solidFill>
                <a:latin typeface="Arial-Rounded" pitchFamily="34" charset="0"/>
                <a:ea typeface="Arial-Rounded" pitchFamily="34" charset="0"/>
                <a:cs typeface="Arial-Rounded" pitchFamily="34" charset="0"/>
              </a:rPr>
              <a:t>và</a:t>
            </a:r>
            <a:r>
              <a:rPr lang="en-US" sz="2800" dirty="0">
                <a:solidFill>
                  <a:srgbClr val="002060"/>
                </a:solidFill>
                <a:latin typeface="Arial-Rounded" pitchFamily="34" charset="0"/>
                <a:ea typeface="Arial-Rounded" pitchFamily="34" charset="0"/>
                <a:cs typeface="Arial-Rounded" pitchFamily="34" charset="0"/>
              </a:rPr>
              <a:t> </a:t>
            </a:r>
            <a:r>
              <a:rPr lang="en-US" sz="2800" dirty="0" err="1">
                <a:solidFill>
                  <a:srgbClr val="002060"/>
                </a:solidFill>
                <a:latin typeface="Arial-Rounded" pitchFamily="34" charset="0"/>
                <a:ea typeface="Arial-Rounded" pitchFamily="34" charset="0"/>
                <a:cs typeface="Arial-Rounded" pitchFamily="34" charset="0"/>
              </a:rPr>
              <a:t>Đức</a:t>
            </a:r>
            <a:r>
              <a:rPr lang="en-US" sz="2800" dirty="0">
                <a:solidFill>
                  <a:srgbClr val="002060"/>
                </a:solidFill>
                <a:latin typeface="Arial-Rounded" pitchFamily="34" charset="0"/>
                <a:ea typeface="Arial-Rounded" pitchFamily="34" charset="0"/>
                <a:cs typeface="Arial-Rounded" pitchFamily="34" charset="0"/>
              </a:rPr>
              <a:t> </a:t>
            </a:r>
            <a:r>
              <a:rPr lang="en-US" sz="2800" dirty="0" err="1">
                <a:solidFill>
                  <a:srgbClr val="002060"/>
                </a:solidFill>
                <a:latin typeface="Arial-Rounded" pitchFamily="34" charset="0"/>
                <a:ea typeface="Arial-Rounded" pitchFamily="34" charset="0"/>
                <a:cs typeface="Arial-Rounded" pitchFamily="34" charset="0"/>
              </a:rPr>
              <a:t>thích</a:t>
            </a:r>
            <a:r>
              <a:rPr lang="en-US" sz="2800" dirty="0">
                <a:solidFill>
                  <a:srgbClr val="002060"/>
                </a:solidFill>
                <a:latin typeface="Arial-Rounded" pitchFamily="34" charset="0"/>
                <a:ea typeface="Arial-Rounded" pitchFamily="34" charset="0"/>
                <a:cs typeface="Arial-Rounded" pitchFamily="34" charset="0"/>
              </a:rPr>
              <a:t> </a:t>
            </a:r>
            <a:r>
              <a:rPr lang="en-US" sz="2800" dirty="0" err="1">
                <a:solidFill>
                  <a:srgbClr val="002060"/>
                </a:solidFill>
                <a:latin typeface="Arial-Rounded" pitchFamily="34" charset="0"/>
                <a:ea typeface="Arial-Rounded" pitchFamily="34" charset="0"/>
                <a:cs typeface="Arial-Rounded" pitchFamily="34" charset="0"/>
              </a:rPr>
              <a:t>thú</a:t>
            </a:r>
            <a:r>
              <a:rPr lang="en-US" sz="2800" dirty="0">
                <a:solidFill>
                  <a:srgbClr val="002060"/>
                </a:solidFill>
                <a:latin typeface="Arial-Rounded" pitchFamily="34" charset="0"/>
                <a:ea typeface="Arial-Rounded" pitchFamily="34" charset="0"/>
                <a:cs typeface="Arial-Rounded" pitchFamily="34" charset="0"/>
              </a:rPr>
              <a:t>, </a:t>
            </a:r>
            <a:r>
              <a:rPr lang="en-US" sz="2800" dirty="0" err="1">
                <a:solidFill>
                  <a:srgbClr val="002060"/>
                </a:solidFill>
                <a:latin typeface="Arial-Rounded" pitchFamily="34" charset="0"/>
                <a:ea typeface="Arial-Rounded" pitchFamily="34" charset="0"/>
                <a:cs typeface="Arial-Rounded" pitchFamily="34" charset="0"/>
              </a:rPr>
              <a:t>đuổi</a:t>
            </a:r>
            <a:r>
              <a:rPr lang="en-US" sz="2800" dirty="0">
                <a:solidFill>
                  <a:srgbClr val="002060"/>
                </a:solidFill>
                <a:latin typeface="Arial-Rounded" pitchFamily="34" charset="0"/>
                <a:ea typeface="Arial-Rounded" pitchFamily="34" charset="0"/>
                <a:cs typeface="Arial-Rounded" pitchFamily="34" charset="0"/>
              </a:rPr>
              <a:t> </a:t>
            </a:r>
            <a:r>
              <a:rPr lang="en-US" sz="2800" dirty="0" err="1">
                <a:solidFill>
                  <a:srgbClr val="002060"/>
                </a:solidFill>
                <a:latin typeface="Arial-Rounded" pitchFamily="34" charset="0"/>
                <a:ea typeface="Arial-Rounded" pitchFamily="34" charset="0"/>
                <a:cs typeface="Arial-Rounded" pitchFamily="34" charset="0"/>
              </a:rPr>
              <a:t>nhau</a:t>
            </a:r>
            <a:r>
              <a:rPr lang="en-US" sz="2800" dirty="0">
                <a:solidFill>
                  <a:srgbClr val="002060"/>
                </a:solidFill>
                <a:latin typeface="Arial-Rounded" pitchFamily="34" charset="0"/>
                <a:ea typeface="Arial-Rounded" pitchFamily="34" charset="0"/>
                <a:cs typeface="Arial-Rounded" pitchFamily="34" charset="0"/>
              </a:rPr>
              <a:t> </a:t>
            </a:r>
            <a:r>
              <a:rPr lang="en-US" sz="2800" dirty="0" err="1">
                <a:solidFill>
                  <a:srgbClr val="002060"/>
                </a:solidFill>
                <a:latin typeface="Arial-Rounded" pitchFamily="34" charset="0"/>
                <a:ea typeface="Arial-Rounded" pitchFamily="34" charset="0"/>
                <a:cs typeface="Arial-Rounded" pitchFamily="34" charset="0"/>
              </a:rPr>
              <a:t>huỳnh</a:t>
            </a:r>
            <a:r>
              <a:rPr lang="en-US" sz="2800" dirty="0">
                <a:solidFill>
                  <a:srgbClr val="002060"/>
                </a:solidFill>
                <a:latin typeface="Arial-Rounded" pitchFamily="34" charset="0"/>
                <a:ea typeface="Arial-Rounded" pitchFamily="34" charset="0"/>
                <a:cs typeface="Arial-Rounded" pitchFamily="34" charset="0"/>
              </a:rPr>
              <a:t> </a:t>
            </a:r>
            <a:r>
              <a:rPr lang="en-US" sz="2800" dirty="0" err="1">
                <a:solidFill>
                  <a:srgbClr val="002060"/>
                </a:solidFill>
                <a:latin typeface="Arial-Rounded" pitchFamily="34" charset="0"/>
                <a:ea typeface="Arial-Rounded" pitchFamily="34" charset="0"/>
                <a:cs typeface="Arial-Rounded" pitchFamily="34" charset="0"/>
              </a:rPr>
              <a:t>huỵch</a:t>
            </a:r>
            <a:r>
              <a:rPr lang="en-US" sz="2800" dirty="0">
                <a:solidFill>
                  <a:srgbClr val="002060"/>
                </a:solidFill>
                <a:latin typeface="Arial-Rounded" pitchFamily="34" charset="0"/>
                <a:ea typeface="Arial-Rounded" pitchFamily="34" charset="0"/>
                <a:cs typeface="Arial-Rounded" pitchFamily="34" charset="0"/>
              </a:rPr>
              <a:t>.</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Càng</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lên</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cao</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đường</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càng</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dốc</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và</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khúc</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khuỷu</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bố</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phải</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cõng</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Đức</a:t>
            </a:r>
            <a:r>
              <a:rPr lang="en-US" sz="2800" dirty="0">
                <a:solidFill>
                  <a:srgbClr val="00B050"/>
                </a:solidFill>
                <a:latin typeface="Arial-Rounded" pitchFamily="34" charset="0"/>
                <a:ea typeface="Arial-Rounded" pitchFamily="34" charset="0"/>
                <a:cs typeface="Arial-Rounded" pitchFamily="34" charset="0"/>
              </a:rPr>
              <a:t>.</a:t>
            </a:r>
            <a:r>
              <a:rPr lang="en-US" sz="2800" dirty="0">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Thỉnh</a:t>
            </a:r>
            <a:r>
              <a:rPr lang="en-US" sz="2800" dirty="0">
                <a:solidFill>
                  <a:srgbClr val="7030A0"/>
                </a:solidFill>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thoảng</a:t>
            </a:r>
            <a:r>
              <a:rPr lang="en-US" sz="2800" dirty="0">
                <a:solidFill>
                  <a:srgbClr val="7030A0"/>
                </a:solidFill>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mẹ</a:t>
            </a:r>
            <a:r>
              <a:rPr lang="en-US" sz="2800" dirty="0">
                <a:solidFill>
                  <a:srgbClr val="7030A0"/>
                </a:solidFill>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lau</a:t>
            </a:r>
            <a:r>
              <a:rPr lang="en-US" sz="2800" dirty="0">
                <a:solidFill>
                  <a:srgbClr val="7030A0"/>
                </a:solidFill>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mồ</a:t>
            </a:r>
            <a:r>
              <a:rPr lang="en-US" sz="2800" dirty="0">
                <a:solidFill>
                  <a:srgbClr val="7030A0"/>
                </a:solidFill>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hôi</a:t>
            </a:r>
            <a:r>
              <a:rPr lang="en-US" sz="2800" dirty="0">
                <a:solidFill>
                  <a:srgbClr val="7030A0"/>
                </a:solidFill>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cho</a:t>
            </a:r>
            <a:r>
              <a:rPr lang="en-US" sz="2800" dirty="0">
                <a:solidFill>
                  <a:srgbClr val="7030A0"/>
                </a:solidFill>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hai</a:t>
            </a:r>
            <a:r>
              <a:rPr lang="en-US" sz="2800" dirty="0">
                <a:solidFill>
                  <a:srgbClr val="7030A0"/>
                </a:solidFill>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anh</a:t>
            </a:r>
            <a:r>
              <a:rPr lang="en-US" sz="2800" dirty="0">
                <a:solidFill>
                  <a:srgbClr val="7030A0"/>
                </a:solidFill>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em</a:t>
            </a:r>
            <a:r>
              <a:rPr lang="en-US" sz="2800" dirty="0">
                <a:solidFill>
                  <a:srgbClr val="7030A0"/>
                </a:solidFill>
                <a:latin typeface="Arial-Rounded" pitchFamily="34" charset="0"/>
                <a:ea typeface="Arial-Rounded" pitchFamily="34" charset="0"/>
                <a:cs typeface="Arial-Rounded" pitchFamily="34" charset="0"/>
              </a:rPr>
              <a:t>. </a:t>
            </a:r>
          </a:p>
          <a:p>
            <a:pPr marL="0" lvl="1" algn="just"/>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Lúc</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lên</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đến</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đỉnh</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núi</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hai</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anh</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em</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vui</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sướng</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hét</a:t>
            </a:r>
            <a:r>
              <a:rPr lang="en-US" sz="2800" dirty="0">
                <a:solidFill>
                  <a:srgbClr val="C00000"/>
                </a:solidFill>
                <a:latin typeface="Arial-Rounded" pitchFamily="34" charset="0"/>
                <a:ea typeface="Arial-Rounded" pitchFamily="34" charset="0"/>
                <a:cs typeface="Arial-Rounded" pitchFamily="34" charset="0"/>
              </a:rPr>
              <a:t> vang.</a:t>
            </a:r>
          </a:p>
          <a:p>
            <a:pPr marL="0" lvl="1"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Lâm</a:t>
            </a:r>
            <a:r>
              <a:rPr lang="en-US" sz="2800" dirty="0">
                <a:latin typeface="Arial-Rounded" pitchFamily="34" charset="0"/>
                <a:ea typeface="Arial-Rounded" pitchFamily="34" charset="0"/>
                <a:cs typeface="Arial-Rounded" pitchFamily="34" charset="0"/>
              </a:rPr>
              <a:t> Anh)</a:t>
            </a:r>
            <a:endParaRPr lang="en-US" sz="2800"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46760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1137" y="419077"/>
            <a:ext cx="2261725" cy="400073"/>
          </a:xfrm>
          <a:prstGeom prst="rect">
            <a:avLst/>
          </a:prstGeom>
          <a:solidFill>
            <a:srgbClr val="FFC000"/>
          </a:solidFill>
        </p:spPr>
        <p:txBody>
          <a:bodyPr wrap="square" lIns="91403" tIns="45702" rIns="91403" bIns="45702" rtlCol="0">
            <a:spAutoFit/>
          </a:bodyPr>
          <a:lstStyle/>
          <a:p>
            <a:pPr algn="ctr"/>
            <a:r>
              <a:rPr lang="en-US" sz="2000" b="1" dirty="0" err="1">
                <a:latin typeface="Arial-Rounded" pitchFamily="34" charset="0"/>
                <a:ea typeface="Arial-Rounded" pitchFamily="34" charset="0"/>
                <a:cs typeface="Arial-Rounded" pitchFamily="34" charset="0"/>
              </a:rPr>
              <a:t>Luyện</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đọc</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câu</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dài</a:t>
            </a:r>
            <a:r>
              <a:rPr lang="en-US" sz="2000" b="1" dirty="0">
                <a:latin typeface="Arial-Rounded" pitchFamily="34" charset="0"/>
                <a:ea typeface="Arial-Rounded" pitchFamily="34" charset="0"/>
                <a:cs typeface="Arial-Rounded" pitchFamily="34" charset="0"/>
              </a:rPr>
              <a:t>:</a:t>
            </a:r>
          </a:p>
        </p:txBody>
      </p:sp>
      <p:sp>
        <p:nvSpPr>
          <p:cNvPr id="4" name="TextBox 3"/>
          <p:cNvSpPr txBox="1"/>
          <p:nvPr/>
        </p:nvSpPr>
        <p:spPr>
          <a:xfrm>
            <a:off x="452563" y="1242465"/>
            <a:ext cx="8382000" cy="1569624"/>
          </a:xfrm>
          <a:prstGeom prst="rect">
            <a:avLst/>
          </a:prstGeom>
          <a:noFill/>
        </p:spPr>
        <p:txBody>
          <a:bodyPr wrap="square" lIns="91403" tIns="45702" rIns="91403" bIns="45702" rtlCol="0">
            <a:spAutoFit/>
          </a:bodyPr>
          <a:lstStyle/>
          <a:p>
            <a:pPr algn="just"/>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Hôm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trước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mẹ</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thức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khuya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để</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chuẩn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bị</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quần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áo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thức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ăn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nước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uống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cả</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tuýp</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thuốc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chống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côn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trùng</a:t>
            </a:r>
            <a:r>
              <a:rPr lang="en-US" sz="3200" dirty="0">
                <a:latin typeface="Arial-Rounded" pitchFamily="34" charset="0"/>
                <a:ea typeface="Arial-Rounded" pitchFamily="34" charset="0"/>
                <a:cs typeface="Arial-Rounded" pitchFamily="34" charset="0"/>
              </a:rPr>
              <a:t>.</a:t>
            </a:r>
          </a:p>
        </p:txBody>
      </p:sp>
      <p:cxnSp>
        <p:nvCxnSpPr>
          <p:cNvPr id="7" name="Straight Connector 6"/>
          <p:cNvCxnSpPr/>
          <p:nvPr/>
        </p:nvCxnSpPr>
        <p:spPr>
          <a:xfrm flipH="1">
            <a:off x="2957309" y="13103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2563" y="3064169"/>
            <a:ext cx="8382000" cy="1077182"/>
          </a:xfrm>
          <a:prstGeom prst="rect">
            <a:avLst/>
          </a:prstGeom>
          <a:noFill/>
        </p:spPr>
        <p:txBody>
          <a:bodyPr wrap="square" lIns="91403" tIns="45702" rIns="91403" bIns="45702" rtlCol="0">
            <a:spAutoFit/>
          </a:bodyPr>
          <a:lstStyle/>
          <a:p>
            <a:pPr algn="just"/>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Càng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lên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cao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đường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càng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dốc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khúc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khuỷu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bố</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phải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cõng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Đức</a:t>
            </a:r>
            <a:r>
              <a:rPr lang="en-US" sz="3200" dirty="0">
                <a:latin typeface="Arial-Rounded" pitchFamily="34" charset="0"/>
                <a:ea typeface="Arial-Rounded" pitchFamily="34" charset="0"/>
                <a:cs typeface="Arial-Rounded" pitchFamily="34" charset="0"/>
              </a:rPr>
              <a:t>.</a:t>
            </a:r>
          </a:p>
        </p:txBody>
      </p:sp>
      <p:grpSp>
        <p:nvGrpSpPr>
          <p:cNvPr id="6" name="Group 5"/>
          <p:cNvGrpSpPr/>
          <p:nvPr/>
        </p:nvGrpSpPr>
        <p:grpSpPr>
          <a:xfrm>
            <a:off x="4871823" y="363122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253227" y="2275735"/>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3715151" y="313976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119363" y="314866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581614" y="13103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81054" y="182163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599823" y="180503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590282" y="181201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642147" y="363122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1D76FD93-5DDA-4648-A6B4-47F4CD68A37D}"/>
              </a:ext>
            </a:extLst>
          </p:cNvPr>
          <p:cNvSpPr/>
          <p:nvPr/>
        </p:nvSpPr>
        <p:spPr>
          <a:xfrm>
            <a:off x="452563" y="1254550"/>
            <a:ext cx="438150" cy="4252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ea typeface="Arial-Rounded" panose="020B0500000000000000" pitchFamily="34" charset="0"/>
                <a:cs typeface="Arial" panose="020B0604020202020204" pitchFamily="34" charset="0"/>
              </a:rPr>
              <a:t>2</a:t>
            </a:r>
          </a:p>
        </p:txBody>
      </p:sp>
      <p:sp>
        <p:nvSpPr>
          <p:cNvPr id="24" name="Oval 23">
            <a:extLst>
              <a:ext uri="{FF2B5EF4-FFF2-40B4-BE49-F238E27FC236}">
                <a16:creationId xmlns:a16="http://schemas.microsoft.com/office/drawing/2014/main" id="{5B1C6FF6-E6BA-4F78-B73E-D0B4A3167C5A}"/>
              </a:ext>
            </a:extLst>
          </p:cNvPr>
          <p:cNvSpPr/>
          <p:nvPr/>
        </p:nvSpPr>
        <p:spPr>
          <a:xfrm>
            <a:off x="452563" y="3165634"/>
            <a:ext cx="438150" cy="4252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ea typeface="Arial-Rounded" panose="020B0500000000000000" pitchFamily="34" charset="0"/>
                <a:cs typeface="Arial" panose="020B0604020202020204" pitchFamily="34" charset="0"/>
              </a:rPr>
              <a:t>5</a:t>
            </a:r>
          </a:p>
        </p:txBody>
      </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1+#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1000" fill="hold"/>
                                        <p:tgtEl>
                                          <p:spTgt spid="9"/>
                                        </p:tgtEl>
                                        <p:attrNameLst>
                                          <p:attrName>ppt_x</p:attrName>
                                        </p:attrNameLst>
                                      </p:cBhvr>
                                      <p:tavLst>
                                        <p:tav tm="0">
                                          <p:val>
                                            <p:strVal val="1+#ppt_w/2"/>
                                          </p:val>
                                        </p:tav>
                                        <p:tav tm="100000">
                                          <p:val>
                                            <p:strVal val="#ppt_x"/>
                                          </p:val>
                                        </p:tav>
                                      </p:tavLst>
                                    </p:anim>
                                    <p:anim calcmode="lin" valueType="num">
                                      <p:cBhvr additive="base">
                                        <p:cTn id="45" dur="10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2"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72497"/>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panose="020B0604020202020204" pitchFamily="34" charset="0"/>
                <a:cs typeface="Arial" panose="020B0604020202020204" pitchFamily="34" charset="0"/>
              </a:rPr>
              <a:t>2</a:t>
            </a:r>
          </a:p>
        </p:txBody>
      </p:sp>
      <p:sp>
        <p:nvSpPr>
          <p:cNvPr id="3" name="TextBox 2"/>
          <p:cNvSpPr txBox="1"/>
          <p:nvPr/>
        </p:nvSpPr>
        <p:spPr>
          <a:xfrm>
            <a:off x="744682" y="258925"/>
            <a:ext cx="7391400" cy="523172"/>
          </a:xfrm>
          <a:prstGeom prst="rect">
            <a:avLst/>
          </a:prstGeom>
          <a:noFill/>
        </p:spPr>
        <p:txBody>
          <a:bodyPr wrap="square" lIns="91391" tIns="45696" rIns="91391" bIns="45696" rtlCol="0">
            <a:spAutoFit/>
          </a:bodyPr>
          <a:lstStyle/>
          <a:p>
            <a:pPr algn="just"/>
            <a:r>
              <a:rPr lang="en-US" sz="2800" b="1" dirty="0" err="1">
                <a:latin typeface="Arial" panose="020B0604020202020204" pitchFamily="34" charset="0"/>
                <a:ea typeface="Arial-Rounded" pitchFamily="34" charset="0"/>
                <a:cs typeface="Arial" panose="020B0604020202020204" pitchFamily="34" charset="0"/>
              </a:rPr>
              <a:t>Đọc</a:t>
            </a:r>
            <a:endParaRPr lang="en-US" sz="2800" b="1" dirty="0">
              <a:latin typeface="Arial" panose="020B0604020202020204" pitchFamily="34" charset="0"/>
              <a:ea typeface="Arial-Rounded" pitchFamily="34" charset="0"/>
              <a:cs typeface="Arial" panose="020B0604020202020204" pitchFamily="34" charset="0"/>
            </a:endParaRPr>
          </a:p>
        </p:txBody>
      </p:sp>
      <p:sp>
        <p:nvSpPr>
          <p:cNvPr id="4" name="TextBox 3"/>
          <p:cNvSpPr txBox="1"/>
          <p:nvPr/>
        </p:nvSpPr>
        <p:spPr>
          <a:xfrm>
            <a:off x="1768537" y="365988"/>
            <a:ext cx="5947064" cy="523172"/>
          </a:xfrm>
          <a:prstGeom prst="rect">
            <a:avLst/>
          </a:prstGeom>
          <a:noFill/>
        </p:spPr>
        <p:txBody>
          <a:bodyPr wrap="square" lIns="91391" tIns="45696" rIns="91391" bIns="45696" rtlCol="0">
            <a:spAutoFit/>
          </a:bodyPr>
          <a:lstStyle/>
          <a:p>
            <a:pPr algn="ctr"/>
            <a:r>
              <a:rPr lang="en-US" sz="2800" b="1" dirty="0" err="1">
                <a:latin typeface="Arial-Rounded" pitchFamily="34" charset="0"/>
                <a:ea typeface="Arial-Rounded" pitchFamily="34" charset="0"/>
                <a:cs typeface="Arial-Rounded" pitchFamily="34" charset="0"/>
              </a:rPr>
              <a:t>Cả</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chơi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núi</a:t>
            </a:r>
            <a:endParaRPr lang="en-US" sz="2800" b="1" dirty="0">
              <a:latin typeface="Arial Rounded MT Bold" pitchFamily="34" charset="0"/>
              <a:ea typeface="Arial-Rounded" pitchFamily="34" charset="0"/>
              <a:cs typeface="Arial-Rounded" pitchFamily="34" charset="0"/>
            </a:endParaRPr>
          </a:p>
        </p:txBody>
      </p:sp>
      <p:sp>
        <p:nvSpPr>
          <p:cNvPr id="5" name="TextBox 4"/>
          <p:cNvSpPr txBox="1"/>
          <p:nvPr/>
        </p:nvSpPr>
        <p:spPr>
          <a:xfrm>
            <a:off x="79902" y="889160"/>
            <a:ext cx="8991600" cy="3693270"/>
          </a:xfrm>
          <a:prstGeom prst="rect">
            <a:avLst/>
          </a:prstGeom>
          <a:noFill/>
        </p:spPr>
        <p:txBody>
          <a:bodyPr wrap="square" lIns="91391" tIns="45696" rIns="91391" bIns="45696" rtlCol="0">
            <a:spAutoFit/>
          </a:bodyPr>
          <a:lstStyle/>
          <a:p>
            <a:pPr marL="0" lvl="1" algn="just"/>
            <a:r>
              <a:rPr lang="en-US" sz="2600" dirty="0">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Bố</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mẹ</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cho</a:t>
            </a:r>
            <a:r>
              <a:rPr lang="en-US" sz="2600" dirty="0">
                <a:solidFill>
                  <a:schemeClr val="tx1"/>
                </a:solidFill>
                <a:latin typeface="Arial-Rounded" pitchFamily="34" charset="0"/>
                <a:ea typeface="Arial-Rounded" pitchFamily="34" charset="0"/>
                <a:cs typeface="Arial-Rounded" pitchFamily="34" charset="0"/>
              </a:rPr>
              <a:t> Nam </a:t>
            </a:r>
            <a:r>
              <a:rPr lang="en-US" sz="2600" dirty="0" err="1">
                <a:solidFill>
                  <a:schemeClr val="tx1"/>
                </a:solidFill>
                <a:latin typeface="Arial-Rounded" pitchFamily="34" charset="0"/>
                <a:ea typeface="Arial-Rounded" pitchFamily="34" charset="0"/>
                <a:cs typeface="Arial-Rounded" pitchFamily="34" charset="0"/>
              </a:rPr>
              <a:t>và</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Đức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chơi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núi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Hôm</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trước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mẹ</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thức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khuya</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để</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chuẩn</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bị</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quần</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áo</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thức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ăn</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nước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uống</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và</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cả</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tuýp</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thuốc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chống</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côn</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trùng</a:t>
            </a:r>
            <a:r>
              <a:rPr lang="en-US" sz="2600" dirty="0">
                <a:solidFill>
                  <a:schemeClr val="tx1"/>
                </a:solidFill>
                <a:latin typeface="Arial-Rounded" pitchFamily="34" charset="0"/>
                <a:ea typeface="Arial-Rounded" pitchFamily="34" charset="0"/>
                <a:cs typeface="Arial-Rounded" pitchFamily="34" charset="0"/>
              </a:rPr>
              <a:t>.</a:t>
            </a:r>
          </a:p>
          <a:p>
            <a:pPr marL="0" lvl="1" algn="just"/>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Hôm</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sau</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khi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mặt</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trời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lên</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cả</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nhà</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đã</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tới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chân</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núi</a:t>
            </a:r>
            <a:r>
              <a:rPr lang="en-US" sz="2600" dirty="0">
                <a:solidFill>
                  <a:schemeClr val="tx1"/>
                </a:solidFill>
                <a:latin typeface="Arial-Rounded" pitchFamily="34" charset="0"/>
                <a:ea typeface="Arial-Rounded" pitchFamily="34" charset="0"/>
                <a:cs typeface="Arial-Rounded" pitchFamily="34" charset="0"/>
              </a:rPr>
              <a:t>. Nam </a:t>
            </a:r>
            <a:r>
              <a:rPr lang="en-US" sz="2600" dirty="0" err="1">
                <a:solidFill>
                  <a:schemeClr val="tx1"/>
                </a:solidFill>
                <a:latin typeface="Arial-Rounded" pitchFamily="34" charset="0"/>
                <a:ea typeface="Arial-Rounded" pitchFamily="34" charset="0"/>
                <a:cs typeface="Arial-Rounded" pitchFamily="34" charset="0"/>
              </a:rPr>
              <a:t>và</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Đức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thích</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thú</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đuổi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nhau</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huỳnh</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huỵch</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Càng</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lên</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cao</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đường</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càng</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dốc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và</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khúc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khuỷu</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bố</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phải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cõng</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Đức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Thỉnh</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thoảng</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mẹ</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lau</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mồ</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hôi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cho</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hai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anh</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em</a:t>
            </a:r>
            <a:r>
              <a:rPr lang="en-US" sz="2600" dirty="0">
                <a:solidFill>
                  <a:schemeClr val="tx1"/>
                </a:solidFill>
                <a:latin typeface="Arial-Rounded" pitchFamily="34" charset="0"/>
                <a:ea typeface="Arial-Rounded" pitchFamily="34" charset="0"/>
                <a:cs typeface="Arial-Rounded" pitchFamily="34" charset="0"/>
              </a:rPr>
              <a:t>. </a:t>
            </a:r>
          </a:p>
          <a:p>
            <a:pPr marL="0" lvl="1" algn="just"/>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Lúc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lên</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đến</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đỉnh</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núi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hai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anh</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em</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vui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sướng</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hét</a:t>
            </a:r>
            <a:r>
              <a:rPr lang="en-US" sz="2600" dirty="0">
                <a:solidFill>
                  <a:schemeClr val="tx1"/>
                </a:solidFill>
                <a:latin typeface="Arial-Rounded" pitchFamily="34" charset="0"/>
                <a:ea typeface="Arial-Rounded" pitchFamily="34" charset="0"/>
                <a:cs typeface="Arial-Rounded" pitchFamily="34" charset="0"/>
              </a:rPr>
              <a:t> vang.</a:t>
            </a:r>
          </a:p>
          <a:p>
            <a:pPr marL="0" lvl="1" algn="just"/>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Lâm</a:t>
            </a:r>
            <a:r>
              <a:rPr lang="en-US" sz="2600" dirty="0">
                <a:latin typeface="Arial-Rounded" pitchFamily="34" charset="0"/>
                <a:ea typeface="Arial-Rounded" pitchFamily="34" charset="0"/>
                <a:cs typeface="Arial-Rounded" pitchFamily="34" charset="0"/>
              </a:rPr>
              <a:t> Anh)</a:t>
            </a:r>
            <a:endParaRPr lang="en-US" sz="2600" dirty="0">
              <a:latin typeface="Arial Rounded MT Bold" pitchFamily="34" charset="0"/>
              <a:ea typeface="Arial-Rounded" pitchFamily="34" charset="0"/>
              <a:cs typeface="Arial-Rounded" pitchFamily="34" charset="0"/>
            </a:endParaRPr>
          </a:p>
        </p:txBody>
      </p:sp>
      <p:sp>
        <p:nvSpPr>
          <p:cNvPr id="6" name="TextBox 5">
            <a:extLst>
              <a:ext uri="{FF2B5EF4-FFF2-40B4-BE49-F238E27FC236}">
                <a16:creationId xmlns:a16="http://schemas.microsoft.com/office/drawing/2014/main" id="{F723795C-CF0A-4B7F-92D7-8FDD67A556FB}"/>
              </a:ext>
            </a:extLst>
          </p:cNvPr>
          <p:cNvSpPr txBox="1"/>
          <p:nvPr/>
        </p:nvSpPr>
        <p:spPr>
          <a:xfrm>
            <a:off x="3753167" y="4382375"/>
            <a:ext cx="1977804" cy="400110"/>
          </a:xfrm>
          <a:prstGeom prst="rect">
            <a:avLst/>
          </a:prstGeom>
          <a:solidFill>
            <a:schemeClr val="accent6">
              <a:lumMod val="40000"/>
              <a:lumOff val="60000"/>
            </a:schemeClr>
          </a:solidFill>
        </p:spPr>
        <p:txBody>
          <a:bodyPr wrap="square" rtlCol="0">
            <a:spAutoFit/>
          </a:bodyPr>
          <a:lstStyle/>
          <a:p>
            <a:pPr marL="0" marR="0" lvl="0" indent="0" algn="l" defTabSz="914276" rtl="0" eaLnBrk="1" fontAlgn="auto" latinLnBrk="0" hangingPunct="1">
              <a:lnSpc>
                <a:spcPct val="100000"/>
              </a:lnSpc>
              <a:spcBef>
                <a:spcPts val="0"/>
              </a:spcBef>
              <a:spcAft>
                <a:spcPts val="0"/>
              </a:spcAft>
              <a:buClrTx/>
              <a:buSzTx/>
              <a:buFont typeface="Arial"/>
              <a:buNone/>
              <a:tabLst/>
              <a:defRPr/>
            </a:pPr>
            <a:r>
              <a:rPr lang="en-US" sz="2000" kern="1200" dirty="0" err="1">
                <a:solidFill>
                  <a:prstClr val="black"/>
                </a:solidFill>
                <a:latin typeface="Arial-Rounded" pitchFamily="34" charset="0"/>
                <a:ea typeface="Arial-Rounded" pitchFamily="34" charset="0"/>
                <a:cs typeface="Arial-Rounded" pitchFamily="34" charset="0"/>
              </a:rPr>
              <a:t>Đọc</a:t>
            </a:r>
            <a:r>
              <a:rPr lang="en-US" sz="2000" kern="1200" dirty="0">
                <a:solidFill>
                  <a:prstClr val="black"/>
                </a:solidFill>
                <a:latin typeface="Arial-Rounded" pitchFamily="34" charset="0"/>
                <a:ea typeface="Arial-Rounded" pitchFamily="34" charset="0"/>
                <a:cs typeface="Arial-Rounded" pitchFamily="34" charset="0"/>
              </a:rPr>
              <a:t> </a:t>
            </a:r>
            <a:r>
              <a:rPr lang="en-US" sz="2000" kern="1200" dirty="0" err="1">
                <a:solidFill>
                  <a:prstClr val="black"/>
                </a:solidFill>
                <a:latin typeface="Arial-Rounded" pitchFamily="34" charset="0"/>
                <a:ea typeface="Arial-Rounded" pitchFamily="34" charset="0"/>
                <a:cs typeface="Arial-Rounded" pitchFamily="34" charset="0"/>
              </a:rPr>
              <a:t>nối</a:t>
            </a:r>
            <a:r>
              <a:rPr lang="en-US" sz="2000" kern="1200" dirty="0">
                <a:solidFill>
                  <a:prstClr val="black"/>
                </a:solidFill>
                <a:latin typeface="Arial-Rounded" pitchFamily="34" charset="0"/>
                <a:ea typeface="Arial-Rounded" pitchFamily="34" charset="0"/>
                <a:cs typeface="Arial-Rounded" pitchFamily="34" charset="0"/>
              </a:rPr>
              <a:t> </a:t>
            </a:r>
            <a:r>
              <a:rPr lang="en-US" sz="2000" kern="1200" dirty="0" err="1">
                <a:solidFill>
                  <a:prstClr val="black"/>
                </a:solidFill>
                <a:latin typeface="Arial-Rounded" pitchFamily="34" charset="0"/>
                <a:ea typeface="Arial-Rounded" pitchFamily="34" charset="0"/>
                <a:cs typeface="Arial-Rounded" pitchFamily="34" charset="0"/>
              </a:rPr>
              <a:t>tiếp</a:t>
            </a:r>
            <a:r>
              <a:rPr lang="en-US" sz="2000" kern="1200" dirty="0">
                <a:solidFill>
                  <a:prstClr val="black"/>
                </a:solidFill>
                <a:latin typeface="Arial-Rounded" pitchFamily="34" charset="0"/>
                <a:ea typeface="Arial-Rounded" pitchFamily="34" charset="0"/>
                <a:cs typeface="Arial-Rounded" pitchFamily="34" charset="0"/>
              </a:rPr>
              <a:t> </a:t>
            </a:r>
            <a:r>
              <a:rPr lang="en-US" sz="2000" kern="1200" dirty="0" err="1">
                <a:solidFill>
                  <a:prstClr val="black"/>
                </a:solidFill>
                <a:latin typeface="Arial-Rounded" pitchFamily="34" charset="0"/>
                <a:ea typeface="Arial-Rounded" pitchFamily="34" charset="0"/>
                <a:cs typeface="Arial-Rounded" pitchFamily="34" charset="0"/>
              </a:rPr>
              <a:t>câu</a:t>
            </a:r>
            <a:endParaRPr kumimoji="0" lang="en-US" sz="20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sym typeface="Arial"/>
            </a:endParaRPr>
          </a:p>
        </p:txBody>
      </p:sp>
    </p:spTree>
    <p:extLst>
      <p:ext uri="{BB962C8B-B14F-4D97-AF65-F5344CB8AC3E}">
        <p14:creationId xmlns:p14="http://schemas.microsoft.com/office/powerpoint/2010/main" val="1846623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151416" y="4318615"/>
            <a:ext cx="3172185" cy="461628"/>
          </a:xfrm>
          <a:prstGeom prst="rect">
            <a:avLst/>
          </a:prstGeom>
          <a:solidFill>
            <a:schemeClr val="accent6">
              <a:lumMod val="40000"/>
              <a:lumOff val="60000"/>
            </a:schemeClr>
          </a:solidFill>
        </p:spPr>
        <p:txBody>
          <a:bodyPr wrap="square" lIns="91403" tIns="45702" rIns="91403" bIns="45702" rtlCol="0">
            <a:spAutoFit/>
          </a:bodyPr>
          <a:lstStyle/>
          <a:p>
            <a:pPr algn="ctr"/>
            <a:r>
              <a:rPr lang="en-US" sz="2400" dirty="0" err="1">
                <a:latin typeface="Arial-Rounded" pitchFamily="34" charset="0"/>
                <a:ea typeface="Arial-Rounded" pitchFamily="34" charset="0"/>
                <a:cs typeface="Arial-Rounded" pitchFamily="34" charset="0"/>
              </a:rPr>
              <a:t>Bài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đọc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có</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mấy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đoạn</a:t>
            </a:r>
            <a:r>
              <a:rPr lang="en-US" sz="2400" dirty="0">
                <a:latin typeface="Arial-Rounded" pitchFamily="34" charset="0"/>
                <a:ea typeface="Arial-Rounded" pitchFamily="34" charset="0"/>
                <a:cs typeface="Arial-Rounded" pitchFamily="34" charset="0"/>
              </a:rPr>
              <a:t>?</a:t>
            </a: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654" y="679326"/>
            <a:ext cx="604053" cy="135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54" y="1740024"/>
            <a:ext cx="567521" cy="1686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32" y="3426781"/>
            <a:ext cx="522964" cy="4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a:extLst>
              <a:ext uri="{FF2B5EF4-FFF2-40B4-BE49-F238E27FC236}">
                <a16:creationId xmlns:a16="http://schemas.microsoft.com/office/drawing/2014/main" id="{D829FA91-40E6-4B9F-B22A-18CE12C76FAC}"/>
              </a:ext>
            </a:extLst>
          </p:cNvPr>
          <p:cNvSpPr txBox="1"/>
          <p:nvPr/>
        </p:nvSpPr>
        <p:spPr>
          <a:xfrm>
            <a:off x="476477" y="824885"/>
            <a:ext cx="8522064" cy="3477827"/>
          </a:xfrm>
          <a:prstGeom prst="rect">
            <a:avLst/>
          </a:prstGeom>
          <a:noFill/>
        </p:spPr>
        <p:txBody>
          <a:bodyPr wrap="square" lIns="91391" tIns="45696" rIns="91391" bIns="45696" rtlCol="0">
            <a:spAutoFit/>
          </a:bodyPr>
          <a:lstStyle/>
          <a:p>
            <a:pPr marL="0" lvl="1" algn="just"/>
            <a:r>
              <a:rPr lang="en-US" sz="28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Bố</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cho</a:t>
            </a:r>
            <a:r>
              <a:rPr lang="en-US" sz="2400" dirty="0">
                <a:latin typeface="Arial-Rounded" pitchFamily="34" charset="0"/>
                <a:ea typeface="Arial-Rounded" pitchFamily="34" charset="0"/>
                <a:cs typeface="Arial-Rounded" pitchFamily="34" charset="0"/>
              </a:rPr>
              <a:t> Nam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chơi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núi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trước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khuya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để</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chuẩn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bị</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quần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áo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ăn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nước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uống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cả</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tuýp</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thuốc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chống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côn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trùng</a:t>
            </a:r>
            <a:r>
              <a:rPr lang="en-US" sz="2400" dirty="0">
                <a:latin typeface="Arial-Rounded" pitchFamily="34" charset="0"/>
                <a:ea typeface="Arial-Rounded" pitchFamily="34" charset="0"/>
                <a:cs typeface="Arial-Rounded" pitchFamily="34" charset="0"/>
              </a:rPr>
              <a:t>.</a:t>
            </a:r>
          </a:p>
          <a:p>
            <a:pPr marL="0" lvl="1" algn="just"/>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sau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mặt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trời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lên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cả</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đã</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tới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chân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núi</a:t>
            </a:r>
            <a:r>
              <a:rPr lang="en-US" sz="2400" dirty="0">
                <a:latin typeface="Arial-Rounded" pitchFamily="34" charset="0"/>
                <a:ea typeface="Arial-Rounded" pitchFamily="34" charset="0"/>
                <a:cs typeface="Arial-Rounded" pitchFamily="34" charset="0"/>
              </a:rPr>
              <a:t>. Nam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thích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thú</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đuổi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nhau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huỳnh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huỵch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Càng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lên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cao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đường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càng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dốc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khúc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khuỷu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bố</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phải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cõng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Thỉnh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thoảng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lau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mồ</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hai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anh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p>
          <a:p>
            <a:pPr marL="0" lvl="1" algn="just"/>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Lúc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lên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đến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đỉnh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núi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hai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anh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vui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sướng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hét</a:t>
            </a:r>
            <a:r>
              <a:rPr lang="en-US" sz="2400" dirty="0">
                <a:latin typeface="Arial-Rounded" pitchFamily="34" charset="0"/>
                <a:ea typeface="Arial-Rounded" pitchFamily="34" charset="0"/>
                <a:cs typeface="Arial-Rounded" pitchFamily="34" charset="0"/>
              </a:rPr>
              <a:t> vang.</a:t>
            </a:r>
          </a:p>
          <a:p>
            <a:pPr marL="0" lvl="1" algn="just"/>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Lâm</a:t>
            </a:r>
            <a:r>
              <a:rPr lang="en-US" sz="2400" dirty="0">
                <a:latin typeface="Arial-Rounded" pitchFamily="34" charset="0"/>
                <a:ea typeface="Arial-Rounded" pitchFamily="34" charset="0"/>
                <a:cs typeface="Arial-Rounded" pitchFamily="34" charset="0"/>
              </a:rPr>
              <a:t> Anh)</a:t>
            </a:r>
            <a:endParaRPr lang="en-US" sz="2400" dirty="0">
              <a:latin typeface="Arial Rounded MT Bold" pitchFamily="34" charset="0"/>
              <a:ea typeface="Arial-Rounded" pitchFamily="34" charset="0"/>
              <a:cs typeface="Arial-Rounded" pitchFamily="34" charset="0"/>
            </a:endParaRPr>
          </a:p>
        </p:txBody>
      </p:sp>
      <p:sp>
        <p:nvSpPr>
          <p:cNvPr id="20" name="TextBox 19">
            <a:extLst>
              <a:ext uri="{FF2B5EF4-FFF2-40B4-BE49-F238E27FC236}">
                <a16:creationId xmlns:a16="http://schemas.microsoft.com/office/drawing/2014/main" id="{D45982D2-6063-4856-8F3E-D7986FC38521}"/>
              </a:ext>
            </a:extLst>
          </p:cNvPr>
          <p:cNvSpPr txBox="1"/>
          <p:nvPr/>
        </p:nvSpPr>
        <p:spPr>
          <a:xfrm>
            <a:off x="1598468" y="402342"/>
            <a:ext cx="5947064" cy="523172"/>
          </a:xfrm>
          <a:prstGeom prst="rect">
            <a:avLst/>
          </a:prstGeom>
          <a:noFill/>
        </p:spPr>
        <p:txBody>
          <a:bodyPr wrap="square" lIns="91391" tIns="45696" rIns="91391" bIns="45696" rtlCol="0">
            <a:spAutoFit/>
          </a:bodyPr>
          <a:lstStyle/>
          <a:p>
            <a:pPr algn="ctr"/>
            <a:r>
              <a:rPr lang="en-US" sz="2800" b="1" dirty="0" err="1">
                <a:latin typeface="Arial-Rounded" pitchFamily="34" charset="0"/>
                <a:ea typeface="Arial-Rounded" pitchFamily="34" charset="0"/>
                <a:cs typeface="Arial-Rounded" pitchFamily="34" charset="0"/>
              </a:rPr>
              <a:t>Cả</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chơi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núi</a:t>
            </a:r>
            <a:endParaRPr lang="en-US" sz="2800" b="1" dirty="0">
              <a:latin typeface="Arial Rounded MT Bold" pitchFamily="34" charset="0"/>
              <a:ea typeface="Arial-Rounded" pitchFamily="34" charset="0"/>
              <a:cs typeface="Arial-Rounded" pitchFamily="34" charset="0"/>
            </a:endParaRPr>
          </a:p>
        </p:txBody>
      </p:sp>
      <p:sp>
        <p:nvSpPr>
          <p:cNvPr id="2" name="TextBox 1"/>
          <p:cNvSpPr txBox="1"/>
          <p:nvPr/>
        </p:nvSpPr>
        <p:spPr>
          <a:xfrm>
            <a:off x="59442" y="1356156"/>
            <a:ext cx="301686" cy="369332"/>
          </a:xfrm>
          <a:prstGeom prst="rect">
            <a:avLst/>
          </a:prstGeom>
          <a:noFill/>
        </p:spPr>
        <p:txBody>
          <a:bodyPr wrap="none" rtlCol="0">
            <a:spAutoFit/>
          </a:bodyPr>
          <a:lstStyle/>
          <a:p>
            <a:r>
              <a:rPr lang="en-GB" dirty="0" smtClean="0"/>
              <a:t>1</a:t>
            </a:r>
            <a:endParaRPr lang="en-US" dirty="0"/>
          </a:p>
        </p:txBody>
      </p:sp>
      <p:sp>
        <p:nvSpPr>
          <p:cNvPr id="9" name="TextBox 8"/>
          <p:cNvSpPr txBox="1"/>
          <p:nvPr/>
        </p:nvSpPr>
        <p:spPr>
          <a:xfrm>
            <a:off x="5303" y="2613851"/>
            <a:ext cx="301686" cy="369332"/>
          </a:xfrm>
          <a:prstGeom prst="rect">
            <a:avLst/>
          </a:prstGeom>
          <a:noFill/>
        </p:spPr>
        <p:txBody>
          <a:bodyPr wrap="none" rtlCol="0">
            <a:spAutoFit/>
          </a:bodyPr>
          <a:lstStyle/>
          <a:p>
            <a:r>
              <a:rPr lang="en-GB" dirty="0" smtClean="0"/>
              <a:t>2</a:t>
            </a:r>
            <a:endParaRPr lang="en-US" dirty="0"/>
          </a:p>
        </p:txBody>
      </p:sp>
      <p:sp>
        <p:nvSpPr>
          <p:cNvPr id="10" name="TextBox 9"/>
          <p:cNvSpPr txBox="1"/>
          <p:nvPr/>
        </p:nvSpPr>
        <p:spPr>
          <a:xfrm>
            <a:off x="49478" y="3492810"/>
            <a:ext cx="301686" cy="369332"/>
          </a:xfrm>
          <a:prstGeom prst="rect">
            <a:avLst/>
          </a:prstGeom>
          <a:noFill/>
        </p:spPr>
        <p:txBody>
          <a:bodyPr wrap="none" rtlCol="0">
            <a:spAutoFit/>
          </a:bodyPr>
          <a:lstStyle/>
          <a:p>
            <a:r>
              <a:rPr lang="en-GB" dirty="0" smtClean="0"/>
              <a:t>3</a:t>
            </a:r>
            <a:endParaRPr lang="en-US" dirty="0"/>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FE4EFC-2207-49CA-99CF-A91965FE8422}"/>
              </a:ext>
            </a:extLst>
          </p:cNvPr>
          <p:cNvSpPr txBox="1"/>
          <p:nvPr/>
        </p:nvSpPr>
        <p:spPr>
          <a:xfrm>
            <a:off x="473603" y="514350"/>
            <a:ext cx="8196793" cy="584775"/>
          </a:xfrm>
          <a:prstGeom prst="rect">
            <a:avLst/>
          </a:prstGeom>
          <a:noFill/>
        </p:spPr>
        <p:txBody>
          <a:bodyPr wrap="square" rtlCol="0">
            <a:spAutoFit/>
          </a:bodyPr>
          <a:lstStyle/>
          <a:p>
            <a:pPr algn="just"/>
            <a:r>
              <a:rPr lang="en-US" sz="3200" i="1"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Khúc</a:t>
            </a:r>
            <a:r>
              <a:rPr lang="en-US" sz="3200" i="1">
                <a:solidFill>
                  <a:srgbClr val="FF0000"/>
                </a:solidFill>
                <a:latin typeface="Arial-Rounded" panose="020B0500000000000000" pitchFamily="34" charset="0"/>
                <a:ea typeface="Arial-Rounded" panose="020B0500000000000000" pitchFamily="34" charset="0"/>
                <a:cs typeface="Arial-Rounded" panose="020B0500000000000000" pitchFamily="34" charset="0"/>
              </a:rPr>
              <a:t> khuỷu</a:t>
            </a:r>
            <a:r>
              <a:rPr lang="en-US" sz="3200" i="1">
                <a:latin typeface="Arial-Rounded" panose="020B0500000000000000" pitchFamily="34" charset="0"/>
                <a:ea typeface="Arial-Rounded" panose="020B0500000000000000" pitchFamily="34" charset="0"/>
                <a:cs typeface="Arial-Rounded" panose="020B0500000000000000" pitchFamily="34" charset="0"/>
              </a:rPr>
              <a:t>:</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75DCB0FE-6EC7-4E70-8CE7-772F00237CBA}"/>
              </a:ext>
            </a:extLst>
          </p:cNvPr>
          <p:cNvSpPr txBox="1"/>
          <p:nvPr/>
        </p:nvSpPr>
        <p:spPr>
          <a:xfrm>
            <a:off x="321920" y="3321395"/>
            <a:ext cx="8500160" cy="584775"/>
          </a:xfrm>
          <a:prstGeom prst="rect">
            <a:avLst/>
          </a:prstGeom>
          <a:noFill/>
        </p:spPr>
        <p:txBody>
          <a:bodyPr wrap="square" rtlCol="0">
            <a:spAutoFit/>
          </a:bodyPr>
          <a:lstStyle/>
          <a:p>
            <a:r>
              <a:rPr lang="en-US" sz="3200" i="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Huỳnh</a:t>
            </a:r>
            <a:r>
              <a:rPr lang="en-US" sz="3200"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i="1"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huỵch</a:t>
            </a:r>
            <a:r>
              <a:rPr lang="en-US" sz="32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4F156879-28AB-457E-95EC-F3152BEA0068}"/>
              </a:ext>
            </a:extLst>
          </p:cNvPr>
          <p:cNvSpPr txBox="1"/>
          <p:nvPr/>
        </p:nvSpPr>
        <p:spPr>
          <a:xfrm>
            <a:off x="473603" y="514350"/>
            <a:ext cx="8196793" cy="2185214"/>
          </a:xfrm>
          <a:prstGeom prst="rect">
            <a:avLst/>
          </a:prstGeom>
          <a:noFill/>
        </p:spPr>
        <p:txBody>
          <a:bodyPr wrap="square" rtlCol="0">
            <a:spAutoFit/>
          </a:bodyPr>
          <a:lstStyle/>
          <a:p>
            <a:pPr algn="just"/>
            <a:r>
              <a:rPr lang="en-US" sz="3200" b="0" i="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có </a:t>
            </a:r>
            <a:r>
              <a:rPr lang="en-US" sz="3200" b="0" i="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nhiều</a:t>
            </a:r>
            <a:r>
              <a:rPr lang="en-US" sz="3200" b="0" i="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3200" b="0" i="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gấp</a:t>
            </a:r>
            <a:r>
              <a:rPr lang="en-US" sz="3200" b="0" i="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khúc</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ngắn</a:t>
            </a:r>
            <a:r>
              <a:rPr lang="en-US" sz="3200" b="0" i="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nối</a:t>
            </a:r>
            <a:r>
              <a:rPr lang="en-US" sz="3200" b="0" i="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nhau</a:t>
            </a:r>
            <a:r>
              <a:rPr lang="en-US" sz="3200" b="0" i="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liên</a:t>
            </a:r>
            <a:r>
              <a:rPr lang="en-US" sz="3200" b="0" i="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tiếp</a:t>
            </a:r>
            <a:r>
              <a:rPr lang="en-US" sz="3200" b="0" i="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4000" b="0" i="0" dirty="0">
                <a:solidFill>
                  <a:srgbClr val="202124"/>
                </a:solidFill>
                <a:effectLst/>
                <a:latin typeface="arial" panose="020B0604020202020204" pitchFamily="34" charset="0"/>
              </a:rPr>
              <a:t/>
            </a:r>
            <a:br>
              <a:rPr lang="en-US" sz="4000" b="0" i="0" dirty="0">
                <a:solidFill>
                  <a:srgbClr val="202124"/>
                </a:solidFill>
                <a:effectLst/>
                <a:latin typeface="arial" panose="020B0604020202020204" pitchFamily="34" charset="0"/>
              </a:rPr>
            </a:b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95CBD441-0384-42B2-828F-D67048E00662}"/>
              </a:ext>
            </a:extLst>
          </p:cNvPr>
          <p:cNvSpPr txBox="1"/>
          <p:nvPr/>
        </p:nvSpPr>
        <p:spPr>
          <a:xfrm>
            <a:off x="321919" y="3352174"/>
            <a:ext cx="8500160" cy="1569660"/>
          </a:xfrm>
          <a:prstGeom prst="rect">
            <a:avLst/>
          </a:prstGeom>
          <a:noFill/>
        </p:spPr>
        <p:txBody>
          <a:bodyPr wrap="square" rtlCol="0">
            <a:spAutoFit/>
          </a:bodyPr>
          <a:lstStyle/>
          <a:p>
            <a:r>
              <a:rPr lang="en-US" sz="32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tiếng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đập</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mạnh</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liên</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tiếp</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nhau</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do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hoạt</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động</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mạnh</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hay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nặng</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nhọc</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nào</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gây</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ra.</a:t>
            </a:r>
          </a:p>
        </p:txBody>
      </p:sp>
      <p:pic>
        <p:nvPicPr>
          <p:cNvPr id="2" name="Picture 2" descr="Cung đường chữ M Hà Giang và các con đường chỉ có trên Cao nguyên đá">
            <a:extLst>
              <a:ext uri="{FF2B5EF4-FFF2-40B4-BE49-F238E27FC236}">
                <a16:creationId xmlns:a16="http://schemas.microsoft.com/office/drawing/2014/main" id="{DF6E523E-184D-4C21-BE9F-83D82DEE85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204338"/>
            <a:ext cx="3179762" cy="220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6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95D5EC-ADD2-4F88-9439-08665D5701F4}"/>
              </a:ext>
            </a:extLst>
          </p:cNvPr>
          <p:cNvSpPr txBox="1"/>
          <p:nvPr/>
        </p:nvSpPr>
        <p:spPr>
          <a:xfrm>
            <a:off x="685800" y="590550"/>
            <a:ext cx="8249478" cy="523220"/>
          </a:xfrm>
          <a:prstGeom prst="rect">
            <a:avLst/>
          </a:prstGeom>
          <a:noFill/>
        </p:spPr>
        <p:txBody>
          <a:bodyPr wrap="square" rtlCol="0">
            <a:spAutoFit/>
          </a:bodyPr>
          <a:lstStyle/>
          <a:p>
            <a:r>
              <a:rPr lang="en-US" sz="2800" i="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Tuýp</a:t>
            </a:r>
            <a:r>
              <a:rPr lang="en-US" sz="2800"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28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29EC4342-90A3-40A8-A150-5B286F800B7E}"/>
              </a:ext>
            </a:extLst>
          </p:cNvPr>
          <p:cNvSpPr txBox="1"/>
          <p:nvPr/>
        </p:nvSpPr>
        <p:spPr>
          <a:xfrm>
            <a:off x="2458278" y="600878"/>
            <a:ext cx="8249478" cy="523220"/>
          </a:xfrm>
          <a:prstGeom prst="rect">
            <a:avLst/>
          </a:prstGeom>
          <a:noFill/>
        </p:spPr>
        <p:txBody>
          <a:bodyPr wrap="square" rtlCol="0">
            <a:spAutoFit/>
          </a:bodyPr>
          <a:lstStyle/>
          <a:p>
            <a:pPr algn="just"/>
            <a:r>
              <a:rPr lang="vi-VN" sz="2800" b="0" i="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ống </a:t>
            </a:r>
            <a:r>
              <a:rPr lang="vi-VN" sz="2800" b="0" i="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nhỏ, dài, thường bằng kim loại</a:t>
            </a:r>
            <a:r>
              <a:rPr lang="en-US" sz="2800" b="0" i="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6" name="Picture 8" descr="Sự phát triển của ống tuýp nhôm - bao bì cho ngành dược">
            <a:extLst>
              <a:ext uri="{FF2B5EF4-FFF2-40B4-BE49-F238E27FC236}">
                <a16:creationId xmlns:a16="http://schemas.microsoft.com/office/drawing/2014/main" id="{5D313EA0-6529-46A0-A9AA-3CDB25D70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13770"/>
            <a:ext cx="4999037" cy="333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82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C4C206-E152-4EE0-B419-C287FFF96468}"/>
              </a:ext>
            </a:extLst>
          </p:cNvPr>
          <p:cNvSpPr txBox="1"/>
          <p:nvPr/>
        </p:nvSpPr>
        <p:spPr>
          <a:xfrm>
            <a:off x="685800" y="580222"/>
            <a:ext cx="4544502" cy="523220"/>
          </a:xfrm>
          <a:prstGeom prst="rect">
            <a:avLst/>
          </a:prstGeom>
          <a:noFill/>
        </p:spPr>
        <p:txBody>
          <a:bodyPr wrap="square">
            <a:spAutoFit/>
          </a:bodyPr>
          <a:lstStyle/>
          <a:p>
            <a:pPr algn="just"/>
            <a:r>
              <a:rPr lang="vi-VN" sz="28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Côn </a:t>
            </a:r>
            <a:r>
              <a:rPr lang="vi-VN" sz="2800" b="0" i="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trùng</a:t>
            </a:r>
            <a:r>
              <a:rPr lang="en-US" sz="2800" b="0" i="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321EEFC-2EDF-4B03-AFF5-409B1592D6E8}"/>
              </a:ext>
            </a:extLst>
          </p:cNvPr>
          <p:cNvSpPr txBox="1"/>
          <p:nvPr/>
        </p:nvSpPr>
        <p:spPr>
          <a:xfrm>
            <a:off x="685800" y="590550"/>
            <a:ext cx="8077200" cy="1384995"/>
          </a:xfrm>
          <a:prstGeom prst="rect">
            <a:avLst/>
          </a:prstGeom>
          <a:noFill/>
        </p:spPr>
        <p:txBody>
          <a:bodyPr wrap="square">
            <a:spAutoFit/>
          </a:bodyPr>
          <a:lstStyle/>
          <a:p>
            <a:pPr algn="just"/>
            <a:r>
              <a:rPr lang="en-US" sz="2800" b="0" i="0">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a:effectLst/>
                <a:latin typeface="Arial-Rounded" panose="020B0500000000000000" pitchFamily="34" charset="0"/>
                <a:ea typeface="Arial-Rounded" panose="020B0500000000000000" pitchFamily="34" charset="0"/>
                <a:cs typeface="Arial-Rounded" panose="020B0500000000000000" pitchFamily="34" charset="0"/>
              </a:rPr>
              <a:t>là </a:t>
            </a:r>
            <a:r>
              <a:rPr lang="vi-VN" sz="2800" b="0" i="0" dirty="0">
                <a:effectLst/>
                <a:latin typeface="Arial-Rounded" panose="020B0500000000000000" pitchFamily="34" charset="0"/>
                <a:ea typeface="Arial-Rounded" panose="020B0500000000000000" pitchFamily="34" charset="0"/>
                <a:cs typeface="Arial-Rounded" panose="020B0500000000000000" pitchFamily="34" charset="0"/>
              </a:rPr>
              <a:t>những sinh vật có đốt nhỏ bé. Thân mình của chúng được chia thành 3 phần. Chúng có 6 chân và phần lớn đề</a:t>
            </a:r>
            <a:r>
              <a:rPr lang="en-US" sz="2800" dirty="0">
                <a:latin typeface="Arial-Rounded" panose="020B0500000000000000" pitchFamily="34" charset="0"/>
                <a:ea typeface="Arial-Rounded" panose="020B0500000000000000" pitchFamily="34" charset="0"/>
                <a:cs typeface="Arial-Rounded" panose="020B0500000000000000" pitchFamily="34" charset="0"/>
              </a:rPr>
              <a:t>u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cánh</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2" descr="Download Beetle Transparent Cartoon Vector Library - Beatle Insect Cartoon  Png PNG Image with No Background - PNGkey.com">
            <a:extLst>
              <a:ext uri="{FF2B5EF4-FFF2-40B4-BE49-F238E27FC236}">
                <a16:creationId xmlns:a16="http://schemas.microsoft.com/office/drawing/2014/main" id="{388CB156-3B90-45E1-841E-41A6E6447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78821"/>
            <a:ext cx="2314576" cy="13858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artoon Bugs Clipart - Clipart Suggest">
            <a:extLst>
              <a:ext uri="{FF2B5EF4-FFF2-40B4-BE49-F238E27FC236}">
                <a16:creationId xmlns:a16="http://schemas.microsoft.com/office/drawing/2014/main" id="{084EBDD8-3DD7-4B36-ADE4-27A820EC3D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387" y="2115443"/>
            <a:ext cx="2181225" cy="21050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artoon Insect Clipart - Clipart Suggest">
            <a:extLst>
              <a:ext uri="{FF2B5EF4-FFF2-40B4-BE49-F238E27FC236}">
                <a16:creationId xmlns:a16="http://schemas.microsoft.com/office/drawing/2014/main" id="{562C3EBB-CE77-4E4A-B1CC-240A235754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257365"/>
            <a:ext cx="1793169"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13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5839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panose="020B0604020202020204" pitchFamily="34" charset="0"/>
                <a:cs typeface="Arial" panose="020B0604020202020204" pitchFamily="34" charset="0"/>
              </a:rPr>
              <a:t>2</a:t>
            </a:r>
          </a:p>
        </p:txBody>
      </p:sp>
      <p:sp>
        <p:nvSpPr>
          <p:cNvPr id="3" name="TextBox 2"/>
          <p:cNvSpPr txBox="1"/>
          <p:nvPr/>
        </p:nvSpPr>
        <p:spPr>
          <a:xfrm>
            <a:off x="744682" y="244818"/>
            <a:ext cx="7391400" cy="523172"/>
          </a:xfrm>
          <a:prstGeom prst="rect">
            <a:avLst/>
          </a:prstGeom>
          <a:noFill/>
        </p:spPr>
        <p:txBody>
          <a:bodyPr wrap="square" lIns="91391" tIns="45696" rIns="91391" bIns="45696" rtlCol="0">
            <a:spAutoFit/>
          </a:bodyPr>
          <a:lstStyle/>
          <a:p>
            <a:pPr algn="just"/>
            <a:r>
              <a:rPr lang="en-US" sz="2800" b="1" dirty="0" err="1">
                <a:latin typeface="Arial" panose="020B0604020202020204" pitchFamily="34" charset="0"/>
                <a:ea typeface="Arial-Rounded" pitchFamily="34" charset="0"/>
                <a:cs typeface="Arial" panose="020B0604020202020204" pitchFamily="34" charset="0"/>
              </a:rPr>
              <a:t>Đọc</a:t>
            </a:r>
            <a:endParaRPr lang="en-US" sz="2800" b="1" dirty="0">
              <a:latin typeface="Arial" panose="020B0604020202020204" pitchFamily="34" charset="0"/>
              <a:ea typeface="Arial-Rounded" pitchFamily="34" charset="0"/>
              <a:cs typeface="Arial" panose="020B0604020202020204" pitchFamily="34" charset="0"/>
            </a:endParaRPr>
          </a:p>
        </p:txBody>
      </p:sp>
      <p:sp>
        <p:nvSpPr>
          <p:cNvPr id="4" name="TextBox 3"/>
          <p:cNvSpPr txBox="1"/>
          <p:nvPr/>
        </p:nvSpPr>
        <p:spPr>
          <a:xfrm>
            <a:off x="1720830" y="463190"/>
            <a:ext cx="5947064" cy="523172"/>
          </a:xfrm>
          <a:prstGeom prst="rect">
            <a:avLst/>
          </a:prstGeom>
          <a:noFill/>
        </p:spPr>
        <p:txBody>
          <a:bodyPr wrap="square" lIns="91391" tIns="45696" rIns="91391" bIns="45696" rtlCol="0">
            <a:spAutoFit/>
          </a:bodyPr>
          <a:lstStyle/>
          <a:p>
            <a:pPr algn="ctr"/>
            <a:r>
              <a:rPr lang="en-US" sz="2800" b="1" dirty="0" err="1">
                <a:latin typeface="Arial-Rounded" pitchFamily="34" charset="0"/>
                <a:ea typeface="Arial-Rounded" pitchFamily="34" charset="0"/>
                <a:cs typeface="Arial-Rounded" pitchFamily="34" charset="0"/>
              </a:rPr>
              <a:t>Cả</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chơi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núi</a:t>
            </a:r>
            <a:endParaRPr lang="en-US" sz="2800" b="1" dirty="0">
              <a:latin typeface="Arial Rounded MT Bold" pitchFamily="34" charset="0"/>
              <a:ea typeface="Arial-Rounded" pitchFamily="34" charset="0"/>
              <a:cs typeface="Arial-Rounded" pitchFamily="34" charset="0"/>
            </a:endParaRPr>
          </a:p>
        </p:txBody>
      </p:sp>
      <p:sp>
        <p:nvSpPr>
          <p:cNvPr id="5" name="TextBox 4"/>
          <p:cNvSpPr txBox="1"/>
          <p:nvPr/>
        </p:nvSpPr>
        <p:spPr>
          <a:xfrm>
            <a:off x="71024" y="955047"/>
            <a:ext cx="8991600" cy="3724048"/>
          </a:xfrm>
          <a:prstGeom prst="rect">
            <a:avLst/>
          </a:prstGeom>
          <a:noFill/>
        </p:spPr>
        <p:txBody>
          <a:bodyPr wrap="square" lIns="91391" tIns="45696" rIns="91391" bIns="45696" rtlCol="0">
            <a:spAutoFit/>
          </a:bodyPr>
          <a:lstStyle/>
          <a:p>
            <a:pPr marL="0" lvl="1" algn="just"/>
            <a:r>
              <a:rPr lang="en-US" sz="2800" dirty="0">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Bố</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mẹ</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cho</a:t>
            </a:r>
            <a:r>
              <a:rPr lang="en-US" sz="2600" dirty="0">
                <a:solidFill>
                  <a:srgbClr val="C00000"/>
                </a:solidFill>
                <a:latin typeface="Arial-Rounded" pitchFamily="34" charset="0"/>
                <a:ea typeface="Arial-Rounded" pitchFamily="34" charset="0"/>
                <a:cs typeface="Arial-Rounded" pitchFamily="34" charset="0"/>
              </a:rPr>
              <a:t> Nam </a:t>
            </a:r>
            <a:r>
              <a:rPr lang="en-US" sz="2600" dirty="0" err="1">
                <a:solidFill>
                  <a:srgbClr val="C00000"/>
                </a:solidFill>
                <a:latin typeface="Arial-Rounded" pitchFamily="34" charset="0"/>
                <a:ea typeface="Arial-Rounded" pitchFamily="34" charset="0"/>
                <a:cs typeface="Arial-Rounded" pitchFamily="34" charset="0"/>
              </a:rPr>
              <a:t>và</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Đức</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đi</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chơi</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núi</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Hôm</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trước</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mẹ</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thức</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khuya</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để</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chuẩn</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bị</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quần</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áo</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thức</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ăn</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nước</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uống</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và</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cả</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tuýp</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thuốc</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chống</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côn</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trùng</a:t>
            </a:r>
            <a:r>
              <a:rPr lang="en-US" sz="2600" dirty="0">
                <a:solidFill>
                  <a:srgbClr val="C00000"/>
                </a:solidFill>
                <a:latin typeface="Arial-Rounded" pitchFamily="34" charset="0"/>
                <a:ea typeface="Arial-Rounded" pitchFamily="34" charset="0"/>
                <a:cs typeface="Arial-Rounded" pitchFamily="34" charset="0"/>
              </a:rPr>
              <a:t>.</a:t>
            </a:r>
          </a:p>
          <a:p>
            <a:pPr marL="0" lvl="1" algn="just"/>
            <a:r>
              <a:rPr lang="en-US" sz="2600" dirty="0">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Hôm</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sau</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khi</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mặt</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trời</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lên</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cả</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nhà</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đã</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tới</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chân</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núi</a:t>
            </a:r>
            <a:r>
              <a:rPr lang="en-US" sz="2600" dirty="0">
                <a:solidFill>
                  <a:srgbClr val="0070C0"/>
                </a:solidFill>
                <a:latin typeface="Arial-Rounded" pitchFamily="34" charset="0"/>
                <a:ea typeface="Arial-Rounded" pitchFamily="34" charset="0"/>
                <a:cs typeface="Arial-Rounded" pitchFamily="34" charset="0"/>
              </a:rPr>
              <a:t>. Nam </a:t>
            </a:r>
            <a:r>
              <a:rPr lang="en-US" sz="2600" dirty="0" err="1">
                <a:solidFill>
                  <a:srgbClr val="0070C0"/>
                </a:solidFill>
                <a:latin typeface="Arial-Rounded" pitchFamily="34" charset="0"/>
                <a:ea typeface="Arial-Rounded" pitchFamily="34" charset="0"/>
                <a:cs typeface="Arial-Rounded" pitchFamily="34" charset="0"/>
              </a:rPr>
              <a:t>và</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Đức</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thích</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thú</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đuổi</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nhau</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huỳnh</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huỵch</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Càng</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lên</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cao</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đường</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càng</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dốc</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và</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khúc</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khuỷu</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bố</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phải</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cõng</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Đức</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Thỉnh</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thoảng</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mẹ</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lau</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mồ</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hôi</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cho</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hai</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anh</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em</a:t>
            </a:r>
            <a:r>
              <a:rPr lang="en-US" sz="2600" dirty="0">
                <a:solidFill>
                  <a:srgbClr val="0070C0"/>
                </a:solidFill>
                <a:latin typeface="Arial-Rounded" pitchFamily="34" charset="0"/>
                <a:ea typeface="Arial-Rounded" pitchFamily="34" charset="0"/>
                <a:cs typeface="Arial-Rounded" pitchFamily="34" charset="0"/>
              </a:rPr>
              <a:t>. </a:t>
            </a:r>
          </a:p>
          <a:p>
            <a:pPr marL="0" lvl="1" algn="just"/>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Lúc</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lên</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đến</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đỉnh</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núi</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hai</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anh</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em</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vui</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sướng</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hét</a:t>
            </a:r>
            <a:r>
              <a:rPr lang="en-US" sz="2600" dirty="0">
                <a:solidFill>
                  <a:schemeClr val="accent6">
                    <a:lumMod val="75000"/>
                  </a:schemeClr>
                </a:solidFill>
                <a:latin typeface="Arial-Rounded" pitchFamily="34" charset="0"/>
                <a:ea typeface="Arial-Rounded" pitchFamily="34" charset="0"/>
                <a:cs typeface="Arial-Rounded" pitchFamily="34" charset="0"/>
              </a:rPr>
              <a:t> vang.</a:t>
            </a:r>
          </a:p>
          <a:p>
            <a:pPr marL="0" lvl="1" algn="just"/>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Lâm</a:t>
            </a:r>
            <a:r>
              <a:rPr lang="en-US" sz="2600" dirty="0">
                <a:latin typeface="Arial-Rounded" pitchFamily="34" charset="0"/>
                <a:ea typeface="Arial-Rounded" pitchFamily="34" charset="0"/>
                <a:cs typeface="Arial-Rounded" pitchFamily="34" charset="0"/>
              </a:rPr>
              <a:t> Anh)</a:t>
            </a:r>
            <a:endParaRPr lang="en-US" sz="2600" dirty="0">
              <a:latin typeface="Arial Rounded MT Bold" pitchFamily="34" charset="0"/>
              <a:ea typeface="Arial-Rounded" pitchFamily="34" charset="0"/>
              <a:cs typeface="Arial-Rounded" pitchFamily="34" charset="0"/>
            </a:endParaRPr>
          </a:p>
        </p:txBody>
      </p:sp>
      <p:sp>
        <p:nvSpPr>
          <p:cNvPr id="7" name="TextBox 6">
            <a:extLst>
              <a:ext uri="{FF2B5EF4-FFF2-40B4-BE49-F238E27FC236}">
                <a16:creationId xmlns:a16="http://schemas.microsoft.com/office/drawing/2014/main" id="{C099F76D-7D08-4A29-8620-EB73C8BBA10D}"/>
              </a:ext>
            </a:extLst>
          </p:cNvPr>
          <p:cNvSpPr txBox="1"/>
          <p:nvPr/>
        </p:nvSpPr>
        <p:spPr>
          <a:xfrm>
            <a:off x="3404195" y="4433399"/>
            <a:ext cx="2580334" cy="461628"/>
          </a:xfrm>
          <a:prstGeom prst="rect">
            <a:avLst/>
          </a:prstGeom>
          <a:solidFill>
            <a:schemeClr val="accent6">
              <a:lumMod val="60000"/>
              <a:lumOff val="40000"/>
            </a:schemeClr>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Đọc nối tiếp đoạn</a:t>
            </a:r>
          </a:p>
        </p:txBody>
      </p:sp>
    </p:spTree>
    <p:extLst>
      <p:ext uri="{BB962C8B-B14F-4D97-AF65-F5344CB8AC3E}">
        <p14:creationId xmlns:p14="http://schemas.microsoft.com/office/powerpoint/2010/main" val="344997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77F820-B63E-4816-867D-D7DD58156B85}"/>
              </a:ext>
            </a:extLst>
          </p:cNvPr>
          <p:cNvSpPr txBox="1"/>
          <p:nvPr/>
        </p:nvSpPr>
        <p:spPr>
          <a:xfrm>
            <a:off x="83489" y="644729"/>
            <a:ext cx="8977022" cy="3831770"/>
          </a:xfrm>
          <a:prstGeom prst="rect">
            <a:avLst/>
          </a:prstGeom>
          <a:noFill/>
        </p:spPr>
        <p:txBody>
          <a:bodyPr wrap="square" lIns="91391" tIns="45696" rIns="91391" bIns="45696" rtlCol="0">
            <a:spAutoFit/>
          </a:bodyPr>
          <a:lstStyle/>
          <a:p>
            <a:pPr marL="0" marR="0" lvl="1" indent="0" algn="just" defTabSz="91391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Bố</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mẹ</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cho</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Nam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và</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Đức</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đi</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chơi</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núi</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Hôm</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trước</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mẹ</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thức</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khuya</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để</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chuẩn</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bị</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quần</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áo</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thức</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ăn</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nước</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uống</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và</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cả</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tuýp</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thuốc</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chống</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côn</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trùng</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a:t>
            </a:r>
          </a:p>
          <a:p>
            <a:pPr marL="0" marR="0" lvl="1" indent="0" algn="just" defTabSz="91391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Hôm</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sau</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khi</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mặt</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trời</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lên</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cả</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nhà</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đã</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tới</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chân</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núi</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Nam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và</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Đức</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thích</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thú</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đuổi</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nhau</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huỳnh</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huỵch</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Càng</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lên</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cao</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đường</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càng</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dốc</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và</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khúc</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khuỷu</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bố</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phải</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cõng</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Đức</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Thỉnh</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thoảng</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mẹ</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lau</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mồ</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hôi</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cho</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hai</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anh</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em</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p>
          <a:p>
            <a:pPr marL="0" marR="0" lvl="1" indent="0" algn="just" defTabSz="91391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Lúc</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lên</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đến</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đỉnh</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núi</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hai</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anh</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em</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vui</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sướng</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hét</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vang.</a:t>
            </a:r>
          </a:p>
          <a:p>
            <a:pPr marL="0" marR="0" lvl="1" indent="0" algn="just" defTabSz="91391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7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Lâm</a:t>
            </a:r>
            <a:r>
              <a:rPr kumimoji="0" lang="en-US" sz="27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Anh)</a:t>
            </a:r>
            <a:endParaRPr kumimoji="0" lang="en-US" sz="27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923EA709-A44D-43EC-B30B-5386C5B359C3}"/>
              </a:ext>
            </a:extLst>
          </p:cNvPr>
          <p:cNvSpPr txBox="1"/>
          <p:nvPr/>
        </p:nvSpPr>
        <p:spPr>
          <a:xfrm>
            <a:off x="1752600" y="133350"/>
            <a:ext cx="5947064" cy="523172"/>
          </a:xfrm>
          <a:prstGeom prst="rect">
            <a:avLst/>
          </a:prstGeom>
          <a:noFill/>
        </p:spPr>
        <p:txBody>
          <a:bodyPr wrap="square" lIns="91391" tIns="45696" rIns="91391" bIns="45696" rtlCol="0">
            <a:spAutoFit/>
          </a:bodyPr>
          <a:lstStyle/>
          <a:p>
            <a:pPr marL="0" marR="0" lvl="0" indent="0" algn="ctr" defTabSz="91391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Cả</a:t>
            </a:r>
            <a:r>
              <a:rPr kumimoji="0" lang="en-US" sz="28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nhà</a:t>
            </a:r>
            <a:r>
              <a:rPr kumimoji="0" lang="en-US" sz="28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đi</a:t>
            </a:r>
            <a:r>
              <a:rPr kumimoji="0" lang="en-US" sz="28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chơi</a:t>
            </a:r>
            <a:r>
              <a:rPr kumimoji="0" lang="en-US" sz="28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núi</a:t>
            </a:r>
            <a:endParaRPr kumimoji="0" lang="en-US" sz="2800" b="1"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77291"/>
            <a:ext cx="2362200" cy="911476"/>
          </a:xfrm>
          <a:prstGeom prst="rect">
            <a:avLst/>
          </a:prstGeom>
        </p:spPr>
      </p:pic>
      <p:sp>
        <p:nvSpPr>
          <p:cNvPr id="7" name="TextBox 6"/>
          <p:cNvSpPr txBox="1"/>
          <p:nvPr/>
        </p:nvSpPr>
        <p:spPr>
          <a:xfrm>
            <a:off x="3802190" y="4387367"/>
            <a:ext cx="2404465" cy="400073"/>
          </a:xfrm>
          <a:prstGeom prst="rect">
            <a:avLst/>
          </a:prstGeom>
          <a:solidFill>
            <a:srgbClr val="FFD347"/>
          </a:solidFill>
        </p:spPr>
        <p:txBody>
          <a:bodyPr wrap="square" lIns="91403" tIns="45702" rIns="91403" bIns="45702" rtlCol="0">
            <a:spAutoFit/>
          </a:bodyPr>
          <a:lstStyle/>
          <a:p>
            <a:pPr algn="ctr"/>
            <a:r>
              <a:rPr lang="en-US" sz="2000" dirty="0" err="1" smtClean="0">
                <a:latin typeface="Arial-Rounded" pitchFamily="34" charset="0"/>
                <a:ea typeface="Arial-Rounded" pitchFamily="34" charset="0"/>
                <a:cs typeface="Arial-Rounded" pitchFamily="34" charset="0"/>
              </a:rPr>
              <a:t>Luyện</a:t>
            </a:r>
            <a:r>
              <a:rPr lang="en-US" sz="2000" dirty="0" smtClean="0">
                <a:latin typeface="Arial-Rounded" pitchFamily="34" charset="0"/>
                <a:ea typeface="Arial-Rounded" pitchFamily="34" charset="0"/>
                <a:cs typeface="Arial-Rounded" pitchFamily="34" charset="0"/>
              </a:rPr>
              <a:t> </a:t>
            </a:r>
            <a:r>
              <a:rPr lang="en-US" sz="2000" dirty="0" err="1" smtClean="0">
                <a:latin typeface="Arial-Rounded" pitchFamily="34" charset="0"/>
                <a:ea typeface="Arial-Rounded" pitchFamily="34" charset="0"/>
                <a:cs typeface="Arial-Rounded" pitchFamily="34" charset="0"/>
              </a:rPr>
              <a:t>đọc</a:t>
            </a:r>
            <a:r>
              <a:rPr lang="en-US" sz="2000" dirty="0" smtClean="0">
                <a:latin typeface="Arial-Rounded" pitchFamily="34" charset="0"/>
                <a:ea typeface="Arial-Rounded" pitchFamily="34" charset="0"/>
                <a:cs typeface="Arial-Rounded" pitchFamily="34" charset="0"/>
              </a:rPr>
              <a:t> </a:t>
            </a:r>
            <a:r>
              <a:rPr lang="en-US" sz="2000" dirty="0" err="1" smtClean="0">
                <a:latin typeface="Arial-Rounded" pitchFamily="34" charset="0"/>
                <a:ea typeface="Arial-Rounded" pitchFamily="34" charset="0"/>
                <a:cs typeface="Arial-Rounded" pitchFamily="34" charset="0"/>
              </a:rPr>
              <a:t>nhóm</a:t>
            </a:r>
            <a:r>
              <a:rPr lang="en-US" sz="2000" dirty="0" smtClean="0">
                <a:latin typeface="Arial-Rounded" pitchFamily="34" charset="0"/>
                <a:ea typeface="Arial-Rounded" pitchFamily="34" charset="0"/>
                <a:cs typeface="Arial-Rounded" pitchFamily="34" charset="0"/>
              </a:rPr>
              <a:t> 2</a:t>
            </a:r>
            <a:endParaRPr lang="en-US" sz="20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8922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0E58E6-FCC7-42B9-935F-6A473C49F072}"/>
              </a:ext>
            </a:extLst>
          </p:cNvPr>
          <p:cNvSpPr/>
          <p:nvPr/>
        </p:nvSpPr>
        <p:spPr>
          <a:xfrm>
            <a:off x="614362" y="200025"/>
            <a:ext cx="8243888" cy="4729163"/>
          </a:xfrm>
          <a:prstGeom prst="rect">
            <a:avLst/>
          </a:prstGeom>
          <a:solidFill>
            <a:schemeClr val="lt1">
              <a:alpha val="90000"/>
            </a:schemeClr>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Rounded"/>
              <a:ea typeface="Arial-Rounded"/>
              <a:cs typeface="+mn-cs"/>
            </a:endParaRPr>
          </a:p>
        </p:txBody>
      </p:sp>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43856" y="-34283"/>
            <a:ext cx="633204" cy="895350"/>
          </a:xfrm>
          <a:prstGeom prst="rect">
            <a:avLst/>
          </a:prstGeom>
        </p:spPr>
      </p:pic>
      <p:pic>
        <p:nvPicPr>
          <p:cNvPr id="6" name="图片 7">
            <a:extLst>
              <a:ext uri="{FF2B5EF4-FFF2-40B4-BE49-F238E27FC236}">
                <a16:creationId xmlns:a16="http://schemas.microsoft.com/office/drawing/2014/main" id="{07AD4AF2-CC08-4172-B1B6-46743F9D467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5479"/>
          <a:stretch/>
        </p:blipFill>
        <p:spPr>
          <a:xfrm>
            <a:off x="4038225" y="2851712"/>
            <a:ext cx="1396162" cy="1767365"/>
          </a:xfrm>
          <a:prstGeom prst="rect">
            <a:avLst/>
          </a:prstGeom>
        </p:spPr>
      </p:pic>
      <p:sp>
        <p:nvSpPr>
          <p:cNvPr id="7" name="Rectangle 6">
            <a:extLst>
              <a:ext uri="{FF2B5EF4-FFF2-40B4-BE49-F238E27FC236}">
                <a16:creationId xmlns:a16="http://schemas.microsoft.com/office/drawing/2014/main" id="{41F474A6-E2CD-40DC-8BE3-741F483D40FE}"/>
              </a:ext>
            </a:extLst>
          </p:cNvPr>
          <p:cNvSpPr/>
          <p:nvPr/>
        </p:nvSpPr>
        <p:spPr>
          <a:xfrm>
            <a:off x="679789" y="1583550"/>
            <a:ext cx="3915765" cy="1569660"/>
          </a:xfrm>
          <a:prstGeom prst="rect">
            <a:avLst/>
          </a:prstGeom>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zh-CN" altLang="en-US" sz="2400" b="1"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1"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endParaRPr kumimoji="0" lang="zh-CN" altLang="en-US" sz="2400" b="1"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342900" rtl="0" eaLnBrk="1" fontAlgn="auto" latinLnBrk="0" hangingPunct="1">
              <a:lnSpc>
                <a:spcPct val="100000"/>
              </a:lnSpc>
              <a:spcBef>
                <a:spcPts val="0"/>
              </a:spcBef>
              <a:spcAft>
                <a:spcPts val="0"/>
              </a:spcAft>
              <a:buClrTx/>
              <a:buSzPts val="2800"/>
              <a:buFontTx/>
              <a:buNone/>
              <a:tabLst/>
              <a:defRPr/>
            </a:pPr>
            <a:r>
              <a:rPr kumimoji="0" lang="en-US" altLang="zh-CN"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Phân</a:t>
            </a:r>
            <a:r>
              <a:rPr kumimoji="0" lang="zh-CN" altLang="en-US"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zh-CN" altLang="en-US"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zh-CN" altLang="en-US"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zh-CN" altLang="en-US"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zh-CN" altLang="en-US"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342900" rtl="0" eaLnBrk="1" fontAlgn="auto" latinLnBrk="0" hangingPunct="1">
              <a:lnSpc>
                <a:spcPct val="100000"/>
              </a:lnSpc>
              <a:spcBef>
                <a:spcPts val="0"/>
              </a:spcBef>
              <a:spcAft>
                <a:spcPts val="0"/>
              </a:spcAft>
              <a:buClrTx/>
              <a:buSzPts val="2800"/>
              <a:buFontTx/>
              <a:buNone/>
              <a:tabLst/>
              <a:defRPr/>
            </a:pPr>
            <a:r>
              <a:rPr kumimoji="0" lang="en-US" altLang="zh-CN"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Tất</a:t>
            </a:r>
            <a:r>
              <a:rPr kumimoji="0" lang="zh-CN" altLang="en-US"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zh-CN" altLang="en-US"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zh-CN" altLang="en-US"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zh-CN" altLang="en-US"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đều</a:t>
            </a:r>
            <a:r>
              <a:rPr kumimoji="0" lang="zh-CN" altLang="en-US"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zh-CN" altLang="en-US"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342900" rtl="0" eaLnBrk="1" fontAlgn="auto" latinLnBrk="0" hangingPunct="1">
              <a:lnSpc>
                <a:spcPct val="100000"/>
              </a:lnSpc>
              <a:spcBef>
                <a:spcPts val="0"/>
              </a:spcBef>
              <a:spcAft>
                <a:spcPts val="0"/>
              </a:spcAft>
              <a:buClrTx/>
              <a:buSzPts val="2800"/>
              <a:buFontTx/>
              <a:buNone/>
              <a:tabLst/>
              <a:defRPr/>
            </a:pPr>
            <a:r>
              <a:rPr kumimoji="0" lang="en-US" altLang="zh-CN"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0" lang="zh-CN" altLang="en-US"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zh-CN" altLang="en-US"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zh-CN" altLang="en-US"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zh-CN" altLang="en-US"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0" i="0" u="none" strike="noStrike" kern="1200" cap="none" spc="0" normalizeH="0" baseline="0" noProof="0" dirty="0" err="1">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endParaRPr kumimoji="0" lang="zh-CN" altLang="en-US" sz="2400" b="0" i="0" u="none" strike="noStrike" kern="1200" cap="none" spc="0" normalizeH="0" baseline="0" noProof="0" dirty="0">
              <a:ln>
                <a:noFill/>
              </a:ln>
              <a:solidFill>
                <a:srgbClr val="4472C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6B8E010B-012E-4E98-9FF1-2398BD4465D6}"/>
              </a:ext>
            </a:extLst>
          </p:cNvPr>
          <p:cNvPicPr>
            <a:picLocks noChangeAspect="1"/>
          </p:cNvPicPr>
          <p:nvPr/>
        </p:nvPicPr>
        <p:blipFill>
          <a:blip r:embed="rId5"/>
          <a:stretch>
            <a:fillRect/>
          </a:stretch>
        </p:blipFill>
        <p:spPr>
          <a:xfrm>
            <a:off x="5152884" y="1493407"/>
            <a:ext cx="3478356" cy="1749947"/>
          </a:xfrm>
          <a:prstGeom prst="rect">
            <a:avLst/>
          </a:prstGeom>
        </p:spPr>
      </p:pic>
      <p:sp>
        <p:nvSpPr>
          <p:cNvPr id="9" name="Rectangle 8">
            <a:extLst>
              <a:ext uri="{FF2B5EF4-FFF2-40B4-BE49-F238E27FC236}">
                <a16:creationId xmlns:a16="http://schemas.microsoft.com/office/drawing/2014/main" id="{2130B4FC-0018-4722-B6A9-31B2078698AA}"/>
              </a:ext>
            </a:extLst>
          </p:cNvPr>
          <p:cNvSpPr/>
          <p:nvPr/>
        </p:nvSpPr>
        <p:spPr>
          <a:xfrm>
            <a:off x="2873284" y="706417"/>
            <a:ext cx="3397433" cy="553998"/>
          </a:xfrm>
          <a:prstGeom prst="rect">
            <a:avLst/>
          </a:prstGeom>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nhóm</a:t>
            </a:r>
            <a:endParaRPr kumimoji="0" lang="zh-CN" altLang="en-US"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BC120785-51DB-4E5E-B532-57ED7EA445DF}"/>
              </a:ext>
            </a:extLst>
          </p:cNvPr>
          <p:cNvPicPr>
            <a:picLocks noChangeAspect="1"/>
          </p:cNvPicPr>
          <p:nvPr/>
        </p:nvPicPr>
        <p:blipFill>
          <a:blip r:embed="rId6"/>
          <a:stretch>
            <a:fillRect/>
          </a:stretch>
        </p:blipFill>
        <p:spPr>
          <a:xfrm rot="16200000">
            <a:off x="2530570" y="796236"/>
            <a:ext cx="383489" cy="383489"/>
          </a:xfrm>
          <a:prstGeom prst="rect">
            <a:avLst/>
          </a:prstGeom>
        </p:spPr>
      </p:pic>
    </p:spTree>
    <p:extLst>
      <p:ext uri="{BB962C8B-B14F-4D97-AF65-F5344CB8AC3E}">
        <p14:creationId xmlns:p14="http://schemas.microsoft.com/office/powerpoint/2010/main" val="3113551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AE3C-3F64-4461-BD6D-6123D2C545C6}"/>
              </a:ext>
            </a:extLst>
          </p:cNvPr>
          <p:cNvSpPr>
            <a:spLocks noGrp="1"/>
          </p:cNvSpPr>
          <p:nvPr>
            <p:ph type="title"/>
          </p:nvPr>
        </p:nvSpPr>
        <p:spPr>
          <a:xfrm>
            <a:off x="457200" y="590550"/>
            <a:ext cx="8229600" cy="857250"/>
          </a:xfrm>
        </p:spPr>
        <p:txBody>
          <a:bodyPr>
            <a:normAutofit fontScale="90000"/>
          </a:bodyPr>
          <a:lstStyle/>
          <a:p>
            <a:r>
              <a:rPr lang="en-US">
                <a:latin typeface="Arial-Rounded" panose="020B0500000000000000" pitchFamily="34" charset="0"/>
                <a:ea typeface="Arial-Rounded" panose="020B0500000000000000" pitchFamily="34" charset="0"/>
                <a:cs typeface="Arial-Rounded" panose="020B0500000000000000" pitchFamily="34" charset="0"/>
              </a:rPr>
              <a:t>Khởi động</a:t>
            </a:r>
            <a:br>
              <a:rPr lang="en-US">
                <a:latin typeface="Arial-Rounded" panose="020B0500000000000000" pitchFamily="34" charset="0"/>
                <a:ea typeface="Arial-Rounded" panose="020B0500000000000000" pitchFamily="34" charset="0"/>
                <a:cs typeface="Arial-Rounded" panose="020B0500000000000000" pitchFamily="34" charset="0"/>
              </a:rPr>
            </a:br>
            <a:r>
              <a:rPr lang="en-US">
                <a:solidFill>
                  <a:srgbClr val="0070C0"/>
                </a:solidFill>
                <a:latin typeface="Arial-Rounded" panose="020B0500000000000000" pitchFamily="34" charset="0"/>
                <a:ea typeface="Arial-Rounded" panose="020B0500000000000000" pitchFamily="34" charset="0"/>
                <a:cs typeface="Arial-Rounded" panose="020B0500000000000000" pitchFamily="34" charset="0"/>
              </a:rPr>
              <a:t>Thi đọc thuộc thơ</a:t>
            </a:r>
          </a:p>
        </p:txBody>
      </p:sp>
      <p:pic>
        <p:nvPicPr>
          <p:cNvPr id="4" name="Picture 3">
            <a:extLst>
              <a:ext uri="{FF2B5EF4-FFF2-40B4-BE49-F238E27FC236}">
                <a16:creationId xmlns:a16="http://schemas.microsoft.com/office/drawing/2014/main" id="{F9DA1906-707E-4528-A8C7-FDBB29958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736354"/>
            <a:ext cx="3664014" cy="2816596"/>
          </a:xfrm>
          <a:prstGeom prst="rect">
            <a:avLst/>
          </a:prstGeom>
        </p:spPr>
      </p:pic>
    </p:spTree>
    <p:extLst>
      <p:ext uri="{BB962C8B-B14F-4D97-AF65-F5344CB8AC3E}">
        <p14:creationId xmlns:p14="http://schemas.microsoft.com/office/powerpoint/2010/main" val="3273609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41355" y="4433768"/>
            <a:ext cx="1663032" cy="400073"/>
          </a:xfrm>
          <a:prstGeom prst="rect">
            <a:avLst/>
          </a:prstGeom>
          <a:solidFill>
            <a:schemeClr val="accent6">
              <a:lumMod val="40000"/>
              <a:lumOff val="60000"/>
            </a:schemeClr>
          </a:solidFill>
        </p:spPr>
        <p:txBody>
          <a:bodyPr wrap="square" lIns="91403" tIns="45702" rIns="91403" bIns="45702" rtlCol="0">
            <a:spAutoFit/>
          </a:bodyPr>
          <a:lstStyle/>
          <a:p>
            <a:pPr algn="ctr"/>
            <a:r>
              <a:rPr lang="en-US" sz="2000" dirty="0" err="1">
                <a:latin typeface="Arial-Rounded" pitchFamily="34" charset="0"/>
                <a:ea typeface="Arial-Rounded" pitchFamily="34" charset="0"/>
                <a:cs typeface="Arial-Rounded" pitchFamily="34" charset="0"/>
              </a:rPr>
              <a:t>Đọc</a:t>
            </a:r>
            <a:r>
              <a:rPr lang="en-US" sz="2000" dirty="0">
                <a:latin typeface="Arial-Rounded" pitchFamily="34" charset="0"/>
                <a:ea typeface="Arial-Rounded" pitchFamily="34" charset="0"/>
                <a:cs typeface="Arial-Rounded" pitchFamily="34" charset="0"/>
              </a:rPr>
              <a:t> </a:t>
            </a:r>
            <a:r>
              <a:rPr lang="en-US" sz="2000" dirty="0" err="1">
                <a:latin typeface="Arial-Rounded" pitchFamily="34" charset="0"/>
                <a:ea typeface="Arial-Rounded" pitchFamily="34" charset="0"/>
                <a:cs typeface="Arial-Rounded" pitchFamily="34" charset="0"/>
              </a:rPr>
              <a:t>toàn</a:t>
            </a:r>
            <a:r>
              <a:rPr lang="en-US" sz="2000" dirty="0">
                <a:latin typeface="Arial-Rounded" pitchFamily="34" charset="0"/>
                <a:ea typeface="Arial-Rounded" pitchFamily="34" charset="0"/>
                <a:cs typeface="Arial-Rounded" pitchFamily="34" charset="0"/>
              </a:rPr>
              <a:t> </a:t>
            </a:r>
            <a:r>
              <a:rPr lang="en-US" sz="2000" dirty="0" err="1">
                <a:latin typeface="Arial-Rounded" pitchFamily="34" charset="0"/>
                <a:ea typeface="Arial-Rounded" pitchFamily="34" charset="0"/>
                <a:cs typeface="Arial-Rounded" pitchFamily="34" charset="0"/>
              </a:rPr>
              <a:t>bài</a:t>
            </a:r>
            <a:endParaRPr lang="en-US" sz="2000" dirty="0">
              <a:latin typeface="Arial-Rounded" pitchFamily="34" charset="0"/>
              <a:ea typeface="Arial-Rounded" pitchFamily="34" charset="0"/>
              <a:cs typeface="Arial-Rounded" pitchFamily="34" charset="0"/>
            </a:endParaRPr>
          </a:p>
        </p:txBody>
      </p:sp>
      <p:sp>
        <p:nvSpPr>
          <p:cNvPr id="4" name="TextBox 3">
            <a:extLst>
              <a:ext uri="{FF2B5EF4-FFF2-40B4-BE49-F238E27FC236}">
                <a16:creationId xmlns:a16="http://schemas.microsoft.com/office/drawing/2014/main" id="{C477F820-B63E-4816-867D-D7DD58156B85}"/>
              </a:ext>
            </a:extLst>
          </p:cNvPr>
          <p:cNvSpPr txBox="1"/>
          <p:nvPr/>
        </p:nvSpPr>
        <p:spPr>
          <a:xfrm>
            <a:off x="83489" y="755634"/>
            <a:ext cx="8977022" cy="3831770"/>
          </a:xfrm>
          <a:prstGeom prst="rect">
            <a:avLst/>
          </a:prstGeom>
          <a:noFill/>
        </p:spPr>
        <p:txBody>
          <a:bodyPr wrap="square" lIns="91391" tIns="45696" rIns="91391" bIns="45696" rtlCol="0">
            <a:spAutoFit/>
          </a:bodyPr>
          <a:lstStyle/>
          <a:p>
            <a:pPr marL="0" lvl="1" algn="just"/>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Bố</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mẹ</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cho</a:t>
            </a:r>
            <a:r>
              <a:rPr lang="en-US" sz="2700" dirty="0">
                <a:latin typeface="Arial-Rounded" pitchFamily="34" charset="0"/>
                <a:ea typeface="Arial-Rounded" pitchFamily="34" charset="0"/>
                <a:cs typeface="Arial-Rounded" pitchFamily="34" charset="0"/>
              </a:rPr>
              <a:t> Nam </a:t>
            </a:r>
            <a:r>
              <a:rPr lang="en-US" sz="2700" dirty="0" err="1">
                <a:latin typeface="Arial-Rounded" pitchFamily="34" charset="0"/>
                <a:ea typeface="Arial-Rounded" pitchFamily="34" charset="0"/>
                <a:cs typeface="Arial-Rounded" pitchFamily="34" charset="0"/>
              </a:rPr>
              <a:t>và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chơi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núi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Hôm</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trước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mẹ</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khuya</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để</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chuẩn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bị</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quần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áo</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ăn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nước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uống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và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cả</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tuýp</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thuốc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chống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côn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trùng</a:t>
            </a:r>
            <a:r>
              <a:rPr lang="en-US" sz="2700" dirty="0">
                <a:latin typeface="Arial-Rounded" pitchFamily="34" charset="0"/>
                <a:ea typeface="Arial-Rounded" pitchFamily="34" charset="0"/>
                <a:cs typeface="Arial-Rounded" pitchFamily="34" charset="0"/>
              </a:rPr>
              <a:t>.</a:t>
            </a:r>
          </a:p>
          <a:p>
            <a:pPr marL="0" lvl="1" algn="just"/>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Hôm</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sau</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khi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mặt</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trời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lên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cả</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nhà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đã</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tới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chân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núi</a:t>
            </a:r>
            <a:r>
              <a:rPr lang="en-US" sz="2700" dirty="0">
                <a:latin typeface="Arial-Rounded" pitchFamily="34" charset="0"/>
                <a:ea typeface="Arial-Rounded" pitchFamily="34" charset="0"/>
                <a:cs typeface="Arial-Rounded" pitchFamily="34" charset="0"/>
              </a:rPr>
              <a:t>. Nam </a:t>
            </a:r>
            <a:r>
              <a:rPr lang="en-US" sz="2700" dirty="0" err="1">
                <a:latin typeface="Arial-Rounded" pitchFamily="34" charset="0"/>
                <a:ea typeface="Arial-Rounded" pitchFamily="34" charset="0"/>
                <a:cs typeface="Arial-Rounded" pitchFamily="34" charset="0"/>
              </a:rPr>
              <a:t>và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thích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thú</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đuổi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nhau</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huỳnh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huỵch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Càng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lên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cao</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đường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càng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dốc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và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khúc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khuỷu</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bố</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phải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cõng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Thỉnh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thoảng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mẹ</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lau</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mồ</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hôi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cho</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hai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anh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em</a:t>
            </a:r>
            <a:r>
              <a:rPr lang="en-US" sz="2700" dirty="0">
                <a:latin typeface="Arial-Rounded" pitchFamily="34" charset="0"/>
                <a:ea typeface="Arial-Rounded" pitchFamily="34" charset="0"/>
                <a:cs typeface="Arial-Rounded" pitchFamily="34" charset="0"/>
              </a:rPr>
              <a:t>. </a:t>
            </a:r>
          </a:p>
          <a:p>
            <a:pPr marL="0" lvl="1" algn="just"/>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Lúc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lên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đến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đỉnh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núi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hai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anh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em</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vui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sướng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hét</a:t>
            </a:r>
            <a:r>
              <a:rPr lang="en-US" sz="2700" dirty="0">
                <a:latin typeface="Arial-Rounded" pitchFamily="34" charset="0"/>
                <a:ea typeface="Arial-Rounded" pitchFamily="34" charset="0"/>
                <a:cs typeface="Arial-Rounded" pitchFamily="34" charset="0"/>
              </a:rPr>
              <a:t> vang.</a:t>
            </a:r>
          </a:p>
          <a:p>
            <a:pPr marL="0" lvl="1" algn="just"/>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Lâm</a:t>
            </a:r>
            <a:r>
              <a:rPr lang="en-US" sz="2700" dirty="0">
                <a:latin typeface="Arial-Rounded" pitchFamily="34" charset="0"/>
                <a:ea typeface="Arial-Rounded" pitchFamily="34" charset="0"/>
                <a:cs typeface="Arial-Rounded" pitchFamily="34" charset="0"/>
              </a:rPr>
              <a:t> Anh)</a:t>
            </a:r>
            <a:endParaRPr lang="en-US" sz="2700" dirty="0">
              <a:latin typeface="Arial Rounded MT Bol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923EA709-A44D-43EC-B30B-5386C5B359C3}"/>
              </a:ext>
            </a:extLst>
          </p:cNvPr>
          <p:cNvSpPr txBox="1"/>
          <p:nvPr/>
        </p:nvSpPr>
        <p:spPr>
          <a:xfrm>
            <a:off x="1799339" y="309659"/>
            <a:ext cx="5947064" cy="523172"/>
          </a:xfrm>
          <a:prstGeom prst="rect">
            <a:avLst/>
          </a:prstGeom>
          <a:noFill/>
        </p:spPr>
        <p:txBody>
          <a:bodyPr wrap="square" lIns="91391" tIns="45696" rIns="91391" bIns="45696" rtlCol="0">
            <a:spAutoFit/>
          </a:bodyPr>
          <a:lstStyle/>
          <a:p>
            <a:pPr algn="ctr"/>
            <a:r>
              <a:rPr lang="en-US" sz="2800" b="1" dirty="0" err="1">
                <a:latin typeface="Arial-Rounded" pitchFamily="34" charset="0"/>
                <a:ea typeface="Arial-Rounded" pitchFamily="34" charset="0"/>
                <a:cs typeface="Arial-Rounded" pitchFamily="34" charset="0"/>
              </a:rPr>
              <a:t>Cả</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chơi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núi</a:t>
            </a:r>
            <a:endParaRPr lang="en-US" sz="2800" b="1"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27544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9EF04C9-B63B-4727-86D0-1B6EFB4434F7}"/>
              </a:ext>
            </a:extLst>
          </p:cNvPr>
          <p:cNvSpPr/>
          <p:nvPr/>
        </p:nvSpPr>
        <p:spPr>
          <a:xfrm>
            <a:off x="786357" y="663874"/>
            <a:ext cx="439972" cy="439972"/>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3</a:t>
            </a:r>
          </a:p>
        </p:txBody>
      </p:sp>
      <p:sp>
        <p:nvSpPr>
          <p:cNvPr id="3" name="TextBox 2">
            <a:extLst>
              <a:ext uri="{FF2B5EF4-FFF2-40B4-BE49-F238E27FC236}">
                <a16:creationId xmlns:a16="http://schemas.microsoft.com/office/drawing/2014/main" id="{0D5EA418-5F23-4969-B263-58BD5D8B13B4}"/>
              </a:ext>
            </a:extLst>
          </p:cNvPr>
          <p:cNvSpPr txBox="1"/>
          <p:nvPr/>
        </p:nvSpPr>
        <p:spPr>
          <a:xfrm>
            <a:off x="1236428" y="664559"/>
            <a:ext cx="2655395" cy="461653"/>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itchFamily="34" charset="0"/>
                <a:cs typeface="Arial" panose="020B0604020202020204" pitchFamily="34" charset="0"/>
              </a:rPr>
              <a:t>Trả</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Rounded" pitchFamily="34"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itchFamily="34" charset="0"/>
                <a:cs typeface="Arial" panose="020B0604020202020204" pitchFamily="34" charset="0"/>
              </a:rPr>
              <a:t>lời</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Rounded" pitchFamily="34"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itchFamily="34" charset="0"/>
                <a:cs typeface="Arial" panose="020B0604020202020204" pitchFamily="34" charset="0"/>
              </a:rPr>
              <a:t>câu</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Rounded" pitchFamily="34"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itchFamily="34" charset="0"/>
                <a:cs typeface="Arial" panose="020B0604020202020204" pitchFamily="34" charset="0"/>
              </a:rPr>
              <a:t>hỏi</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Rounded" pitchFamily="34" charset="0"/>
              <a:cs typeface="Arial" panose="020B0604020202020204" pitchFamily="34" charset="0"/>
            </a:endParaRPr>
          </a:p>
        </p:txBody>
      </p:sp>
      <p:sp>
        <p:nvSpPr>
          <p:cNvPr id="6" name="TextBox 5">
            <a:extLst>
              <a:ext uri="{FF2B5EF4-FFF2-40B4-BE49-F238E27FC236}">
                <a16:creationId xmlns:a16="http://schemas.microsoft.com/office/drawing/2014/main" id="{345625DF-7684-456F-8638-23DBA01E364F}"/>
              </a:ext>
            </a:extLst>
          </p:cNvPr>
          <p:cNvSpPr txBox="1"/>
          <p:nvPr/>
        </p:nvSpPr>
        <p:spPr>
          <a:xfrm>
            <a:off x="1226329" y="1209222"/>
            <a:ext cx="6671144" cy="523220"/>
          </a:xfrm>
          <a:prstGeom prst="rect">
            <a:avLst/>
          </a:prstGeom>
          <a:noFill/>
        </p:spPr>
        <p:txBody>
          <a:bodyPr wrap="square" rtlCol="0">
            <a:spAutoFit/>
          </a:bodyPr>
          <a:lstStyle/>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a. Nam </a:t>
            </a:r>
            <a:r>
              <a:rPr lang="en-US" sz="2800" dirty="0" err="1">
                <a:latin typeface="Arial-Rounded" panose="020B0500000000000000" pitchFamily="34" charset="0"/>
                <a:ea typeface="Arial-Rounded" panose="020B0500000000000000" pitchFamily="34" charset="0"/>
                <a:cs typeface="Arial-Rounded" panose="020B0500000000000000" pitchFamily="34" charset="0"/>
              </a:rPr>
              <a:t>và</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Đức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bố</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mẹ</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đâu</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7" name="TextBox 6">
            <a:extLst>
              <a:ext uri="{FF2B5EF4-FFF2-40B4-BE49-F238E27FC236}">
                <a16:creationId xmlns:a16="http://schemas.microsoft.com/office/drawing/2014/main" id="{480A15C0-B220-4373-ADFF-36BFE1C2E83F}"/>
              </a:ext>
            </a:extLst>
          </p:cNvPr>
          <p:cNvSpPr txBox="1"/>
          <p:nvPr/>
        </p:nvSpPr>
        <p:spPr>
          <a:xfrm>
            <a:off x="1226329" y="1911953"/>
            <a:ext cx="6671144" cy="523220"/>
          </a:xfrm>
          <a:prstGeom prst="rect">
            <a:avLst/>
          </a:prstGeom>
          <a:noFill/>
        </p:spPr>
        <p:txBody>
          <a:bodyPr wrap="square" rtlCol="0">
            <a:spAutoFit/>
          </a:bodyPr>
          <a:lstStyle/>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b. </a:t>
            </a:r>
            <a:r>
              <a:rPr lang="en-US" sz="2800" dirty="0" err="1">
                <a:latin typeface="Arial-Rounded" panose="020B0500000000000000" pitchFamily="34" charset="0"/>
                <a:ea typeface="Arial-Rounded" panose="020B0500000000000000" pitchFamily="34" charset="0"/>
                <a:cs typeface="Arial-Rounded" panose="020B0500000000000000" pitchFamily="34" charset="0"/>
              </a:rPr>
              <a:t>Mẹ</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chuẩn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bị</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chuyến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8" name="TextBox 7">
            <a:extLst>
              <a:ext uri="{FF2B5EF4-FFF2-40B4-BE49-F238E27FC236}">
                <a16:creationId xmlns:a16="http://schemas.microsoft.com/office/drawing/2014/main" id="{F57B4F97-9959-4623-B0E2-20491E1836EF}"/>
              </a:ext>
            </a:extLst>
          </p:cNvPr>
          <p:cNvSpPr txBox="1"/>
          <p:nvPr/>
        </p:nvSpPr>
        <p:spPr>
          <a:xfrm>
            <a:off x="1226329" y="2610211"/>
            <a:ext cx="6671144" cy="954107"/>
          </a:xfrm>
          <a:prstGeom prst="rect">
            <a:avLst/>
          </a:prstGeom>
          <a:noFill/>
        </p:spPr>
        <p:txBody>
          <a:bodyPr wrap="square" rtlCol="0">
            <a:spAutoFit/>
          </a:bodyPr>
          <a:lstStyle/>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c.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Đến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đường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dốc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và</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khuỷu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bố</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phải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9" name="Rectangle 8">
            <a:extLst>
              <a:ext uri="{FF2B5EF4-FFF2-40B4-BE49-F238E27FC236}">
                <a16:creationId xmlns:a16="http://schemas.microsoft.com/office/drawing/2014/main" id="{2130B4FC-0018-4722-B6A9-31B2078698AA}"/>
              </a:ext>
            </a:extLst>
          </p:cNvPr>
          <p:cNvSpPr/>
          <p:nvPr/>
        </p:nvSpPr>
        <p:spPr>
          <a:xfrm>
            <a:off x="3889764" y="4095750"/>
            <a:ext cx="3397433" cy="553998"/>
          </a:xfrm>
          <a:prstGeom prst="rect">
            <a:avLst/>
          </a:prstGeom>
        </p:spPr>
        <p:txBody>
          <a:bodyPr wrap="square">
            <a:spAutoFit/>
          </a:bodyPr>
          <a:lstStyle/>
          <a:p>
            <a:pPr algn="ctr" defTabSz="342900">
              <a:defRPr/>
            </a:pPr>
            <a:r>
              <a:rPr lang="en-US" altLang="zh-CN" sz="3000" b="1" dirty="0" err="1" smtClean="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Thảo</a:t>
            </a:r>
            <a:r>
              <a:rPr lang="en-US" altLang="zh-CN" sz="3000" b="1" dirty="0" smtClean="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3000" b="1" dirty="0" err="1" smtClean="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luận</a:t>
            </a:r>
            <a:r>
              <a:rPr lang="en-US" altLang="zh-CN" sz="3000" b="1" dirty="0" smtClean="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3000" b="1" dirty="0" err="1" smtClean="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nhóm</a:t>
            </a:r>
            <a:r>
              <a:rPr lang="en-US" altLang="zh-CN" sz="3000" b="1" dirty="0" smtClean="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2</a:t>
            </a:r>
            <a:endParaRPr lang="zh-CN" altLang="en-US" sz="3000" b="1" dirty="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377223" y="3943350"/>
            <a:ext cx="2514600" cy="970281"/>
          </a:xfrm>
          <a:prstGeom prst="rect">
            <a:avLst/>
          </a:prstGeom>
        </p:spPr>
      </p:pic>
    </p:spTree>
    <p:extLst>
      <p:ext uri="{BB962C8B-B14F-4D97-AF65-F5344CB8AC3E}">
        <p14:creationId xmlns:p14="http://schemas.microsoft.com/office/powerpoint/2010/main" val="407428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051" y="1312994"/>
            <a:ext cx="8191500" cy="2062103"/>
          </a:xfrm>
          <a:prstGeom prst="rect">
            <a:avLst/>
          </a:prstGeom>
        </p:spPr>
        <p:txBody>
          <a:bodyPr wrap="square">
            <a:spAutoFit/>
          </a:bodyPr>
          <a:lstStyle/>
          <a:p>
            <a:pPr marL="0" lvl="1" algn="just"/>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Bố</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mẹ</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cho</a:t>
            </a:r>
            <a:r>
              <a:rPr lang="en-US" sz="3200" dirty="0">
                <a:latin typeface="Arial-Rounded" pitchFamily="34" charset="0"/>
                <a:ea typeface="Arial-Rounded" pitchFamily="34" charset="0"/>
                <a:cs typeface="Arial-Rounded" pitchFamily="34" charset="0"/>
              </a:rPr>
              <a:t> Nam </a:t>
            </a:r>
            <a:r>
              <a:rPr lang="en-US" sz="3200" dirty="0" err="1">
                <a:latin typeface="Arial-Rounded" pitchFamily="34" charset="0"/>
                <a:ea typeface="Arial-Rounded" pitchFamily="34" charset="0"/>
                <a:cs typeface="Arial-Rounded" pitchFamily="34" charset="0"/>
              </a:rPr>
              <a:t>và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Đức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chơi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núi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Hôm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trước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mẹ</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thức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khuya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để</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chuẩn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bị</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quần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áo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thức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ăn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nước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uống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cả</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tuýp</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thuốc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chống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côn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trùng</a:t>
            </a:r>
            <a:r>
              <a:rPr lang="en-US" sz="3200" dirty="0">
                <a:latin typeface="Arial-Rounded" pitchFamily="34" charset="0"/>
                <a:ea typeface="Arial-Rounded" pitchFamily="34" charset="0"/>
                <a:cs typeface="Arial-Rounded" pitchFamily="34" charset="0"/>
              </a:rPr>
              <a:t>.</a:t>
            </a:r>
          </a:p>
        </p:txBody>
      </p:sp>
      <p:sp>
        <p:nvSpPr>
          <p:cNvPr id="3" name="Rectangle 2"/>
          <p:cNvSpPr/>
          <p:nvPr/>
        </p:nvSpPr>
        <p:spPr>
          <a:xfrm>
            <a:off x="76200" y="895350"/>
            <a:ext cx="8839199" cy="523184"/>
          </a:xfrm>
          <a:prstGeom prst="rect">
            <a:avLst/>
          </a:prstGeom>
        </p:spPr>
        <p:txBody>
          <a:bodyPr wrap="square" lIns="91403" tIns="45702" rIns="91403" bIns="45702">
            <a:spAutoFit/>
          </a:bodyPr>
          <a:lstStyle/>
          <a:p>
            <a:pPr marL="0" lvl="1" algn="just"/>
            <a:r>
              <a:rPr lang="en-US" sz="2800">
                <a:latin typeface="Arial-Rounded" pitchFamily="34" charset="0"/>
                <a:ea typeface="Arial-Rounded" pitchFamily="34" charset="0"/>
                <a:cs typeface="Arial-Rounded" pitchFamily="34" charset="0"/>
              </a:rPr>
              <a:t>	</a:t>
            </a:r>
          </a:p>
        </p:txBody>
      </p:sp>
      <p:sp>
        <p:nvSpPr>
          <p:cNvPr id="7" name="TextBox 6"/>
          <p:cNvSpPr txBox="1"/>
          <p:nvPr/>
        </p:nvSpPr>
        <p:spPr>
          <a:xfrm>
            <a:off x="1387833" y="715362"/>
            <a:ext cx="6368333" cy="523184"/>
          </a:xfrm>
          <a:prstGeom prst="rect">
            <a:avLst/>
          </a:prstGeom>
          <a:solidFill>
            <a:schemeClr val="accent6">
              <a:lumMod val="60000"/>
              <a:lumOff val="40000"/>
            </a:schemeClr>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Nam và Đức được bố mẹ cho đi đâu?</a:t>
            </a:r>
          </a:p>
        </p:txBody>
      </p:sp>
      <p:sp>
        <p:nvSpPr>
          <p:cNvPr id="8" name="TextBox 7"/>
          <p:cNvSpPr txBox="1"/>
          <p:nvPr/>
        </p:nvSpPr>
        <p:spPr>
          <a:xfrm>
            <a:off x="1387833" y="715362"/>
            <a:ext cx="6368333" cy="523184"/>
          </a:xfrm>
          <a:prstGeom prst="rect">
            <a:avLst/>
          </a:prstGeom>
          <a:solidFill>
            <a:schemeClr val="accent6">
              <a:lumMod val="60000"/>
              <a:lumOff val="40000"/>
            </a:schemeClr>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Mẹ chuẩn bị những gì cho chuyến đi?</a:t>
            </a:r>
          </a:p>
        </p:txBody>
      </p:sp>
      <p:sp>
        <p:nvSpPr>
          <p:cNvPr id="9" name="TextBox 8"/>
          <p:cNvSpPr txBox="1"/>
          <p:nvPr/>
        </p:nvSpPr>
        <p:spPr>
          <a:xfrm>
            <a:off x="1387833" y="711712"/>
            <a:ext cx="6368333" cy="523184"/>
          </a:xfrm>
          <a:prstGeom prst="rect">
            <a:avLst/>
          </a:prstGeom>
          <a:solidFill>
            <a:schemeClr val="accent6">
              <a:lumMod val="60000"/>
              <a:lumOff val="40000"/>
            </a:schemeClr>
          </a:solidFill>
        </p:spPr>
        <p:txBody>
          <a:bodyPr wrap="square" lIns="91403" tIns="45702" rIns="91403" bIns="45702" rtlCol="0">
            <a:spAutoFit/>
          </a:bodyPr>
          <a:lstStyle/>
          <a:p>
            <a:pPr algn="ctr"/>
            <a:r>
              <a:rPr lang="en-US" sz="2800" dirty="0">
                <a:latin typeface="Arial-Rounded" pitchFamily="34" charset="0"/>
                <a:ea typeface="Arial-Rounded" pitchFamily="34" charset="0"/>
                <a:cs typeface="Arial-Rounded" pitchFamily="34" charset="0"/>
              </a:rPr>
              <a:t>Qua </a:t>
            </a:r>
            <a:r>
              <a:rPr lang="en-US" sz="2800" dirty="0" err="1">
                <a:latin typeface="Arial-Rounded" pitchFamily="34" charset="0"/>
                <a:ea typeface="Arial-Rounded" pitchFamily="34" charset="0"/>
                <a:cs typeface="Arial-Rounded" pitchFamily="34" charset="0"/>
              </a:rPr>
              <a:t>việc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làm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của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có</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nhận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xét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gì</a:t>
            </a:r>
            <a:r>
              <a:rPr lang="en-US" sz="2800" dirty="0">
                <a:latin typeface="Arial-Rounded" pitchFamily="34" charset="0"/>
                <a:ea typeface="Arial-Rounded" pitchFamily="34" charset="0"/>
                <a:cs typeface="Arial-Rounded" pitchFamily="34" charset="0"/>
              </a:rPr>
              <a:t>?</a:t>
            </a:r>
          </a:p>
        </p:txBody>
      </p:sp>
      <p:cxnSp>
        <p:nvCxnSpPr>
          <p:cNvPr id="10" name="Straight Connector 9">
            <a:extLst>
              <a:ext uri="{FF2B5EF4-FFF2-40B4-BE49-F238E27FC236}">
                <a16:creationId xmlns:a16="http://schemas.microsoft.com/office/drawing/2014/main" id="{BA9478E3-3D4A-4D09-9FDC-310A85E19745}"/>
              </a:ext>
            </a:extLst>
          </p:cNvPr>
          <p:cNvCxnSpPr>
            <a:cxnSpLocks/>
          </p:cNvCxnSpPr>
          <p:nvPr/>
        </p:nvCxnSpPr>
        <p:spPr>
          <a:xfrm>
            <a:off x="5724086" y="1819118"/>
            <a:ext cx="17660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12575A0-60DB-4492-9B5F-7B19B64DBED3}"/>
              </a:ext>
            </a:extLst>
          </p:cNvPr>
          <p:cNvCxnSpPr>
            <a:cxnSpLocks/>
          </p:cNvCxnSpPr>
          <p:nvPr/>
        </p:nvCxnSpPr>
        <p:spPr>
          <a:xfrm flipV="1">
            <a:off x="1646392" y="2289976"/>
            <a:ext cx="6805844" cy="370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C061D7-04C1-4026-9274-58318883DA8D}"/>
              </a:ext>
            </a:extLst>
          </p:cNvPr>
          <p:cNvCxnSpPr>
            <a:cxnSpLocks/>
          </p:cNvCxnSpPr>
          <p:nvPr/>
        </p:nvCxnSpPr>
        <p:spPr>
          <a:xfrm flipV="1">
            <a:off x="541351" y="2807549"/>
            <a:ext cx="7910885" cy="166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C976CAF-8509-451D-B80A-CB24DDE66FCA}"/>
              </a:ext>
            </a:extLst>
          </p:cNvPr>
          <p:cNvCxnSpPr>
            <a:cxnSpLocks/>
          </p:cNvCxnSpPr>
          <p:nvPr/>
        </p:nvCxnSpPr>
        <p:spPr>
          <a:xfrm flipV="1">
            <a:off x="541350" y="3286328"/>
            <a:ext cx="873982"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4E0550-3C0C-42FE-88D0-49053F76D8BB}"/>
              </a:ext>
            </a:extLst>
          </p:cNvPr>
          <p:cNvSpPr txBox="1"/>
          <p:nvPr/>
        </p:nvSpPr>
        <p:spPr>
          <a:xfrm>
            <a:off x="1247073" y="4012743"/>
            <a:ext cx="6499930" cy="523220"/>
          </a:xfrm>
          <a:prstGeom prst="rect">
            <a:avLst/>
          </a:prstGeom>
          <a:solidFill>
            <a:srgbClr val="FFDB69"/>
          </a:solidFill>
        </p:spPr>
        <p:txBody>
          <a:bodyPr wrap="square" rtlCol="0">
            <a:spAutoFit/>
          </a:bodyPr>
          <a:lstStyle/>
          <a:p>
            <a:pPr algn="just"/>
            <a:r>
              <a:rPr lang="en-US" sz="2800" dirty="0">
                <a:latin typeface="Arial-Rounded" pitchFamily="34" charset="0"/>
                <a:ea typeface="Arial-Rounded" pitchFamily="34" charset="0"/>
                <a:cs typeface="Arial-Rounded" pitchFamily="34" charset="0"/>
              </a:rPr>
              <a:t>Nam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Đức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được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bố</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cho</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chơi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núi</a:t>
            </a:r>
            <a:r>
              <a:rPr lang="en-US" sz="2800" dirty="0">
                <a:latin typeface="Arial-Rounded" pitchFamily="34" charset="0"/>
                <a:ea typeface="Arial-Rounded" pitchFamily="34" charset="0"/>
                <a:cs typeface="Arial-Rounded" pitchFamily="34" charset="0"/>
              </a:rPr>
              <a:t>.</a:t>
            </a:r>
          </a:p>
        </p:txBody>
      </p:sp>
      <p:sp>
        <p:nvSpPr>
          <p:cNvPr id="16" name="TextBox 15">
            <a:extLst>
              <a:ext uri="{FF2B5EF4-FFF2-40B4-BE49-F238E27FC236}">
                <a16:creationId xmlns:a16="http://schemas.microsoft.com/office/drawing/2014/main" id="{514E4B07-6F11-4D9C-8308-687BD75768A3}"/>
              </a:ext>
            </a:extLst>
          </p:cNvPr>
          <p:cNvSpPr txBox="1"/>
          <p:nvPr/>
        </p:nvSpPr>
        <p:spPr>
          <a:xfrm>
            <a:off x="1013201" y="3598679"/>
            <a:ext cx="7057467" cy="954107"/>
          </a:xfrm>
          <a:prstGeom prst="rect">
            <a:avLst/>
          </a:prstGeom>
          <a:solidFill>
            <a:srgbClr val="FFDB69"/>
          </a:solidFill>
        </p:spPr>
        <p:txBody>
          <a:bodyPr wrap="square" rtlCol="0">
            <a:spAutoFit/>
          </a:bodyPr>
          <a:lstStyle/>
          <a:p>
            <a:pPr algn="just"/>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thức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khuya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chuẩn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bị</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quần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áo</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thức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ăn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nước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uống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tuýp</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thuốc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chống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côn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trùng</a:t>
            </a:r>
            <a:r>
              <a:rPr lang="en-US" sz="2800"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p:stCondLst>
                              <p:cond delay="500"/>
                            </p:stCondLst>
                            <p:childTnLst>
                              <p:par>
                                <p:cTn id="29" presetID="10" presetClass="exit" presetSubtype="0" fill="hold" grpId="1" nodeType="after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childTnLst>
                          </p:cTn>
                        </p:par>
                        <p:par>
                          <p:cTn id="59" fill="hold">
                            <p:stCondLst>
                              <p:cond delay="500"/>
                            </p:stCondLst>
                            <p:childTnLst>
                              <p:par>
                                <p:cTn id="60" presetID="10" presetClass="exit" presetSubtype="0" fill="hold" nodeType="afterEffect">
                                  <p:stCondLst>
                                    <p:cond delay="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5"/>
                                        </p:tgtEl>
                                      </p:cBhvr>
                                    </p:animEffect>
                                    <p:set>
                                      <p:cBhvr>
                                        <p:cTn id="71" dur="1" fill="hold">
                                          <p:stCondLst>
                                            <p:cond delay="499"/>
                                          </p:stCondLst>
                                        </p:cTn>
                                        <p:tgtEl>
                                          <p:spTgt spid="1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P spid="14" grpId="0" animBg="1"/>
      <p:bldP spid="14" grpId="1" animBg="1"/>
      <p:bldP spid="16" grpId="0" animBg="1"/>
      <p:bldP spid="1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65" y="1200150"/>
            <a:ext cx="8575964" cy="2616064"/>
          </a:xfrm>
          <a:prstGeom prst="rect">
            <a:avLst/>
          </a:prstGeom>
        </p:spPr>
        <p:txBody>
          <a:bodyPr wrap="square" lIns="91403" tIns="45702" rIns="91403" bIns="45702">
            <a:spAutoFit/>
          </a:bodyPr>
          <a:lstStyle/>
          <a:p>
            <a:pPr marL="0" lvl="1" algn="just"/>
            <a:r>
              <a:rPr lang="en-US" sz="36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Hôm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sau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mặt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trời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lên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cả</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đã</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tới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chân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núi</a:t>
            </a:r>
            <a:r>
              <a:rPr lang="en-US" sz="3200" dirty="0">
                <a:latin typeface="Arial-Rounded" pitchFamily="34" charset="0"/>
                <a:ea typeface="Arial-Rounded" pitchFamily="34" charset="0"/>
                <a:cs typeface="Arial-Rounded" pitchFamily="34" charset="0"/>
              </a:rPr>
              <a:t>. Nam </a:t>
            </a:r>
            <a:r>
              <a:rPr lang="en-US" sz="3200" dirty="0" err="1">
                <a:latin typeface="Arial-Rounded" pitchFamily="34" charset="0"/>
                <a:ea typeface="Arial-Rounded" pitchFamily="34" charset="0"/>
                <a:cs typeface="Arial-Rounded" pitchFamily="34" charset="0"/>
              </a:rPr>
              <a:t>và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Đức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thích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thú</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đuổi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nhau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huỳnh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huỵch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Càng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lên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cao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đường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càng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dốc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khúc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khuỷu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bố</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phải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cõng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Đức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Thỉnh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thoảng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mẹ</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lau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mồ</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hôi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hai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anh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em</a:t>
            </a:r>
            <a:r>
              <a:rPr lang="en-US" sz="3200" dirty="0">
                <a:latin typeface="Arial-Rounded" pitchFamily="34" charset="0"/>
                <a:ea typeface="Arial-Rounded" pitchFamily="34" charset="0"/>
                <a:cs typeface="Arial-Rounded" pitchFamily="34" charset="0"/>
              </a:rPr>
              <a:t>.</a:t>
            </a:r>
          </a:p>
        </p:txBody>
      </p:sp>
      <p:sp>
        <p:nvSpPr>
          <p:cNvPr id="2" name="Rectangle 1">
            <a:extLst>
              <a:ext uri="{FF2B5EF4-FFF2-40B4-BE49-F238E27FC236}">
                <a16:creationId xmlns:a16="http://schemas.microsoft.com/office/drawing/2014/main" id="{423DD9AD-86A6-4074-A457-1CD4E31F6433}"/>
              </a:ext>
            </a:extLst>
          </p:cNvPr>
          <p:cNvSpPr/>
          <p:nvPr/>
        </p:nvSpPr>
        <p:spPr>
          <a:xfrm>
            <a:off x="1160433" y="413556"/>
            <a:ext cx="6909684" cy="6488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Đến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đường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dốc</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khúc</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khuỷu</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bố</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phải</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làm</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7" name="TextBox 6"/>
          <p:cNvSpPr txBox="1"/>
          <p:nvPr/>
        </p:nvSpPr>
        <p:spPr>
          <a:xfrm>
            <a:off x="797788" y="331780"/>
            <a:ext cx="7675839" cy="830960"/>
          </a:xfrm>
          <a:prstGeom prst="rect">
            <a:avLst/>
          </a:prstGeom>
          <a:solidFill>
            <a:schemeClr val="accent6">
              <a:lumMod val="60000"/>
              <a:lumOff val="40000"/>
            </a:schemeClr>
          </a:solidFill>
        </p:spPr>
        <p:txBody>
          <a:bodyPr wrap="square" lIns="91403" tIns="45702" rIns="91403" bIns="45702" rtlCol="0">
            <a:spAutoFit/>
          </a:bodyPr>
          <a:lstStyle/>
          <a:p>
            <a:pPr algn="ctr"/>
            <a:r>
              <a:rPr lang="en-US" sz="2400" dirty="0" err="1">
                <a:solidFill>
                  <a:schemeClr val="tx1"/>
                </a:solidFill>
                <a:latin typeface="Arial-Rounded" pitchFamily="34" charset="0"/>
                <a:ea typeface="Arial-Rounded" pitchFamily="34" charset="0"/>
                <a:cs typeface="Arial-Rounded" pitchFamily="34" charset="0"/>
              </a:rPr>
              <a:t>Hành</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động</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nào</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của</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mẹ</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cho</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thấy</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mẹ</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luôn</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quan</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tâm</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đến</a:t>
            </a:r>
            <a:r>
              <a:rPr lang="en-US" sz="2400" dirty="0">
                <a:solidFill>
                  <a:schemeClr val="tx1"/>
                </a:solidFill>
                <a:latin typeface="Arial-Rounded" pitchFamily="34" charset="0"/>
                <a:ea typeface="Arial-Rounded" pitchFamily="34" charset="0"/>
                <a:cs typeface="Arial-Rounded" pitchFamily="34" charset="0"/>
              </a:rPr>
              <a:t> Nam </a:t>
            </a:r>
            <a:r>
              <a:rPr lang="en-US" sz="2400" dirty="0" err="1">
                <a:solidFill>
                  <a:schemeClr val="tx1"/>
                </a:solidFill>
                <a:latin typeface="Arial-Rounded" pitchFamily="34" charset="0"/>
                <a:ea typeface="Arial-Rounded" pitchFamily="34" charset="0"/>
                <a:cs typeface="Arial-Rounded" pitchFamily="34" charset="0"/>
              </a:rPr>
              <a:t>và</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em</a:t>
            </a:r>
            <a:r>
              <a:rPr lang="en-US" sz="2400" dirty="0">
                <a:solidFill>
                  <a:schemeClr val="tx1"/>
                </a:solidFill>
                <a:latin typeface="Arial-Rounded" pitchFamily="34" charset="0"/>
                <a:ea typeface="Arial-Rounded" pitchFamily="34" charset="0"/>
                <a:cs typeface="Arial-Rounded" pitchFamily="34" charset="0"/>
              </a:rPr>
              <a:t> Nam?</a:t>
            </a:r>
          </a:p>
        </p:txBody>
      </p:sp>
      <p:cxnSp>
        <p:nvCxnSpPr>
          <p:cNvPr id="9" name="Straight Connector 8">
            <a:extLst>
              <a:ext uri="{FF2B5EF4-FFF2-40B4-BE49-F238E27FC236}">
                <a16:creationId xmlns:a16="http://schemas.microsoft.com/office/drawing/2014/main" id="{A6229D10-04CB-4D71-AD3C-4294D9AA181D}"/>
              </a:ext>
            </a:extLst>
          </p:cNvPr>
          <p:cNvCxnSpPr>
            <a:cxnSpLocks/>
          </p:cNvCxnSpPr>
          <p:nvPr/>
        </p:nvCxnSpPr>
        <p:spPr>
          <a:xfrm>
            <a:off x="1606163" y="3245622"/>
            <a:ext cx="31964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ED4CDD1-8B45-4653-98F5-7255A7E2C2F3}"/>
              </a:ext>
            </a:extLst>
          </p:cNvPr>
          <p:cNvCxnSpPr>
            <a:cxnSpLocks/>
          </p:cNvCxnSpPr>
          <p:nvPr/>
        </p:nvCxnSpPr>
        <p:spPr>
          <a:xfrm>
            <a:off x="5083629" y="3245622"/>
            <a:ext cx="36920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08F3C45-1A53-4284-B12C-3233D403EC88}"/>
              </a:ext>
            </a:extLst>
          </p:cNvPr>
          <p:cNvCxnSpPr>
            <a:cxnSpLocks/>
          </p:cNvCxnSpPr>
          <p:nvPr/>
        </p:nvCxnSpPr>
        <p:spPr>
          <a:xfrm>
            <a:off x="368982" y="3708122"/>
            <a:ext cx="39803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08C8EC-182D-4AA2-9850-4B5BABB2EA64}"/>
              </a:ext>
            </a:extLst>
          </p:cNvPr>
          <p:cNvSpPr txBox="1"/>
          <p:nvPr/>
        </p:nvSpPr>
        <p:spPr>
          <a:xfrm>
            <a:off x="894890" y="4174922"/>
            <a:ext cx="7440776" cy="461665"/>
          </a:xfrm>
          <a:prstGeom prst="rect">
            <a:avLst/>
          </a:prstGeom>
          <a:solidFill>
            <a:srgbClr val="FFDB69"/>
          </a:solidFill>
        </p:spPr>
        <p:txBody>
          <a:bodyPr wrap="square" rtlCol="0">
            <a:spAutoFit/>
          </a:bodyPr>
          <a:lstStyle/>
          <a:p>
            <a:pPr algn="just"/>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Đến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đường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dốc</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khúc</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khuỷu</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bố</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phải</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cõng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Đức</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2400" dirty="0">
              <a:latin typeface="Arial-Rounded" pitchFamily="34" charset="0"/>
              <a:ea typeface="Arial-Rounded" pitchFamily="34" charset="0"/>
              <a:cs typeface="Arial-Rounded" pitchFamily="34" charset="0"/>
            </a:endParaRPr>
          </a:p>
        </p:txBody>
      </p:sp>
      <p:sp>
        <p:nvSpPr>
          <p:cNvPr id="16" name="TextBox 15">
            <a:extLst>
              <a:ext uri="{FF2B5EF4-FFF2-40B4-BE49-F238E27FC236}">
                <a16:creationId xmlns:a16="http://schemas.microsoft.com/office/drawing/2014/main" id="{72E51A3F-E2FA-4FF5-A03E-25C314E9190C}"/>
              </a:ext>
            </a:extLst>
          </p:cNvPr>
          <p:cNvSpPr txBox="1"/>
          <p:nvPr/>
        </p:nvSpPr>
        <p:spPr>
          <a:xfrm>
            <a:off x="644728" y="3943350"/>
            <a:ext cx="7941097" cy="830997"/>
          </a:xfrm>
          <a:prstGeom prst="rect">
            <a:avLst/>
          </a:prstGeom>
          <a:solidFill>
            <a:srgbClr val="FFDB69"/>
          </a:solidFill>
        </p:spPr>
        <p:txBody>
          <a:bodyPr wrap="square" rtlCol="0">
            <a:spAutoFit/>
          </a:bodyPr>
          <a:lstStyle/>
          <a:p>
            <a:pPr algn="just"/>
            <a:r>
              <a:rPr lang="en-US" sz="2400" dirty="0" err="1">
                <a:latin typeface="Arial-Rounded" pitchFamily="34" charset="0"/>
                <a:ea typeface="Arial-Rounded" pitchFamily="34" charset="0"/>
                <a:cs typeface="Arial-Rounded" pitchFamily="34" charset="0"/>
              </a:rPr>
              <a:t>Hành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động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của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thấy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luôn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quan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tâm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đến</a:t>
            </a:r>
            <a:r>
              <a:rPr lang="en-US" sz="2400" dirty="0">
                <a:latin typeface="Arial-Rounded" pitchFamily="34" charset="0"/>
                <a:ea typeface="Arial-Rounded" pitchFamily="34" charset="0"/>
                <a:cs typeface="Arial-Rounded" pitchFamily="34" charset="0"/>
              </a:rPr>
              <a:t> Nam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Nam </a:t>
            </a:r>
            <a:r>
              <a:rPr lang="en-US" sz="2400" dirty="0" err="1">
                <a:latin typeface="Arial-Rounded" pitchFamily="34" charset="0"/>
                <a:ea typeface="Arial-Rounded" pitchFamily="34" charset="0"/>
                <a:cs typeface="Arial-Rounded" pitchFamily="34" charset="0"/>
              </a:rPr>
              <a:t>là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thoảng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lau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mồ</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hai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anh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par>
                          <p:cTn id="27" fill="hold">
                            <p:stCondLst>
                              <p:cond delay="500"/>
                            </p:stCondLst>
                            <p:childTnLst>
                              <p:par>
                                <p:cTn id="28" presetID="10" presetClass="exit" presetSubtype="0" fill="hold" nodeType="after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7" grpId="0" animBg="1"/>
      <p:bldP spid="15" grpId="0" animBg="1"/>
      <p:bldP spid="15" grpId="1"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18" t="20635" r="20128" b="23611"/>
          <a:stretch/>
        </p:blipFill>
        <p:spPr bwMode="auto">
          <a:xfrm>
            <a:off x="990506" y="259035"/>
            <a:ext cx="6952848" cy="372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1785" y="4050994"/>
            <a:ext cx="7772400" cy="892516"/>
          </a:xfrm>
          <a:prstGeom prst="rect">
            <a:avLst/>
          </a:prstGeom>
          <a:solidFill>
            <a:schemeClr val="accent6">
              <a:lumMod val="60000"/>
              <a:lumOff val="40000"/>
            </a:schemeClr>
          </a:solidFill>
        </p:spPr>
        <p:txBody>
          <a:bodyPr wrap="square" lIns="91403" tIns="45702" rIns="91403" bIns="45702" rtlCol="0">
            <a:spAutoFit/>
          </a:bodyPr>
          <a:lstStyle/>
          <a:p>
            <a:pPr algn="just"/>
            <a:r>
              <a:rPr lang="en-US" sz="2600" dirty="0" err="1">
                <a:latin typeface="Arial-Rounded" pitchFamily="34" charset="0"/>
                <a:ea typeface="Arial-Rounded" pitchFamily="34" charset="0"/>
                <a:cs typeface="Arial-Rounded" pitchFamily="34" charset="0"/>
              </a:rPr>
              <a:t>Em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cảm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nhận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được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tình</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cảm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gia</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đình</a:t>
            </a:r>
            <a:r>
              <a:rPr lang="en-US" sz="2600" dirty="0">
                <a:latin typeface="Arial-Rounded" pitchFamily="34" charset="0"/>
                <a:ea typeface="Arial-Rounded" pitchFamily="34" charset="0"/>
                <a:cs typeface="Arial-Rounded" pitchFamily="34" charset="0"/>
              </a:rPr>
              <a:t> Nam </a:t>
            </a:r>
            <a:r>
              <a:rPr lang="en-US" sz="2600" dirty="0" err="1">
                <a:latin typeface="Arial-Rounded" pitchFamily="34" charset="0"/>
                <a:ea typeface="Arial-Rounded" pitchFamily="34" charset="0"/>
                <a:cs typeface="Arial-Rounded" pitchFamily="34" charset="0"/>
              </a:rPr>
              <a:t>như</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thế</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nào</a:t>
            </a:r>
            <a:r>
              <a:rPr lang="en-US" sz="2600" dirty="0">
                <a:latin typeface="Arial-Rounded" pitchFamily="34" charset="0"/>
                <a:ea typeface="Arial-Rounded" pitchFamily="34" charset="0"/>
                <a:cs typeface="Arial-Rounded" pitchFamily="34" charset="0"/>
              </a:rPr>
              <a:t> qua </a:t>
            </a:r>
            <a:r>
              <a:rPr lang="en-US" sz="2600" dirty="0" err="1">
                <a:latin typeface="Arial-Rounded" pitchFamily="34" charset="0"/>
                <a:ea typeface="Arial-Rounded" pitchFamily="34" charset="0"/>
                <a:cs typeface="Arial-Rounded" pitchFamily="34" charset="0"/>
              </a:rPr>
              <a:t>câu</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chuyện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trên</a:t>
            </a:r>
            <a:r>
              <a:rPr lang="en-US" sz="2600" dirty="0">
                <a:latin typeface="Arial-Rounded" pitchFamily="34" charset="0"/>
                <a:ea typeface="Arial-Rounded" pitchFamily="34" charset="0"/>
                <a:cs typeface="Arial-Rounded" pitchFamily="34" charset="0"/>
              </a:rPr>
              <a:t>?</a:t>
            </a:r>
          </a:p>
        </p:txBody>
      </p:sp>
      <p:sp>
        <p:nvSpPr>
          <p:cNvPr id="9" name="TextBox 8"/>
          <p:cNvSpPr txBox="1"/>
          <p:nvPr/>
        </p:nvSpPr>
        <p:spPr>
          <a:xfrm>
            <a:off x="511785" y="4050994"/>
            <a:ext cx="7772400" cy="892516"/>
          </a:xfrm>
          <a:prstGeom prst="rect">
            <a:avLst/>
          </a:prstGeom>
          <a:solidFill>
            <a:schemeClr val="accent6">
              <a:lumMod val="60000"/>
              <a:lumOff val="40000"/>
            </a:schemeClr>
          </a:solidFill>
        </p:spPr>
        <p:txBody>
          <a:bodyPr wrap="square" lIns="91403" tIns="45702" rIns="91403" bIns="45702" rtlCol="0">
            <a:spAutoFit/>
          </a:bodyPr>
          <a:lstStyle/>
          <a:p>
            <a:pPr algn="just"/>
            <a:r>
              <a:rPr lang="en-US" sz="2600" dirty="0" err="1">
                <a:latin typeface="Arial-Rounded" pitchFamily="34" charset="0"/>
                <a:ea typeface="Arial-Rounded" pitchFamily="34" charset="0"/>
                <a:cs typeface="Arial-Rounded" pitchFamily="34" charset="0"/>
              </a:rPr>
              <a:t>Hãy</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kể</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lại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một</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kỉ</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niệm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đẹp</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của</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gia</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đình</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em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mà</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em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nhớ</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nhất</a:t>
            </a:r>
            <a:r>
              <a:rPr lang="en-US" sz="2600"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56605" y="299511"/>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panose="020B0604020202020204" pitchFamily="34" charset="0"/>
                <a:cs typeface="Arial" panose="020B0604020202020204" pitchFamily="34" charset="0"/>
              </a:rPr>
              <a:t>4</a:t>
            </a:r>
          </a:p>
        </p:txBody>
      </p:sp>
      <p:sp>
        <p:nvSpPr>
          <p:cNvPr id="4" name="TextBox 3"/>
          <p:cNvSpPr txBox="1"/>
          <p:nvPr/>
        </p:nvSpPr>
        <p:spPr>
          <a:xfrm>
            <a:off x="823356" y="388808"/>
            <a:ext cx="7040484" cy="461616"/>
          </a:xfrm>
          <a:prstGeom prst="rect">
            <a:avLst/>
          </a:prstGeom>
          <a:noFill/>
        </p:spPr>
        <p:txBody>
          <a:bodyPr wrap="square" lIns="91391" tIns="45696" rIns="91391" bIns="45696" rtlCol="0">
            <a:spAutoFit/>
          </a:bodyPr>
          <a:lstStyle/>
          <a:p>
            <a:pPr algn="just"/>
            <a:r>
              <a:rPr lang="en-US" sz="2400" b="1" dirty="0" err="1">
                <a:latin typeface="Arial" panose="020B0604020202020204" pitchFamily="34" charset="0"/>
                <a:ea typeface="Arial-Rounded" pitchFamily="34" charset="0"/>
                <a:cs typeface="Arial" panose="020B0604020202020204" pitchFamily="34" charset="0"/>
              </a:rPr>
              <a:t>Viết</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vào</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vở</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câu</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trả</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lời</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cho</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câu</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hỏi</a:t>
            </a:r>
            <a:r>
              <a:rPr lang="en-US" sz="2400" b="1" dirty="0">
                <a:latin typeface="Arial" panose="020B0604020202020204" pitchFamily="34" charset="0"/>
                <a:ea typeface="Arial-Rounded" pitchFamily="34" charset="0"/>
                <a:cs typeface="Arial" panose="020B0604020202020204" pitchFamily="34" charset="0"/>
              </a:rPr>
              <a:t> c ở </a:t>
            </a:r>
            <a:r>
              <a:rPr lang="en-US" sz="2400" b="1" dirty="0" err="1">
                <a:latin typeface="Arial" panose="020B0604020202020204" pitchFamily="34" charset="0"/>
                <a:ea typeface="Arial-Rounded" pitchFamily="34" charset="0"/>
                <a:cs typeface="Arial" panose="020B0604020202020204" pitchFamily="34" charset="0"/>
              </a:rPr>
              <a:t>mục</a:t>
            </a:r>
            <a:r>
              <a:rPr lang="en-US" sz="2400" b="1" dirty="0">
                <a:latin typeface="Arial" panose="020B0604020202020204" pitchFamily="34" charset="0"/>
                <a:ea typeface="Arial-Rounded" pitchFamily="34" charset="0"/>
                <a:cs typeface="Arial" panose="020B0604020202020204" pitchFamily="34" charset="0"/>
              </a:rPr>
              <a:t> 3</a:t>
            </a:r>
          </a:p>
        </p:txBody>
      </p:sp>
      <p:cxnSp>
        <p:nvCxnSpPr>
          <p:cNvPr id="13" name="Straight Arrow Connector 12"/>
          <p:cNvCxnSpPr>
            <a:cxnSpLocks/>
          </p:cNvCxnSpPr>
          <p:nvPr/>
        </p:nvCxnSpPr>
        <p:spPr>
          <a:xfrm flipH="1">
            <a:off x="1843370" y="3147346"/>
            <a:ext cx="150474" cy="2788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AFD1387-F66C-42F1-A89C-14BBB766A3EF}"/>
              </a:ext>
            </a:extLst>
          </p:cNvPr>
          <p:cNvGrpSpPr/>
          <p:nvPr/>
        </p:nvGrpSpPr>
        <p:grpSpPr>
          <a:xfrm>
            <a:off x="304800" y="1278868"/>
            <a:ext cx="8269839" cy="2147322"/>
            <a:chOff x="283071" y="1559747"/>
            <a:chExt cx="8269839" cy="2147322"/>
          </a:xfrm>
        </p:grpSpPr>
        <p:pic>
          <p:nvPicPr>
            <p:cNvPr id="9" name="Picture 8">
              <a:extLst>
                <a:ext uri="{FF2B5EF4-FFF2-40B4-BE49-F238E27FC236}">
                  <a16:creationId xmlns:a16="http://schemas.microsoft.com/office/drawing/2014/main" id="{2FE272A6-C3EB-4861-A2AA-4430D526428E}"/>
                </a:ext>
              </a:extLst>
            </p:cNvPr>
            <p:cNvPicPr>
              <a:picLocks noChangeAspect="1"/>
            </p:cNvPicPr>
            <p:nvPr/>
          </p:nvPicPr>
          <p:blipFill rotWithShape="1">
            <a:blip r:embed="rId3"/>
            <a:srcRect l="28007" t="31597" r="32125" b="50000"/>
            <a:stretch/>
          </p:blipFill>
          <p:spPr>
            <a:xfrm>
              <a:off x="283071" y="1559747"/>
              <a:ext cx="8269839" cy="2147322"/>
            </a:xfrm>
            <a:prstGeom prst="rect">
              <a:avLst/>
            </a:prstGeom>
          </p:spPr>
        </p:pic>
        <p:sp>
          <p:nvSpPr>
            <p:cNvPr id="10" name="Oval 9">
              <a:extLst>
                <a:ext uri="{FF2B5EF4-FFF2-40B4-BE49-F238E27FC236}">
                  <a16:creationId xmlns:a16="http://schemas.microsoft.com/office/drawing/2014/main" id="{B650BAF0-D84E-4F25-8D3C-3C3E6C7E1324}"/>
                </a:ext>
              </a:extLst>
            </p:cNvPr>
            <p:cNvSpPr/>
            <p:nvPr/>
          </p:nvSpPr>
          <p:spPr>
            <a:xfrm>
              <a:off x="1029090" y="3273154"/>
              <a:ext cx="414338" cy="320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80">
                                          <p:stCondLst>
                                            <p:cond delay="0"/>
                                          </p:stCondLst>
                                        </p:cTn>
                                        <p:tgtEl>
                                          <p:spTgt spid="13"/>
                                        </p:tgtEl>
                                      </p:cBhvr>
                                    </p:animEffect>
                                    <p:anim calcmode="lin" valueType="num">
                                      <p:cBhvr>
                                        <p:cTn id="1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3" dur="26">
                                          <p:stCondLst>
                                            <p:cond delay="650"/>
                                          </p:stCondLst>
                                        </p:cTn>
                                        <p:tgtEl>
                                          <p:spTgt spid="13"/>
                                        </p:tgtEl>
                                      </p:cBhvr>
                                      <p:to x="100000" y="60000"/>
                                    </p:animScale>
                                    <p:animScale>
                                      <p:cBhvr>
                                        <p:cTn id="24" dur="166" decel="50000">
                                          <p:stCondLst>
                                            <p:cond delay="676"/>
                                          </p:stCondLst>
                                        </p:cTn>
                                        <p:tgtEl>
                                          <p:spTgt spid="13"/>
                                        </p:tgtEl>
                                      </p:cBhvr>
                                      <p:to x="100000" y="100000"/>
                                    </p:animScale>
                                    <p:animScale>
                                      <p:cBhvr>
                                        <p:cTn id="25" dur="26">
                                          <p:stCondLst>
                                            <p:cond delay="1312"/>
                                          </p:stCondLst>
                                        </p:cTn>
                                        <p:tgtEl>
                                          <p:spTgt spid="13"/>
                                        </p:tgtEl>
                                      </p:cBhvr>
                                      <p:to x="100000" y="80000"/>
                                    </p:animScale>
                                    <p:animScale>
                                      <p:cBhvr>
                                        <p:cTn id="26" dur="166" decel="50000">
                                          <p:stCondLst>
                                            <p:cond delay="1338"/>
                                          </p:stCondLst>
                                        </p:cTn>
                                        <p:tgtEl>
                                          <p:spTgt spid="13"/>
                                        </p:tgtEl>
                                      </p:cBhvr>
                                      <p:to x="100000" y="100000"/>
                                    </p:animScale>
                                    <p:animScale>
                                      <p:cBhvr>
                                        <p:cTn id="27" dur="26">
                                          <p:stCondLst>
                                            <p:cond delay="1642"/>
                                          </p:stCondLst>
                                        </p:cTn>
                                        <p:tgtEl>
                                          <p:spTgt spid="13"/>
                                        </p:tgtEl>
                                      </p:cBhvr>
                                      <p:to x="100000" y="90000"/>
                                    </p:animScale>
                                    <p:animScale>
                                      <p:cBhvr>
                                        <p:cTn id="28" dur="166" decel="50000">
                                          <p:stCondLst>
                                            <p:cond delay="1668"/>
                                          </p:stCondLst>
                                        </p:cTn>
                                        <p:tgtEl>
                                          <p:spTgt spid="13"/>
                                        </p:tgtEl>
                                      </p:cBhvr>
                                      <p:to x="100000" y="100000"/>
                                    </p:animScale>
                                    <p:animScale>
                                      <p:cBhvr>
                                        <p:cTn id="29" dur="26">
                                          <p:stCondLst>
                                            <p:cond delay="1808"/>
                                          </p:stCondLst>
                                        </p:cTn>
                                        <p:tgtEl>
                                          <p:spTgt spid="13"/>
                                        </p:tgtEl>
                                      </p:cBhvr>
                                      <p:to x="100000" y="95000"/>
                                    </p:animScale>
                                    <p:animScale>
                                      <p:cBhvr>
                                        <p:cTn id="30" dur="166" decel="50000">
                                          <p:stCondLst>
                                            <p:cond delay="1834"/>
                                          </p:stCondLst>
                                        </p:cTn>
                                        <p:tgtEl>
                                          <p:spTgt spid="13"/>
                                        </p:tgtEl>
                                      </p:cBhvr>
                                      <p:to x="100000" y="100000"/>
                                    </p:animScale>
                                  </p:childTnLst>
                                </p:cTn>
                              </p:par>
                            </p:childTnLst>
                          </p:cTn>
                        </p:par>
                        <p:par>
                          <p:cTn id="31" fill="hold">
                            <p:stCondLst>
                              <p:cond delay="2000"/>
                            </p:stCondLst>
                            <p:childTnLst>
                              <p:par>
                                <p:cTn id="32" presetID="32" presetClass="emph" presetSubtype="0" fill="hold" nodeType="afterEffect">
                                  <p:stCondLst>
                                    <p:cond delay="0"/>
                                  </p:stCondLst>
                                  <p:childTnLst>
                                    <p:animRot by="120000">
                                      <p:cBhvr>
                                        <p:cTn id="33" dur="125" fill="hold">
                                          <p:stCondLst>
                                            <p:cond delay="0"/>
                                          </p:stCondLst>
                                        </p:cTn>
                                        <p:tgtEl>
                                          <p:spTgt spid="13"/>
                                        </p:tgtEl>
                                        <p:attrNameLst>
                                          <p:attrName>r</p:attrName>
                                        </p:attrNameLst>
                                      </p:cBhvr>
                                    </p:animRot>
                                    <p:animRot by="-240000">
                                      <p:cBhvr>
                                        <p:cTn id="34" dur="250" fill="hold">
                                          <p:stCondLst>
                                            <p:cond delay="250"/>
                                          </p:stCondLst>
                                        </p:cTn>
                                        <p:tgtEl>
                                          <p:spTgt spid="13"/>
                                        </p:tgtEl>
                                        <p:attrNameLst>
                                          <p:attrName>r</p:attrName>
                                        </p:attrNameLst>
                                      </p:cBhvr>
                                    </p:animRot>
                                    <p:animRot by="240000">
                                      <p:cBhvr>
                                        <p:cTn id="35" dur="250" fill="hold">
                                          <p:stCondLst>
                                            <p:cond delay="500"/>
                                          </p:stCondLst>
                                        </p:cTn>
                                        <p:tgtEl>
                                          <p:spTgt spid="13"/>
                                        </p:tgtEl>
                                        <p:attrNameLst>
                                          <p:attrName>r</p:attrName>
                                        </p:attrNameLst>
                                      </p:cBhvr>
                                    </p:animRot>
                                    <p:animRot by="-240000">
                                      <p:cBhvr>
                                        <p:cTn id="36" dur="250" fill="hold">
                                          <p:stCondLst>
                                            <p:cond delay="750"/>
                                          </p:stCondLst>
                                        </p:cTn>
                                        <p:tgtEl>
                                          <p:spTgt spid="13"/>
                                        </p:tgtEl>
                                        <p:attrNameLst>
                                          <p:attrName>r</p:attrName>
                                        </p:attrNameLst>
                                      </p:cBhvr>
                                    </p:animRot>
                                    <p:animRot by="120000">
                                      <p:cBhvr>
                                        <p:cTn id="37" dur="250" fill="hold">
                                          <p:stCondLst>
                                            <p:cond delay="10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5711" y="2030146"/>
            <a:ext cx="8987405" cy="2147323"/>
            <a:chOff x="111075" y="3503807"/>
            <a:chExt cx="8987405"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48533" y="3978322"/>
              <a:ext cx="8649947" cy="584775"/>
            </a:xfrm>
            <a:prstGeom prst="rect">
              <a:avLst/>
            </a:prstGeom>
          </p:spPr>
          <p:txBody>
            <a:bodyPr wrap="square">
              <a:spAutoFit/>
            </a:bodyPr>
            <a:lstStyle/>
            <a:p>
              <a:pPr algn="ctr"/>
              <a:r>
                <a:rPr lang="vi-VN" sz="3200" b="1" dirty="0">
                  <a:solidFill>
                    <a:srgbClr val="7030A0"/>
                  </a:solidFill>
                  <a:latin typeface="HP001 4 hàng" pitchFamily="34" charset="0"/>
                  <a:ea typeface="Arial-Rounded" pitchFamily="34" charset="0"/>
                  <a:cs typeface="Arial-Rounded" pitchFamily="34" charset="0"/>
                </a:rPr>
                <a:t>Đến đĲn đưŊƑ dǬ và </a:t>
              </a:r>
              <a:r>
                <a:rPr lang="el-GR" sz="3200" b="1" dirty="0">
                  <a:solidFill>
                    <a:srgbClr val="7030A0"/>
                  </a:solidFill>
                  <a:latin typeface="HP001 4 hàng" pitchFamily="34" charset="0"/>
                  <a:ea typeface="Arial-Rounded" pitchFamily="34" charset="0"/>
                  <a:cs typeface="Arial-Rounded" pitchFamily="34" charset="0"/>
                </a:rPr>
                <a:t>δ</a:t>
              </a:r>
              <a:r>
                <a:rPr lang="vi-VN" sz="3200" b="1" dirty="0">
                  <a:solidFill>
                    <a:srgbClr val="7030A0"/>
                  </a:solidFill>
                  <a:latin typeface="HP001 4 hàng" pitchFamily="34" charset="0"/>
                  <a:ea typeface="Arial-Rounded" pitchFamily="34" charset="0"/>
                  <a:cs typeface="Arial-Rounded" pitchFamily="34" charset="0"/>
                </a:rPr>
                <a:t>úc </a:t>
              </a:r>
              <a:r>
                <a:rPr lang="el-GR" sz="3200" b="1" dirty="0">
                  <a:solidFill>
                    <a:srgbClr val="7030A0"/>
                  </a:solidFill>
                  <a:latin typeface="HP001 4 hàng" pitchFamily="34" charset="0"/>
                  <a:ea typeface="Arial-Rounded" pitchFamily="34" charset="0"/>
                  <a:cs typeface="Arial-Rounded" pitchFamily="34" charset="0"/>
                </a:rPr>
                <a:t>δ</a:t>
              </a:r>
              <a:r>
                <a:rPr lang="vi-VN" sz="3200" b="1" dirty="0">
                  <a:solidFill>
                    <a:srgbClr val="7030A0"/>
                  </a:solidFill>
                  <a:latin typeface="HP001 4 hàng" pitchFamily="34" charset="0"/>
                  <a:ea typeface="Arial-Rounded" pitchFamily="34" charset="0"/>
                  <a:cs typeface="Arial-Rounded" pitchFamily="34" charset="0"/>
                </a:rPr>
                <a:t>uỷu, bố </a:t>
              </a:r>
              <a:r>
                <a:rPr lang="el-GR" sz="3200" b="1" dirty="0">
                  <a:solidFill>
                    <a:srgbClr val="7030A0"/>
                  </a:solidFill>
                  <a:latin typeface="HP001 4 hàng" pitchFamily="34" charset="0"/>
                  <a:ea typeface="Arial-Rounded" pitchFamily="34" charset="0"/>
                  <a:cs typeface="Arial-Rounded" pitchFamily="34" charset="0"/>
                </a:rPr>
                <a:t>ι</a:t>
              </a:r>
              <a:r>
                <a:rPr lang="vi-VN" sz="3200" b="1" dirty="0">
                  <a:solidFill>
                    <a:srgbClr val="7030A0"/>
                  </a:solidFill>
                  <a:latin typeface="HP001 4 hàng" pitchFamily="34" charset="0"/>
                  <a:ea typeface="Arial-Rounded" pitchFamily="34" charset="0"/>
                  <a:cs typeface="Arial-Rounded" pitchFamily="34" charset="0"/>
                </a:rPr>
                <a:t>ải</a:t>
              </a:r>
              <a:endParaRPr lang="en-US" sz="3200" b="1" dirty="0">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11075" y="4635667"/>
              <a:ext cx="8649947" cy="584775"/>
            </a:xfrm>
            <a:prstGeom prst="rect">
              <a:avLst/>
            </a:prstGeom>
          </p:spPr>
          <p:txBody>
            <a:bodyPr wrap="square">
              <a:spAutoFit/>
            </a:bodyPr>
            <a:lstStyle/>
            <a:p>
              <a:pPr algn="just"/>
              <a:r>
                <a:rPr lang="vi-VN" sz="3200" b="1" dirty="0">
                  <a:solidFill>
                    <a:srgbClr val="7030A0"/>
                  </a:solidFill>
                  <a:latin typeface="HP001 4 hàng" pitchFamily="34" charset="0"/>
                  <a:ea typeface="Arial-Rounded" pitchFamily="34" charset="0"/>
                  <a:cs typeface="Arial-Rounded" pitchFamily="34" charset="0"/>
                </a:rPr>
                <a:t>cŦƑ Đức</a:t>
              </a:r>
              <a:r>
                <a:rPr lang="en-US" sz="3200" b="1" dirty="0">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156605" y="299511"/>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panose="020B0604020202020204" pitchFamily="34" charset="0"/>
                <a:cs typeface="Arial" panose="020B0604020202020204" pitchFamily="34" charset="0"/>
              </a:rPr>
              <a:t>4</a:t>
            </a:r>
          </a:p>
        </p:txBody>
      </p:sp>
      <p:sp>
        <p:nvSpPr>
          <p:cNvPr id="4" name="TextBox 3"/>
          <p:cNvSpPr txBox="1"/>
          <p:nvPr/>
        </p:nvSpPr>
        <p:spPr>
          <a:xfrm>
            <a:off x="823356" y="388808"/>
            <a:ext cx="7040484" cy="461616"/>
          </a:xfrm>
          <a:prstGeom prst="rect">
            <a:avLst/>
          </a:prstGeom>
          <a:noFill/>
        </p:spPr>
        <p:txBody>
          <a:bodyPr wrap="square" lIns="91391" tIns="45696" rIns="91391" bIns="45696" rtlCol="0">
            <a:spAutoFit/>
          </a:bodyPr>
          <a:lstStyle/>
          <a:p>
            <a:pPr algn="just"/>
            <a:r>
              <a:rPr lang="en-US" sz="2400" b="1" dirty="0" err="1">
                <a:latin typeface="Arial" panose="020B0604020202020204" pitchFamily="34" charset="0"/>
                <a:ea typeface="Arial-Rounded" pitchFamily="34" charset="0"/>
                <a:cs typeface="Arial" panose="020B0604020202020204" pitchFamily="34" charset="0"/>
              </a:rPr>
              <a:t>Viết</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vào</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vở</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câu</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trả</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lời</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cho</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câu</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hỏi</a:t>
            </a:r>
            <a:r>
              <a:rPr lang="en-US" sz="2400" b="1" dirty="0">
                <a:latin typeface="Arial" panose="020B0604020202020204" pitchFamily="34" charset="0"/>
                <a:ea typeface="Arial-Rounded" pitchFamily="34" charset="0"/>
                <a:cs typeface="Arial" panose="020B0604020202020204" pitchFamily="34" charset="0"/>
              </a:rPr>
              <a:t> c ở </a:t>
            </a:r>
            <a:r>
              <a:rPr lang="en-US" sz="2400" b="1" dirty="0" err="1">
                <a:latin typeface="Arial" panose="020B0604020202020204" pitchFamily="34" charset="0"/>
                <a:ea typeface="Arial-Rounded" pitchFamily="34" charset="0"/>
                <a:cs typeface="Arial" panose="020B0604020202020204" pitchFamily="34" charset="0"/>
              </a:rPr>
              <a:t>mục</a:t>
            </a:r>
            <a:r>
              <a:rPr lang="en-US" sz="2400" b="1" dirty="0">
                <a:latin typeface="Arial" panose="020B0604020202020204" pitchFamily="34" charset="0"/>
                <a:ea typeface="Arial-Rounded" pitchFamily="34" charset="0"/>
                <a:cs typeface="Arial" panose="020B0604020202020204" pitchFamily="34" charset="0"/>
              </a:rPr>
              <a:t> 3</a:t>
            </a:r>
          </a:p>
        </p:txBody>
      </p:sp>
      <p:sp>
        <p:nvSpPr>
          <p:cNvPr id="5" name="Rectangle 4"/>
          <p:cNvSpPr/>
          <p:nvPr/>
        </p:nvSpPr>
        <p:spPr>
          <a:xfrm>
            <a:off x="11463" y="1040425"/>
            <a:ext cx="9161565" cy="584739"/>
          </a:xfrm>
          <a:prstGeom prst="rect">
            <a:avLst/>
          </a:prstGeom>
        </p:spPr>
        <p:txBody>
          <a:bodyPr wrap="square" lIns="91403" tIns="45702" rIns="91403" bIns="45702">
            <a:spAutoFit/>
          </a:bodyPr>
          <a:lstStyle/>
          <a:p>
            <a:pPr algn="just"/>
            <a:r>
              <a:rPr lang="en-US" sz="3200" dirty="0">
                <a:latin typeface="Arial-Rounded" pitchFamily="34" charset="0"/>
                <a:ea typeface="Arial-Rounded" pitchFamily="34" charset="0"/>
                <a:cs typeface="Arial-Rounded" pitchFamily="34" charset="0"/>
              </a:rPr>
              <a:t>c. </a:t>
            </a:r>
            <a:r>
              <a:rPr lang="en-US" sz="3200" dirty="0" err="1">
                <a:latin typeface="Arial-Rounded" pitchFamily="34" charset="0"/>
                <a:ea typeface="Arial-Rounded" pitchFamily="34" charset="0"/>
                <a:cs typeface="Arial-Rounded" pitchFamily="34" charset="0"/>
              </a:rPr>
              <a:t>Đến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đoạn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đường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dốc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khúc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khuỷu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bố</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phải</a:t>
            </a:r>
            <a:r>
              <a:rPr lang="en-US" sz="3200" dirty="0">
                <a:latin typeface="Arial-Rounded" pitchFamily="34" charset="0"/>
                <a:ea typeface="Arial-Rounded" pitchFamily="34" charset="0"/>
                <a:cs typeface="Arial-Rounded" pitchFamily="34" charset="0"/>
              </a:rPr>
              <a:t> (…).</a:t>
            </a:r>
          </a:p>
        </p:txBody>
      </p:sp>
      <p:cxnSp>
        <p:nvCxnSpPr>
          <p:cNvPr id="11" name="Straight Arrow Connector 10"/>
          <p:cNvCxnSpPr>
            <a:cxnSpLocks/>
          </p:cNvCxnSpPr>
          <p:nvPr/>
        </p:nvCxnSpPr>
        <p:spPr>
          <a:xfrm>
            <a:off x="283071" y="2698379"/>
            <a:ext cx="50742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1843370" y="3147346"/>
            <a:ext cx="150474" cy="2788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514E3FE-DA61-45D7-B721-A0670BE75042}"/>
              </a:ext>
            </a:extLst>
          </p:cNvPr>
          <p:cNvSpPr txBox="1"/>
          <p:nvPr/>
        </p:nvSpPr>
        <p:spPr>
          <a:xfrm>
            <a:off x="1429832" y="4351618"/>
            <a:ext cx="6756620" cy="461665"/>
          </a:xfrm>
          <a:prstGeom prst="rect">
            <a:avLst/>
          </a:prstGeom>
          <a:noFill/>
        </p:spPr>
        <p:txBody>
          <a:bodyPr wrap="square">
            <a:spAutoFit/>
          </a:bodyPr>
          <a:lstStyle/>
          <a:p>
            <a:r>
              <a:rPr lang="en-US" sz="2400" b="1" dirty="0" err="1">
                <a:solidFill>
                  <a:srgbClr val="002060"/>
                </a:solidFill>
                <a:latin typeface="Arial-Rounded" pitchFamily="34" charset="0"/>
                <a:ea typeface="Arial-Rounded" pitchFamily="34" charset="0"/>
                <a:cs typeface="Arial-Rounded" pitchFamily="34" charset="0"/>
              </a:rPr>
              <a:t>Những</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chữ</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nào</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trong</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bài</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cần</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viết</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hoa</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Vì</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sao</a:t>
            </a:r>
            <a:r>
              <a:rPr lang="en-US" sz="2400" b="1" dirty="0">
                <a:solidFill>
                  <a:srgbClr val="002060"/>
                </a:solidFill>
                <a:latin typeface="Arial-Rounded" pitchFamily="34" charset="0"/>
                <a:ea typeface="Arial-Rounded" pitchFamily="34" charset="0"/>
                <a:cs typeface="Arial-Rounded" pitchFamily="34" charset="0"/>
              </a:rPr>
              <a:t>?</a:t>
            </a:r>
            <a:endParaRPr lang="en-US" sz="2400" b="1" dirty="0">
              <a:solidFill>
                <a:srgbClr val="002060"/>
              </a:solidFill>
            </a:endParaRPr>
          </a:p>
        </p:txBody>
      </p:sp>
      <p:cxnSp>
        <p:nvCxnSpPr>
          <p:cNvPr id="18" name="Straight Connector 17">
            <a:extLst>
              <a:ext uri="{FF2B5EF4-FFF2-40B4-BE49-F238E27FC236}">
                <a16:creationId xmlns:a16="http://schemas.microsoft.com/office/drawing/2014/main" id="{2A8ADC3E-AE62-4502-BB2D-794755BAEE65}"/>
              </a:ext>
            </a:extLst>
          </p:cNvPr>
          <p:cNvCxnSpPr/>
          <p:nvPr/>
        </p:nvCxnSpPr>
        <p:spPr>
          <a:xfrm>
            <a:off x="797638" y="2888464"/>
            <a:ext cx="35965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DE71B13-3512-4389-A660-5347FDE51D87}"/>
              </a:ext>
            </a:extLst>
          </p:cNvPr>
          <p:cNvCxnSpPr/>
          <p:nvPr/>
        </p:nvCxnSpPr>
        <p:spPr>
          <a:xfrm>
            <a:off x="1031794" y="3555214"/>
            <a:ext cx="35965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80">
                                          <p:stCondLst>
                                            <p:cond delay="0"/>
                                          </p:stCondLst>
                                        </p:cTn>
                                        <p:tgtEl>
                                          <p:spTgt spid="11"/>
                                        </p:tgtEl>
                                      </p:cBhvr>
                                    </p:animEffect>
                                    <p:anim calcmode="lin" valueType="num">
                                      <p:cBhvr>
                                        <p:cTn id="1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3" dur="26">
                                          <p:stCondLst>
                                            <p:cond delay="650"/>
                                          </p:stCondLst>
                                        </p:cTn>
                                        <p:tgtEl>
                                          <p:spTgt spid="11"/>
                                        </p:tgtEl>
                                      </p:cBhvr>
                                      <p:to x="100000" y="60000"/>
                                    </p:animScale>
                                    <p:animScale>
                                      <p:cBhvr>
                                        <p:cTn id="24" dur="166" decel="50000">
                                          <p:stCondLst>
                                            <p:cond delay="676"/>
                                          </p:stCondLst>
                                        </p:cTn>
                                        <p:tgtEl>
                                          <p:spTgt spid="11"/>
                                        </p:tgtEl>
                                      </p:cBhvr>
                                      <p:to x="100000" y="100000"/>
                                    </p:animScale>
                                    <p:animScale>
                                      <p:cBhvr>
                                        <p:cTn id="25" dur="26">
                                          <p:stCondLst>
                                            <p:cond delay="1312"/>
                                          </p:stCondLst>
                                        </p:cTn>
                                        <p:tgtEl>
                                          <p:spTgt spid="11"/>
                                        </p:tgtEl>
                                      </p:cBhvr>
                                      <p:to x="100000" y="80000"/>
                                    </p:animScale>
                                    <p:animScale>
                                      <p:cBhvr>
                                        <p:cTn id="26" dur="166" decel="50000">
                                          <p:stCondLst>
                                            <p:cond delay="1338"/>
                                          </p:stCondLst>
                                        </p:cTn>
                                        <p:tgtEl>
                                          <p:spTgt spid="11"/>
                                        </p:tgtEl>
                                      </p:cBhvr>
                                      <p:to x="100000" y="100000"/>
                                    </p:animScale>
                                    <p:animScale>
                                      <p:cBhvr>
                                        <p:cTn id="27" dur="26">
                                          <p:stCondLst>
                                            <p:cond delay="1642"/>
                                          </p:stCondLst>
                                        </p:cTn>
                                        <p:tgtEl>
                                          <p:spTgt spid="11"/>
                                        </p:tgtEl>
                                      </p:cBhvr>
                                      <p:to x="100000" y="90000"/>
                                    </p:animScale>
                                    <p:animScale>
                                      <p:cBhvr>
                                        <p:cTn id="28" dur="166" decel="50000">
                                          <p:stCondLst>
                                            <p:cond delay="1668"/>
                                          </p:stCondLst>
                                        </p:cTn>
                                        <p:tgtEl>
                                          <p:spTgt spid="11"/>
                                        </p:tgtEl>
                                      </p:cBhvr>
                                      <p:to x="100000" y="100000"/>
                                    </p:animScale>
                                    <p:animScale>
                                      <p:cBhvr>
                                        <p:cTn id="29" dur="26">
                                          <p:stCondLst>
                                            <p:cond delay="1808"/>
                                          </p:stCondLst>
                                        </p:cTn>
                                        <p:tgtEl>
                                          <p:spTgt spid="11"/>
                                        </p:tgtEl>
                                      </p:cBhvr>
                                      <p:to x="100000" y="95000"/>
                                    </p:animScale>
                                    <p:animScale>
                                      <p:cBhvr>
                                        <p:cTn id="30" dur="166" decel="50000">
                                          <p:stCondLst>
                                            <p:cond delay="1834"/>
                                          </p:stCondLst>
                                        </p:cTn>
                                        <p:tgtEl>
                                          <p:spTgt spid="11"/>
                                        </p:tgtEl>
                                      </p:cBhvr>
                                      <p:to x="100000" y="100000"/>
                                    </p:animScale>
                                  </p:childTnLst>
                                </p:cTn>
                              </p:par>
                            </p:childTnLst>
                          </p:cTn>
                        </p:par>
                        <p:par>
                          <p:cTn id="31" fill="hold">
                            <p:stCondLst>
                              <p:cond delay="2000"/>
                            </p:stCondLst>
                            <p:childTnLst>
                              <p:par>
                                <p:cTn id="32" presetID="32" presetClass="emph" presetSubtype="0" fill="hold" nodeType="afterEffect">
                                  <p:stCondLst>
                                    <p:cond delay="0"/>
                                  </p:stCondLst>
                                  <p:childTnLst>
                                    <p:animRot by="120000">
                                      <p:cBhvr>
                                        <p:cTn id="33" dur="125" fill="hold">
                                          <p:stCondLst>
                                            <p:cond delay="0"/>
                                          </p:stCondLst>
                                        </p:cTn>
                                        <p:tgtEl>
                                          <p:spTgt spid="11"/>
                                        </p:tgtEl>
                                        <p:attrNameLst>
                                          <p:attrName>r</p:attrName>
                                        </p:attrNameLst>
                                      </p:cBhvr>
                                    </p:animRot>
                                    <p:animRot by="-240000">
                                      <p:cBhvr>
                                        <p:cTn id="34" dur="250" fill="hold">
                                          <p:stCondLst>
                                            <p:cond delay="250"/>
                                          </p:stCondLst>
                                        </p:cTn>
                                        <p:tgtEl>
                                          <p:spTgt spid="11"/>
                                        </p:tgtEl>
                                        <p:attrNameLst>
                                          <p:attrName>r</p:attrName>
                                        </p:attrNameLst>
                                      </p:cBhvr>
                                    </p:animRot>
                                    <p:animRot by="240000">
                                      <p:cBhvr>
                                        <p:cTn id="35" dur="250" fill="hold">
                                          <p:stCondLst>
                                            <p:cond delay="500"/>
                                          </p:stCondLst>
                                        </p:cTn>
                                        <p:tgtEl>
                                          <p:spTgt spid="11"/>
                                        </p:tgtEl>
                                        <p:attrNameLst>
                                          <p:attrName>r</p:attrName>
                                        </p:attrNameLst>
                                      </p:cBhvr>
                                    </p:animRot>
                                    <p:animRot by="-240000">
                                      <p:cBhvr>
                                        <p:cTn id="36" dur="250" fill="hold">
                                          <p:stCondLst>
                                            <p:cond delay="750"/>
                                          </p:stCondLst>
                                        </p:cTn>
                                        <p:tgtEl>
                                          <p:spTgt spid="11"/>
                                        </p:tgtEl>
                                        <p:attrNameLst>
                                          <p:attrName>r</p:attrName>
                                        </p:attrNameLst>
                                      </p:cBhvr>
                                    </p:animRot>
                                    <p:animRot by="120000">
                                      <p:cBhvr>
                                        <p:cTn id="37" dur="250" fill="hold">
                                          <p:stCondLst>
                                            <p:cond delay="1000"/>
                                          </p:stCondLst>
                                        </p:cTn>
                                        <p:tgtEl>
                                          <p:spTgt spid="11"/>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par>
                          <p:cTn id="56" fill="hold">
                            <p:stCondLst>
                              <p:cond delay="2000"/>
                            </p:stCondLst>
                            <p:childTnLst>
                              <p:par>
                                <p:cTn id="57" presetID="32" presetClass="emph" presetSubtype="0" fill="hold" nodeType="afterEffect">
                                  <p:stCondLst>
                                    <p:cond delay="0"/>
                                  </p:stCondLst>
                                  <p:childTnLst>
                                    <p:animRot by="120000">
                                      <p:cBhvr>
                                        <p:cTn id="58" dur="125" fill="hold">
                                          <p:stCondLst>
                                            <p:cond delay="0"/>
                                          </p:stCondLst>
                                        </p:cTn>
                                        <p:tgtEl>
                                          <p:spTgt spid="13"/>
                                        </p:tgtEl>
                                        <p:attrNameLst>
                                          <p:attrName>r</p:attrName>
                                        </p:attrNameLst>
                                      </p:cBhvr>
                                    </p:animRot>
                                    <p:animRot by="-240000">
                                      <p:cBhvr>
                                        <p:cTn id="59" dur="250" fill="hold">
                                          <p:stCondLst>
                                            <p:cond delay="250"/>
                                          </p:stCondLst>
                                        </p:cTn>
                                        <p:tgtEl>
                                          <p:spTgt spid="13"/>
                                        </p:tgtEl>
                                        <p:attrNameLst>
                                          <p:attrName>r</p:attrName>
                                        </p:attrNameLst>
                                      </p:cBhvr>
                                    </p:animRot>
                                    <p:animRot by="240000">
                                      <p:cBhvr>
                                        <p:cTn id="60" dur="250" fill="hold">
                                          <p:stCondLst>
                                            <p:cond delay="500"/>
                                          </p:stCondLst>
                                        </p:cTn>
                                        <p:tgtEl>
                                          <p:spTgt spid="13"/>
                                        </p:tgtEl>
                                        <p:attrNameLst>
                                          <p:attrName>r</p:attrName>
                                        </p:attrNameLst>
                                      </p:cBhvr>
                                    </p:animRot>
                                    <p:animRot by="-240000">
                                      <p:cBhvr>
                                        <p:cTn id="61" dur="250" fill="hold">
                                          <p:stCondLst>
                                            <p:cond delay="750"/>
                                          </p:stCondLst>
                                        </p:cTn>
                                        <p:tgtEl>
                                          <p:spTgt spid="13"/>
                                        </p:tgtEl>
                                        <p:attrNameLst>
                                          <p:attrName>r</p:attrName>
                                        </p:attrNameLst>
                                      </p:cBhvr>
                                    </p:animRot>
                                    <p:animRot by="120000">
                                      <p:cBhvr>
                                        <p:cTn id="62" dur="250" fill="hold">
                                          <p:stCondLst>
                                            <p:cond delay="1000"/>
                                          </p:stCondLst>
                                        </p:cTn>
                                        <p:tgtEl>
                                          <p:spTgt spid="13"/>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par>
                                <p:cTn id="73" presetID="10" presetClass="entr" presetSubtype="0"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0B372B-A5C6-49EF-9479-320B193225BB}"/>
              </a:ext>
            </a:extLst>
          </p:cNvPr>
          <p:cNvPicPr>
            <a:picLocks noChangeAspect="1"/>
          </p:cNvPicPr>
          <p:nvPr/>
        </p:nvPicPr>
        <p:blipFill rotWithShape="1">
          <a:blip r:embed="rId2"/>
          <a:srcRect l="25150" t="19325" r="50870" b="20849"/>
          <a:stretch/>
        </p:blipFill>
        <p:spPr>
          <a:xfrm>
            <a:off x="3593990" y="178023"/>
            <a:ext cx="3411664" cy="4787454"/>
          </a:xfrm>
          <a:prstGeom prst="rect">
            <a:avLst/>
          </a:prstGeom>
        </p:spPr>
      </p:pic>
      <p:pic>
        <p:nvPicPr>
          <p:cNvPr id="6" name="Picture 5">
            <a:extLst>
              <a:ext uri="{FF2B5EF4-FFF2-40B4-BE49-F238E27FC236}">
                <a16:creationId xmlns:a16="http://schemas.microsoft.com/office/drawing/2014/main" id="{1461EC45-AF48-45A6-8BBA-BADAB5E64091}"/>
              </a:ext>
            </a:extLst>
          </p:cNvPr>
          <p:cNvPicPr>
            <a:picLocks noChangeAspect="1"/>
          </p:cNvPicPr>
          <p:nvPr/>
        </p:nvPicPr>
        <p:blipFill>
          <a:blip r:embed="rId3"/>
          <a:stretch>
            <a:fillRect/>
          </a:stretch>
        </p:blipFill>
        <p:spPr>
          <a:xfrm>
            <a:off x="1304959" y="1050306"/>
            <a:ext cx="1495493" cy="2170763"/>
          </a:xfrm>
          <a:prstGeom prst="rect">
            <a:avLst/>
          </a:prstGeom>
        </p:spPr>
      </p:pic>
    </p:spTree>
    <p:extLst>
      <p:ext uri="{BB962C8B-B14F-4D97-AF65-F5344CB8AC3E}">
        <p14:creationId xmlns:p14="http://schemas.microsoft.com/office/powerpoint/2010/main" val="496222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F831C21-F137-49A3-9B8F-0DBFC97E06F1}"/>
              </a:ext>
            </a:extLst>
          </p:cNvPr>
          <p:cNvPicPr>
            <a:picLocks noChangeAspect="1"/>
          </p:cNvPicPr>
          <p:nvPr/>
        </p:nvPicPr>
        <p:blipFill rotWithShape="1">
          <a:blip r:embed="rId4"/>
          <a:srcRect l="6948" t="25825" r="31895" b="33941"/>
          <a:stretch/>
        </p:blipFill>
        <p:spPr>
          <a:xfrm>
            <a:off x="2245181" y="633863"/>
            <a:ext cx="6854619" cy="2536563"/>
          </a:xfrm>
          <a:prstGeom prst="rect">
            <a:avLst/>
          </a:prstGeom>
        </p:spPr>
      </p:pic>
      <p:sp>
        <p:nvSpPr>
          <p:cNvPr id="4" name="TextBox 3">
            <a:extLst>
              <a:ext uri="{FF2B5EF4-FFF2-40B4-BE49-F238E27FC236}">
                <a16:creationId xmlns:a16="http://schemas.microsoft.com/office/drawing/2014/main" id="{43D76CB8-371A-4895-B285-F76EA613BF9C}"/>
              </a:ext>
            </a:extLst>
          </p:cNvPr>
          <p:cNvSpPr txBox="1"/>
          <p:nvPr/>
        </p:nvSpPr>
        <p:spPr>
          <a:xfrm>
            <a:off x="2337812" y="1755654"/>
            <a:ext cx="532738" cy="830997"/>
          </a:xfrm>
          <a:prstGeom prst="rect">
            <a:avLst/>
          </a:prstGeom>
          <a:noFill/>
        </p:spPr>
        <p:txBody>
          <a:bodyPr wrap="square" rtlCol="0">
            <a:spAutoFit/>
          </a:bodyPr>
          <a:lstStyle/>
          <a:p>
            <a:r>
              <a:rPr lang="en-US" sz="4700" dirty="0">
                <a:latin typeface="HP001 4 hàng" panose="020B0603050302020204" pitchFamily="34" charset="0"/>
              </a:rPr>
              <a:t>Đ</a:t>
            </a:r>
          </a:p>
        </p:txBody>
      </p:sp>
      <p:sp>
        <p:nvSpPr>
          <p:cNvPr id="6" name="TextBox 5">
            <a:extLst>
              <a:ext uri="{FF2B5EF4-FFF2-40B4-BE49-F238E27FC236}">
                <a16:creationId xmlns:a16="http://schemas.microsoft.com/office/drawing/2014/main" id="{84C697C9-5FC9-474A-B447-F28A116C519F}"/>
              </a:ext>
            </a:extLst>
          </p:cNvPr>
          <p:cNvSpPr txBox="1"/>
          <p:nvPr/>
        </p:nvSpPr>
        <p:spPr>
          <a:xfrm>
            <a:off x="4186316" y="1768983"/>
            <a:ext cx="532738" cy="830997"/>
          </a:xfrm>
          <a:prstGeom prst="rect">
            <a:avLst/>
          </a:prstGeom>
          <a:noFill/>
        </p:spPr>
        <p:txBody>
          <a:bodyPr wrap="square" rtlCol="0">
            <a:spAutoFit/>
          </a:bodyPr>
          <a:lstStyle/>
          <a:p>
            <a:r>
              <a:rPr lang="en-US" sz="4600" dirty="0">
                <a:latin typeface="HP001 4 hàng" panose="020B0603050302020204" pitchFamily="34" charset="0"/>
              </a:rPr>
              <a:t>Đ</a:t>
            </a:r>
          </a:p>
        </p:txBody>
      </p:sp>
      <p:sp>
        <p:nvSpPr>
          <p:cNvPr id="7" name="TextBox 6">
            <a:extLst>
              <a:ext uri="{FF2B5EF4-FFF2-40B4-BE49-F238E27FC236}">
                <a16:creationId xmlns:a16="http://schemas.microsoft.com/office/drawing/2014/main" id="{BDF0D93E-0F28-4116-9387-6C15A617F727}"/>
              </a:ext>
            </a:extLst>
          </p:cNvPr>
          <p:cNvSpPr txBox="1"/>
          <p:nvPr/>
        </p:nvSpPr>
        <p:spPr>
          <a:xfrm>
            <a:off x="6019863" y="1766626"/>
            <a:ext cx="532738" cy="830997"/>
          </a:xfrm>
          <a:prstGeom prst="rect">
            <a:avLst/>
          </a:prstGeom>
          <a:noFill/>
        </p:spPr>
        <p:txBody>
          <a:bodyPr wrap="square" rtlCol="0">
            <a:spAutoFit/>
          </a:bodyPr>
          <a:lstStyle/>
          <a:p>
            <a:r>
              <a:rPr lang="en-US" sz="4600" dirty="0">
                <a:latin typeface="HP001 4 hàng" panose="020B0603050302020204" pitchFamily="34" charset="0"/>
              </a:rPr>
              <a:t>Đ</a:t>
            </a:r>
          </a:p>
        </p:txBody>
      </p:sp>
      <p:sp>
        <p:nvSpPr>
          <p:cNvPr id="8" name="TextBox 7">
            <a:extLst>
              <a:ext uri="{FF2B5EF4-FFF2-40B4-BE49-F238E27FC236}">
                <a16:creationId xmlns:a16="http://schemas.microsoft.com/office/drawing/2014/main" id="{41B0BEA1-CEAC-4C82-9238-4D39C41D5B57}"/>
              </a:ext>
            </a:extLst>
          </p:cNvPr>
          <p:cNvSpPr txBox="1"/>
          <p:nvPr/>
        </p:nvSpPr>
        <p:spPr>
          <a:xfrm>
            <a:off x="7858070" y="1766457"/>
            <a:ext cx="532738" cy="830997"/>
          </a:xfrm>
          <a:prstGeom prst="rect">
            <a:avLst/>
          </a:prstGeom>
          <a:noFill/>
        </p:spPr>
        <p:txBody>
          <a:bodyPr wrap="square" rtlCol="0">
            <a:spAutoFit/>
          </a:bodyPr>
          <a:lstStyle/>
          <a:p>
            <a:r>
              <a:rPr lang="en-US" sz="4600" dirty="0">
                <a:latin typeface="HP001 4 hàng" panose="020B0603050302020204" pitchFamily="34" charset="0"/>
              </a:rPr>
              <a:t>Đ</a:t>
            </a:r>
          </a:p>
        </p:txBody>
      </p:sp>
      <p:sp>
        <p:nvSpPr>
          <p:cNvPr id="9" name="TextBox 8">
            <a:extLst>
              <a:ext uri="{FF2B5EF4-FFF2-40B4-BE49-F238E27FC236}">
                <a16:creationId xmlns:a16="http://schemas.microsoft.com/office/drawing/2014/main" id="{6492FB2C-BFBF-48E5-88C6-E39CBA55095C}"/>
              </a:ext>
            </a:extLst>
          </p:cNvPr>
          <p:cNvSpPr txBox="1"/>
          <p:nvPr/>
        </p:nvSpPr>
        <p:spPr>
          <a:xfrm>
            <a:off x="2331640" y="2721552"/>
            <a:ext cx="532738" cy="461665"/>
          </a:xfrm>
          <a:prstGeom prst="rect">
            <a:avLst/>
          </a:prstGeom>
          <a:noFill/>
        </p:spPr>
        <p:txBody>
          <a:bodyPr wrap="square" rtlCol="0">
            <a:spAutoFit/>
          </a:bodyPr>
          <a:lstStyle/>
          <a:p>
            <a:r>
              <a:rPr lang="en-US" sz="2400" dirty="0">
                <a:latin typeface="HP001 4 hàng" panose="020B0603050302020204" pitchFamily="34" charset="0"/>
              </a:rPr>
              <a:t>Đ</a:t>
            </a:r>
          </a:p>
        </p:txBody>
      </p:sp>
      <p:sp>
        <p:nvSpPr>
          <p:cNvPr id="10" name="TextBox 9">
            <a:extLst>
              <a:ext uri="{FF2B5EF4-FFF2-40B4-BE49-F238E27FC236}">
                <a16:creationId xmlns:a16="http://schemas.microsoft.com/office/drawing/2014/main" id="{0C7A2AE1-88E1-4C35-AAB5-B3705733CC57}"/>
              </a:ext>
            </a:extLst>
          </p:cNvPr>
          <p:cNvSpPr txBox="1"/>
          <p:nvPr/>
        </p:nvSpPr>
        <p:spPr>
          <a:xfrm>
            <a:off x="4175464" y="2718567"/>
            <a:ext cx="532738" cy="461665"/>
          </a:xfrm>
          <a:prstGeom prst="rect">
            <a:avLst/>
          </a:prstGeom>
          <a:noFill/>
        </p:spPr>
        <p:txBody>
          <a:bodyPr wrap="square" rtlCol="0">
            <a:spAutoFit/>
          </a:bodyPr>
          <a:lstStyle/>
          <a:p>
            <a:r>
              <a:rPr lang="en-US" sz="2400" dirty="0">
                <a:latin typeface="HP001 4 hàng" panose="020B0603050302020204" pitchFamily="34" charset="0"/>
              </a:rPr>
              <a:t>Đ</a:t>
            </a:r>
          </a:p>
        </p:txBody>
      </p:sp>
      <p:sp>
        <p:nvSpPr>
          <p:cNvPr id="11" name="TextBox 10">
            <a:extLst>
              <a:ext uri="{FF2B5EF4-FFF2-40B4-BE49-F238E27FC236}">
                <a16:creationId xmlns:a16="http://schemas.microsoft.com/office/drawing/2014/main" id="{DD67E369-1271-4A88-A091-58D6896520AA}"/>
              </a:ext>
            </a:extLst>
          </p:cNvPr>
          <p:cNvSpPr txBox="1"/>
          <p:nvPr/>
        </p:nvSpPr>
        <p:spPr>
          <a:xfrm>
            <a:off x="6010910" y="2721213"/>
            <a:ext cx="532738" cy="461665"/>
          </a:xfrm>
          <a:prstGeom prst="rect">
            <a:avLst/>
          </a:prstGeom>
          <a:noFill/>
        </p:spPr>
        <p:txBody>
          <a:bodyPr wrap="square" rtlCol="0">
            <a:spAutoFit/>
          </a:bodyPr>
          <a:lstStyle/>
          <a:p>
            <a:r>
              <a:rPr lang="en-US" sz="2400" dirty="0">
                <a:latin typeface="HP001 4 hàng" panose="020B0603050302020204" pitchFamily="34" charset="0"/>
              </a:rPr>
              <a:t>Đ</a:t>
            </a:r>
          </a:p>
        </p:txBody>
      </p:sp>
      <p:sp>
        <p:nvSpPr>
          <p:cNvPr id="12" name="TextBox 11">
            <a:extLst>
              <a:ext uri="{FF2B5EF4-FFF2-40B4-BE49-F238E27FC236}">
                <a16:creationId xmlns:a16="http://schemas.microsoft.com/office/drawing/2014/main" id="{3EDFFAB4-756F-4F63-B91F-CE95C01F6A66}"/>
              </a:ext>
            </a:extLst>
          </p:cNvPr>
          <p:cNvSpPr txBox="1"/>
          <p:nvPr/>
        </p:nvSpPr>
        <p:spPr>
          <a:xfrm>
            <a:off x="7844449" y="2721435"/>
            <a:ext cx="532738" cy="461665"/>
          </a:xfrm>
          <a:prstGeom prst="rect">
            <a:avLst/>
          </a:prstGeom>
          <a:noFill/>
        </p:spPr>
        <p:txBody>
          <a:bodyPr wrap="square" rtlCol="0">
            <a:spAutoFit/>
          </a:bodyPr>
          <a:lstStyle/>
          <a:p>
            <a:r>
              <a:rPr lang="en-US" sz="2400" dirty="0">
                <a:latin typeface="HP001 4 hàng" panose="020B0603050302020204" pitchFamily="34" charset="0"/>
              </a:rPr>
              <a:t>Đ</a:t>
            </a:r>
          </a:p>
        </p:txBody>
      </p:sp>
      <p:pic>
        <p:nvPicPr>
          <p:cNvPr id="5" name="y2mate.com - Hướng dẫn viết chữ Đ hoa_1080p">
            <a:hlinkClick r:id="" action="ppaction://media"/>
            <a:extLst>
              <a:ext uri="{FF2B5EF4-FFF2-40B4-BE49-F238E27FC236}">
                <a16:creationId xmlns:a16="http://schemas.microsoft.com/office/drawing/2014/main" id="{54C3E350-0BC3-4A43-A0A6-CCD1DC8DCBC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345" y="1148"/>
            <a:ext cx="2295411" cy="2295411"/>
          </a:xfrm>
          <a:prstGeom prst="rect">
            <a:avLst/>
          </a:prstGeom>
        </p:spPr>
      </p:pic>
    </p:spTree>
    <p:extLst>
      <p:ext uri="{BB962C8B-B14F-4D97-AF65-F5344CB8AC3E}">
        <p14:creationId xmlns:p14="http://schemas.microsoft.com/office/powerpoint/2010/main" val="98514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6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4" fill="hold" display="0">
                  <p:stCondLst>
                    <p:cond delay="indefinite"/>
                  </p:stCondLst>
                </p:cTn>
                <p:tgtEl>
                  <p:spTgt spid="5"/>
                </p:tgtEl>
              </p:cMediaNode>
            </p:video>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5"/>
                                        </p:tgtEl>
                                      </p:cBhvr>
                                    </p:cmd>
                                  </p:childTnLst>
                                </p:cTn>
                              </p:par>
                            </p:childTnLst>
                          </p:cTn>
                        </p:par>
                      </p:childTnLst>
                    </p:cTn>
                  </p:par>
                </p:childTnLst>
              </p:cTn>
              <p:nextCondLst>
                <p:cond evt="onClick" delay="0">
                  <p:tgtEl>
                    <p:spTgt spid="5"/>
                  </p:tgtEl>
                </p:cond>
              </p:nextCondLst>
            </p:seq>
          </p:childTnLst>
        </p:cTn>
      </p:par>
    </p:tnLst>
    <p:bldLst>
      <p:bldP spid="4" grpId="0"/>
      <p:bldP spid="6" grpId="0"/>
      <p:bldP spid="7" grpId="0"/>
      <p:bldP spid="8" grpId="0"/>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7918B8-9894-4CAB-ABEC-CBD40FDB27FA}"/>
              </a:ext>
            </a:extLst>
          </p:cNvPr>
          <p:cNvPicPr>
            <a:picLocks noChangeAspect="1"/>
          </p:cNvPicPr>
          <p:nvPr/>
        </p:nvPicPr>
        <p:blipFill rotWithShape="1">
          <a:blip r:embed="rId3"/>
          <a:srcRect l="7407" t="26667" r="32408" b="42387"/>
          <a:stretch/>
        </p:blipFill>
        <p:spPr>
          <a:xfrm>
            <a:off x="76918" y="879788"/>
            <a:ext cx="8996228" cy="2601985"/>
          </a:xfrm>
          <a:prstGeom prst="rect">
            <a:avLst/>
          </a:prstGeom>
        </p:spPr>
      </p:pic>
      <p:sp>
        <p:nvSpPr>
          <p:cNvPr id="3" name="Rectangle 2">
            <a:extLst>
              <a:ext uri="{FF2B5EF4-FFF2-40B4-BE49-F238E27FC236}">
                <a16:creationId xmlns:a16="http://schemas.microsoft.com/office/drawing/2014/main" id="{60B7E0A3-FE7C-40E5-9825-E53F514AB0C1}"/>
              </a:ext>
            </a:extLst>
          </p:cNvPr>
          <p:cNvSpPr/>
          <p:nvPr/>
        </p:nvSpPr>
        <p:spPr>
          <a:xfrm>
            <a:off x="114573" y="2078547"/>
            <a:ext cx="8649947" cy="538609"/>
          </a:xfrm>
          <a:prstGeom prst="rect">
            <a:avLst/>
          </a:prstGeom>
        </p:spPr>
        <p:txBody>
          <a:bodyPr wrap="square">
            <a:spAutoFit/>
          </a:bodyPr>
          <a:lstStyle/>
          <a:p>
            <a:pPr algn="ctr"/>
            <a:r>
              <a:rPr lang="vi-VN" sz="2900" b="1" dirty="0">
                <a:solidFill>
                  <a:srgbClr val="7030A0"/>
                </a:solidFill>
                <a:latin typeface="HP001 4 hàng" pitchFamily="34" charset="0"/>
                <a:ea typeface="Arial-Rounded" pitchFamily="34" charset="0"/>
                <a:cs typeface="Arial-Rounded" pitchFamily="34" charset="0"/>
              </a:rPr>
              <a:t>Đến đĲn đưŊƑ dǬ và </a:t>
            </a:r>
            <a:r>
              <a:rPr lang="el-GR" sz="2900" b="1" dirty="0">
                <a:solidFill>
                  <a:srgbClr val="7030A0"/>
                </a:solidFill>
                <a:latin typeface="HP001 4 hàng" pitchFamily="34" charset="0"/>
                <a:ea typeface="Arial-Rounded" pitchFamily="34" charset="0"/>
                <a:cs typeface="Arial-Rounded" pitchFamily="34" charset="0"/>
              </a:rPr>
              <a:t>δ</a:t>
            </a:r>
            <a:r>
              <a:rPr lang="vi-VN" sz="2900" b="1" dirty="0">
                <a:solidFill>
                  <a:srgbClr val="7030A0"/>
                </a:solidFill>
                <a:latin typeface="HP001 4 hàng" pitchFamily="34" charset="0"/>
                <a:ea typeface="Arial-Rounded" pitchFamily="34" charset="0"/>
                <a:cs typeface="Arial-Rounded" pitchFamily="34" charset="0"/>
              </a:rPr>
              <a:t>úc </a:t>
            </a:r>
            <a:r>
              <a:rPr lang="el-GR" sz="2900" b="1" dirty="0">
                <a:solidFill>
                  <a:srgbClr val="7030A0"/>
                </a:solidFill>
                <a:latin typeface="HP001 4 hàng" pitchFamily="34" charset="0"/>
                <a:ea typeface="Arial-Rounded" pitchFamily="34" charset="0"/>
                <a:cs typeface="Arial-Rounded" pitchFamily="34" charset="0"/>
              </a:rPr>
              <a:t>δ</a:t>
            </a:r>
            <a:r>
              <a:rPr lang="vi-VN" sz="2900" b="1" dirty="0">
                <a:solidFill>
                  <a:srgbClr val="7030A0"/>
                </a:solidFill>
                <a:latin typeface="HP001 4 hàng" pitchFamily="34" charset="0"/>
                <a:ea typeface="Arial-Rounded" pitchFamily="34" charset="0"/>
                <a:cs typeface="Arial-Rounded" pitchFamily="34" charset="0"/>
              </a:rPr>
              <a:t>uỷu, bố </a:t>
            </a:r>
            <a:r>
              <a:rPr lang="el-GR" sz="2900" b="1" dirty="0">
                <a:solidFill>
                  <a:srgbClr val="7030A0"/>
                </a:solidFill>
                <a:latin typeface="HP001 4 hàng" pitchFamily="34" charset="0"/>
                <a:ea typeface="Arial-Rounded" pitchFamily="34" charset="0"/>
                <a:cs typeface="Arial-Rounded" pitchFamily="34" charset="0"/>
              </a:rPr>
              <a:t>ι</a:t>
            </a:r>
            <a:r>
              <a:rPr lang="vi-VN" sz="2900" b="1" dirty="0">
                <a:solidFill>
                  <a:srgbClr val="7030A0"/>
                </a:solidFill>
                <a:latin typeface="HP001 4 hàng" pitchFamily="34" charset="0"/>
                <a:ea typeface="Arial-Rounded" pitchFamily="34" charset="0"/>
                <a:cs typeface="Arial-Rounded" pitchFamily="34" charset="0"/>
              </a:rPr>
              <a:t>ải</a:t>
            </a:r>
            <a:endParaRPr lang="en-US" sz="2900" b="1" dirty="0">
              <a:solidFill>
                <a:srgbClr val="7030A0"/>
              </a:solidFill>
              <a:latin typeface="HP001 4 hàng" pitchFamily="34" charset="0"/>
              <a:ea typeface="Arial-Rounded" pitchFamily="34" charset="0"/>
              <a:cs typeface="Arial-Rounded" pitchFamily="34" charset="0"/>
            </a:endParaRPr>
          </a:p>
        </p:txBody>
      </p:sp>
      <p:sp>
        <p:nvSpPr>
          <p:cNvPr id="4" name="Rectangle 3">
            <a:extLst>
              <a:ext uri="{FF2B5EF4-FFF2-40B4-BE49-F238E27FC236}">
                <a16:creationId xmlns:a16="http://schemas.microsoft.com/office/drawing/2014/main" id="{9F721A26-CA3B-4A86-A08A-59C7768A7561}"/>
              </a:ext>
            </a:extLst>
          </p:cNvPr>
          <p:cNvSpPr/>
          <p:nvPr/>
        </p:nvSpPr>
        <p:spPr>
          <a:xfrm>
            <a:off x="8018743" y="2087918"/>
            <a:ext cx="8649947" cy="523220"/>
          </a:xfrm>
          <a:prstGeom prst="rect">
            <a:avLst/>
          </a:prstGeom>
        </p:spPr>
        <p:txBody>
          <a:bodyPr wrap="square">
            <a:spAutoFit/>
          </a:bodyPr>
          <a:lstStyle/>
          <a:p>
            <a:pPr algn="just"/>
            <a:r>
              <a:rPr lang="vi-VN" sz="2800" b="1" dirty="0">
                <a:solidFill>
                  <a:srgbClr val="7030A0"/>
                </a:solidFill>
                <a:latin typeface="HP001 4 hàng" pitchFamily="34" charset="0"/>
                <a:ea typeface="Arial-Rounded" pitchFamily="34" charset="0"/>
                <a:cs typeface="Arial-Rounded" pitchFamily="34" charset="0"/>
              </a:rPr>
              <a:t>cŦƑ</a:t>
            </a:r>
            <a:endParaRPr lang="en-US" sz="2800" b="1" dirty="0">
              <a:solidFill>
                <a:srgbClr val="7030A0"/>
              </a:solidFill>
              <a:latin typeface="HP001 4 hàng"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0DF910C7-4307-4183-BD0E-7415ED3EBEF4}"/>
              </a:ext>
            </a:extLst>
          </p:cNvPr>
          <p:cNvSpPr txBox="1"/>
          <p:nvPr/>
        </p:nvSpPr>
        <p:spPr>
          <a:xfrm>
            <a:off x="324286" y="2672675"/>
            <a:ext cx="1651247" cy="538609"/>
          </a:xfrm>
          <a:prstGeom prst="rect">
            <a:avLst/>
          </a:prstGeom>
          <a:noFill/>
        </p:spPr>
        <p:txBody>
          <a:bodyPr wrap="square" rtlCol="0">
            <a:spAutoFit/>
          </a:bodyPr>
          <a:lstStyle/>
          <a:p>
            <a:r>
              <a:rPr lang="vi-VN" sz="2900" b="1" dirty="0">
                <a:solidFill>
                  <a:srgbClr val="7030A0"/>
                </a:solidFill>
                <a:latin typeface="HP001 4 hàng" pitchFamily="34" charset="0"/>
                <a:ea typeface="Arial-Rounded" pitchFamily="34" charset="0"/>
                <a:cs typeface="Arial-Rounded" pitchFamily="34" charset="0"/>
              </a:rPr>
              <a:t>Đức</a:t>
            </a:r>
            <a:r>
              <a:rPr lang="en-US" sz="2800" b="1" dirty="0">
                <a:solidFill>
                  <a:srgbClr val="7030A0"/>
                </a:solidFill>
                <a:latin typeface="HP001 4 hàng" pitchFamily="34" charset="0"/>
                <a:ea typeface="Arial-Rounded" pitchFamily="34" charset="0"/>
                <a:cs typeface="Arial-Rounded" pitchFamily="34" charset="0"/>
              </a:rPr>
              <a:t>.</a:t>
            </a:r>
            <a:endParaRPr lang="en-US" sz="2800" dirty="0"/>
          </a:p>
        </p:txBody>
      </p:sp>
    </p:spTree>
    <p:extLst>
      <p:ext uri="{BB962C8B-B14F-4D97-AF65-F5344CB8AC3E}">
        <p14:creationId xmlns:p14="http://schemas.microsoft.com/office/powerpoint/2010/main" val="791192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6505" y="239943"/>
            <a:ext cx="476250" cy="4762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Quan sát tranh một gia đình đang đi biển</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06" t="27976" r="16558" b="21627"/>
          <a:stretch/>
        </p:blipFill>
        <p:spPr bwMode="auto">
          <a:xfrm>
            <a:off x="507092" y="1047750"/>
            <a:ext cx="8461829" cy="368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Xem bài: </a:t>
            </a:r>
            <a:r>
              <a:rPr lang="en-US" sz="2800" b="1" i="1">
                <a:latin typeface="Arial-Rounded" pitchFamily="34" charset="0"/>
                <a:ea typeface="Arial-Rounded" pitchFamily="34" charset="0"/>
                <a:cs typeface="Arial-Rounded" pitchFamily="34" charset="0"/>
              </a:rPr>
              <a:t>Bữa cơm gia đình</a:t>
            </a:r>
            <a:endParaRPr lang="en-US" sz="2800" b="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38, trang 39.</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3</a:t>
            </a:r>
          </a:p>
        </p:txBody>
      </p:sp>
      <p:sp>
        <p:nvSpPr>
          <p:cNvPr id="24" name="TextBox 23"/>
          <p:cNvSpPr txBox="1"/>
          <p:nvPr/>
        </p:nvSpPr>
        <p:spPr>
          <a:xfrm>
            <a:off x="2210732"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CẢ NHÀ ĐI CHƠI NÚI</a:t>
            </a:r>
          </a:p>
        </p:txBody>
      </p:sp>
    </p:spTree>
    <p:extLst>
      <p:ext uri="{BB962C8B-B14F-4D97-AF65-F5344CB8AC3E}">
        <p14:creationId xmlns:p14="http://schemas.microsoft.com/office/powerpoint/2010/main" val="383030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9535" y="244818"/>
            <a:ext cx="4572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panose="020B0604020202020204" pitchFamily="34" charset="0"/>
                <a:cs typeface="Arial" panose="020B0604020202020204" pitchFamily="34" charset="0"/>
              </a:rPr>
              <a:t>2</a:t>
            </a:r>
          </a:p>
        </p:txBody>
      </p:sp>
      <p:sp>
        <p:nvSpPr>
          <p:cNvPr id="3" name="TextBox 2"/>
          <p:cNvSpPr txBox="1"/>
          <p:nvPr/>
        </p:nvSpPr>
        <p:spPr>
          <a:xfrm>
            <a:off x="744682" y="244818"/>
            <a:ext cx="7391400" cy="523172"/>
          </a:xfrm>
          <a:prstGeom prst="rect">
            <a:avLst/>
          </a:prstGeom>
          <a:noFill/>
        </p:spPr>
        <p:txBody>
          <a:bodyPr wrap="square" lIns="91391" tIns="45696" rIns="91391" bIns="45696" rtlCol="0">
            <a:spAutoFit/>
          </a:bodyPr>
          <a:lstStyle/>
          <a:p>
            <a:pPr algn="just"/>
            <a:r>
              <a:rPr lang="en-US" sz="2800" b="1" dirty="0" err="1">
                <a:latin typeface="Arial" panose="020B0604020202020204" pitchFamily="34" charset="0"/>
                <a:ea typeface="Arial-Rounded" pitchFamily="34" charset="0"/>
                <a:cs typeface="Arial" panose="020B0604020202020204" pitchFamily="34" charset="0"/>
              </a:rPr>
              <a:t>Đọc</a:t>
            </a:r>
            <a:endParaRPr lang="en-US" sz="2800" b="1" dirty="0">
              <a:latin typeface="Arial" panose="020B0604020202020204" pitchFamily="34" charset="0"/>
              <a:ea typeface="Arial-Rounded" pitchFamily="34" charset="0"/>
              <a:cs typeface="Arial" panose="020B0604020202020204" pitchFamily="34" charset="0"/>
            </a:endParaRPr>
          </a:p>
        </p:txBody>
      </p:sp>
      <p:sp>
        <p:nvSpPr>
          <p:cNvPr id="4" name="TextBox 3"/>
          <p:cNvSpPr txBox="1"/>
          <p:nvPr/>
        </p:nvSpPr>
        <p:spPr>
          <a:xfrm>
            <a:off x="1919612" y="491323"/>
            <a:ext cx="5947064" cy="523172"/>
          </a:xfrm>
          <a:prstGeom prst="rect">
            <a:avLst/>
          </a:prstGeom>
          <a:noFill/>
        </p:spPr>
        <p:txBody>
          <a:bodyPr wrap="square" lIns="91391" tIns="45696" rIns="91391" bIns="45696" rtlCol="0">
            <a:spAutoFit/>
          </a:bodyPr>
          <a:lstStyle/>
          <a:p>
            <a:pPr algn="ctr"/>
            <a:r>
              <a:rPr lang="en-US" sz="2800" b="1" dirty="0" err="1">
                <a:latin typeface="Arial-Rounded" pitchFamily="34" charset="0"/>
                <a:ea typeface="Arial-Rounded" pitchFamily="34" charset="0"/>
                <a:cs typeface="Arial-Rounded" pitchFamily="34" charset="0"/>
              </a:rPr>
              <a:t>Cả</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chơi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núi</a:t>
            </a:r>
            <a:endParaRPr lang="en-US" sz="2800" b="1" dirty="0">
              <a:latin typeface="Arial Rounded MT Bold" pitchFamily="34" charset="0"/>
              <a:ea typeface="Arial-Rounded" pitchFamily="34" charset="0"/>
              <a:cs typeface="Arial-Rounded" pitchFamily="34" charset="0"/>
            </a:endParaRPr>
          </a:p>
        </p:txBody>
      </p:sp>
      <p:sp>
        <p:nvSpPr>
          <p:cNvPr id="5" name="TextBox 4"/>
          <p:cNvSpPr txBox="1"/>
          <p:nvPr/>
        </p:nvSpPr>
        <p:spPr>
          <a:xfrm>
            <a:off x="71024" y="955047"/>
            <a:ext cx="8991600" cy="3970269"/>
          </a:xfrm>
          <a:prstGeom prst="rect">
            <a:avLst/>
          </a:prstGeom>
          <a:noFill/>
        </p:spPr>
        <p:txBody>
          <a:bodyPr wrap="square" lIns="91391" tIns="45696" rIns="91391" bIns="45696" rtlCol="0">
            <a:spAutoFit/>
          </a:bodyPr>
          <a:lstStyle/>
          <a:p>
            <a:pPr marL="0" lvl="1"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Bố</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cho</a:t>
            </a:r>
            <a:r>
              <a:rPr lang="en-US" sz="2800" dirty="0">
                <a:latin typeface="Arial-Rounded" pitchFamily="34" charset="0"/>
                <a:ea typeface="Arial-Rounded" pitchFamily="34" charset="0"/>
                <a:cs typeface="Arial-Rounded" pitchFamily="34" charset="0"/>
              </a:rPr>
              <a:t> Nam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Đức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chơi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núi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Hôm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trước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thức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khuya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để</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chuẩn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bị</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quần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áo</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thức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ăn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nước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uống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tuýp</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thuốc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chống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côn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trùng</a:t>
            </a:r>
            <a:r>
              <a:rPr lang="en-US" sz="2800" dirty="0">
                <a:latin typeface="Arial-Rounded" pitchFamily="34" charset="0"/>
                <a:ea typeface="Arial-Rounded" pitchFamily="34" charset="0"/>
                <a:cs typeface="Arial-Rounded" pitchFamily="34" charset="0"/>
              </a:rPr>
              <a:t>.</a:t>
            </a:r>
          </a:p>
          <a:p>
            <a:pPr marL="0" lvl="1"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Hôm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sau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mặt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trời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lên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tới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chân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núi</a:t>
            </a:r>
            <a:r>
              <a:rPr lang="en-US" sz="2800" dirty="0">
                <a:latin typeface="Arial-Rounded" pitchFamily="34" charset="0"/>
                <a:ea typeface="Arial-Rounded" pitchFamily="34" charset="0"/>
                <a:cs typeface="Arial-Rounded" pitchFamily="34" charset="0"/>
              </a:rPr>
              <a:t>. Nam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Đức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thích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thú</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đuổi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nhau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huỳnh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huỵch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Càng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lên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cao</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đường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càng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dốc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khúc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khuỷu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bố</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phải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cõng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Đức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Thỉnh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thoảng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lau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mồ</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cho</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hai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anh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p>
          <a:p>
            <a:pPr marL="0" lvl="1"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Lúc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lên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đến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đỉnh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núi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hai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anh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vui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sướng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hét</a:t>
            </a:r>
            <a:r>
              <a:rPr lang="en-US" sz="2800" dirty="0">
                <a:latin typeface="Arial-Rounded" pitchFamily="34" charset="0"/>
                <a:ea typeface="Arial-Rounded" pitchFamily="34" charset="0"/>
                <a:cs typeface="Arial-Rounded" pitchFamily="34" charset="0"/>
              </a:rPr>
              <a:t> vang.</a:t>
            </a:r>
          </a:p>
          <a:p>
            <a:pPr marL="0" lvl="1"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Lâm</a:t>
            </a:r>
            <a:r>
              <a:rPr lang="en-US" sz="2800" dirty="0">
                <a:latin typeface="Arial-Rounded" pitchFamily="34" charset="0"/>
                <a:ea typeface="Arial-Rounded" pitchFamily="34" charset="0"/>
                <a:cs typeface="Arial-Rounded" pitchFamily="34" charset="0"/>
              </a:rPr>
              <a:t> Anh)</a:t>
            </a:r>
            <a:endParaRPr lang="en-US" sz="2800" dirty="0">
              <a:latin typeface="Arial Rounded MT Bold" pitchFamily="34" charset="0"/>
              <a:ea typeface="Arial-Rounded" pitchFamily="34" charset="0"/>
              <a:cs typeface="Arial-Rounded" pitchFamily="34" charset="0"/>
            </a:endParaRPr>
          </a:p>
        </p:txBody>
      </p:sp>
      <p:cxnSp>
        <p:nvCxnSpPr>
          <p:cNvPr id="8" name="Straight Connector 7">
            <a:extLst>
              <a:ext uri="{FF2B5EF4-FFF2-40B4-BE49-F238E27FC236}">
                <a16:creationId xmlns:a16="http://schemas.microsoft.com/office/drawing/2014/main" id="{E068F1E2-5F43-4476-930F-7FF1E9907654}"/>
              </a:ext>
            </a:extLst>
          </p:cNvPr>
          <p:cNvCxnSpPr/>
          <p:nvPr/>
        </p:nvCxnSpPr>
        <p:spPr>
          <a:xfrm>
            <a:off x="903767" y="1809750"/>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82838B6-F9E1-464D-8421-67C55DB41381}"/>
              </a:ext>
            </a:extLst>
          </p:cNvPr>
          <p:cNvCxnSpPr/>
          <p:nvPr/>
        </p:nvCxnSpPr>
        <p:spPr>
          <a:xfrm>
            <a:off x="175381" y="2288216"/>
            <a:ext cx="5725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C2651C-30F5-4B34-91F9-DD918B501296}"/>
              </a:ext>
            </a:extLst>
          </p:cNvPr>
          <p:cNvCxnSpPr/>
          <p:nvPr/>
        </p:nvCxnSpPr>
        <p:spPr>
          <a:xfrm>
            <a:off x="4625841" y="3105150"/>
            <a:ext cx="9220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DB66F2-4638-415B-B69C-65401756A104}"/>
              </a:ext>
            </a:extLst>
          </p:cNvPr>
          <p:cNvCxnSpPr/>
          <p:nvPr/>
        </p:nvCxnSpPr>
        <p:spPr>
          <a:xfrm>
            <a:off x="5683101" y="3160084"/>
            <a:ext cx="9220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0149E0C-8B5E-47EA-9175-AF6D77649F6D}"/>
              </a:ext>
            </a:extLst>
          </p:cNvPr>
          <p:cNvSpPr txBox="1"/>
          <p:nvPr/>
        </p:nvSpPr>
        <p:spPr>
          <a:xfrm>
            <a:off x="1034901" y="1379114"/>
            <a:ext cx="936822" cy="523220"/>
          </a:xfrm>
          <a:prstGeom prst="rect">
            <a:avLst/>
          </a:prstGeom>
          <a:noFill/>
        </p:spPr>
        <p:txBody>
          <a:bodyPr wrap="square" rtlCol="0">
            <a:spAutoFit/>
          </a:bodyPr>
          <a:lstStyle/>
          <a:p>
            <a:pPr algn="ctr"/>
            <a:r>
              <a:rPr lang="en-US" sz="2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uya</a:t>
            </a:r>
          </a:p>
        </p:txBody>
      </p:sp>
      <p:sp>
        <p:nvSpPr>
          <p:cNvPr id="14" name="TextBox 13">
            <a:extLst>
              <a:ext uri="{FF2B5EF4-FFF2-40B4-BE49-F238E27FC236}">
                <a16:creationId xmlns:a16="http://schemas.microsoft.com/office/drawing/2014/main" id="{39308123-BDA9-4C58-9B54-C1EDABE1DE73}"/>
              </a:ext>
            </a:extLst>
          </p:cNvPr>
          <p:cNvSpPr txBox="1"/>
          <p:nvPr/>
        </p:nvSpPr>
        <p:spPr>
          <a:xfrm>
            <a:off x="46073" y="1818270"/>
            <a:ext cx="936822" cy="523220"/>
          </a:xfrm>
          <a:prstGeom prst="rect">
            <a:avLst/>
          </a:prstGeom>
          <a:noFill/>
        </p:spPr>
        <p:txBody>
          <a:bodyPr wrap="square" rtlCol="0">
            <a:spAutoFit/>
          </a:bodyPr>
          <a:lstStyle/>
          <a:p>
            <a:pPr algn="ctr"/>
            <a:r>
              <a:rPr lang="en-US" sz="2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uyp</a:t>
            </a:r>
          </a:p>
        </p:txBody>
      </p:sp>
      <p:sp>
        <p:nvSpPr>
          <p:cNvPr id="15" name="TextBox 14">
            <a:extLst>
              <a:ext uri="{FF2B5EF4-FFF2-40B4-BE49-F238E27FC236}">
                <a16:creationId xmlns:a16="http://schemas.microsoft.com/office/drawing/2014/main" id="{33678172-E2BA-4131-9505-736C20B59B3F}"/>
              </a:ext>
            </a:extLst>
          </p:cNvPr>
          <p:cNvSpPr txBox="1"/>
          <p:nvPr/>
        </p:nvSpPr>
        <p:spPr>
          <a:xfrm>
            <a:off x="4711770" y="2667554"/>
            <a:ext cx="936822" cy="523220"/>
          </a:xfrm>
          <a:prstGeom prst="rect">
            <a:avLst/>
          </a:prstGeom>
          <a:noFill/>
        </p:spPr>
        <p:txBody>
          <a:bodyPr wrap="square" rtlCol="0">
            <a:spAutoFit/>
          </a:bodyPr>
          <a:lstStyle/>
          <a:p>
            <a:pPr algn="ctr"/>
            <a:r>
              <a:rPr lang="en-US" sz="2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uynh</a:t>
            </a:r>
          </a:p>
        </p:txBody>
      </p:sp>
      <p:sp>
        <p:nvSpPr>
          <p:cNvPr id="16" name="TextBox 15">
            <a:extLst>
              <a:ext uri="{FF2B5EF4-FFF2-40B4-BE49-F238E27FC236}">
                <a16:creationId xmlns:a16="http://schemas.microsoft.com/office/drawing/2014/main" id="{76DC03B1-9AA3-479B-8E85-F31686F29EEB}"/>
              </a:ext>
            </a:extLst>
          </p:cNvPr>
          <p:cNvSpPr txBox="1"/>
          <p:nvPr/>
        </p:nvSpPr>
        <p:spPr>
          <a:xfrm>
            <a:off x="5752882" y="2669619"/>
            <a:ext cx="936822" cy="523220"/>
          </a:xfrm>
          <a:prstGeom prst="rect">
            <a:avLst/>
          </a:prstGeom>
          <a:noFill/>
        </p:spPr>
        <p:txBody>
          <a:bodyPr wrap="square" rtlCol="0">
            <a:spAutoFit/>
          </a:bodyPr>
          <a:lstStyle/>
          <a:p>
            <a:pPr algn="ctr"/>
            <a:r>
              <a:rPr lang="en-US" sz="2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uych</a:t>
            </a:r>
          </a:p>
        </p:txBody>
      </p:sp>
      <p:cxnSp>
        <p:nvCxnSpPr>
          <p:cNvPr id="17" name="Straight Connector 16">
            <a:extLst>
              <a:ext uri="{FF2B5EF4-FFF2-40B4-BE49-F238E27FC236}">
                <a16:creationId xmlns:a16="http://schemas.microsoft.com/office/drawing/2014/main" id="{8F24D6D1-C37C-4512-A4EC-ACE2262D1DB8}"/>
              </a:ext>
            </a:extLst>
          </p:cNvPr>
          <p:cNvCxnSpPr>
            <a:cxnSpLocks/>
          </p:cNvCxnSpPr>
          <p:nvPr/>
        </p:nvCxnSpPr>
        <p:spPr>
          <a:xfrm>
            <a:off x="4084183" y="3562350"/>
            <a:ext cx="8899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EFF8100-0116-4268-B7FE-F341A94A9BE2}"/>
              </a:ext>
            </a:extLst>
          </p:cNvPr>
          <p:cNvSpPr txBox="1"/>
          <p:nvPr/>
        </p:nvSpPr>
        <p:spPr>
          <a:xfrm>
            <a:off x="4268691" y="3094984"/>
            <a:ext cx="936822" cy="523220"/>
          </a:xfrm>
          <a:prstGeom prst="rect">
            <a:avLst/>
          </a:prstGeom>
          <a:noFill/>
        </p:spPr>
        <p:txBody>
          <a:bodyPr wrap="square" rtlCol="0">
            <a:spAutoFit/>
          </a:bodyPr>
          <a:lstStyle/>
          <a:p>
            <a:pPr algn="ctr"/>
            <a:r>
              <a:rPr lang="en-US" sz="2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uyu</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9535" y="244818"/>
            <a:ext cx="4572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panose="020B0604020202020204" pitchFamily="34" charset="0"/>
                <a:cs typeface="Arial" panose="020B0604020202020204" pitchFamily="34" charset="0"/>
              </a:rPr>
              <a:t>2</a:t>
            </a:r>
          </a:p>
        </p:txBody>
      </p:sp>
      <p:sp>
        <p:nvSpPr>
          <p:cNvPr id="3" name="TextBox 2"/>
          <p:cNvSpPr txBox="1"/>
          <p:nvPr/>
        </p:nvSpPr>
        <p:spPr>
          <a:xfrm>
            <a:off x="744682" y="244818"/>
            <a:ext cx="7391400" cy="523172"/>
          </a:xfrm>
          <a:prstGeom prst="rect">
            <a:avLst/>
          </a:prstGeom>
          <a:noFill/>
        </p:spPr>
        <p:txBody>
          <a:bodyPr wrap="square" lIns="91391" tIns="45696" rIns="91391" bIns="45696" rtlCol="0">
            <a:spAutoFit/>
          </a:bodyPr>
          <a:lstStyle/>
          <a:p>
            <a:pPr algn="just"/>
            <a:r>
              <a:rPr lang="en-US" sz="2800" b="1" dirty="0" err="1">
                <a:latin typeface="Arial" panose="020B0604020202020204" pitchFamily="34" charset="0"/>
                <a:ea typeface="Arial-Rounded" pitchFamily="34" charset="0"/>
                <a:cs typeface="Arial" panose="020B0604020202020204" pitchFamily="34" charset="0"/>
              </a:rPr>
              <a:t>Đọc</a:t>
            </a:r>
            <a:endParaRPr lang="en-US" sz="2800" b="1" dirty="0">
              <a:latin typeface="Arial" panose="020B0604020202020204" pitchFamily="34" charset="0"/>
              <a:ea typeface="Arial-Rounded" pitchFamily="34" charset="0"/>
              <a:cs typeface="Arial" panose="020B0604020202020204" pitchFamily="34" charset="0"/>
            </a:endParaRPr>
          </a:p>
        </p:txBody>
      </p:sp>
      <p:sp>
        <p:nvSpPr>
          <p:cNvPr id="13" name="TextBox 12">
            <a:extLst>
              <a:ext uri="{FF2B5EF4-FFF2-40B4-BE49-F238E27FC236}">
                <a16:creationId xmlns:a16="http://schemas.microsoft.com/office/drawing/2014/main" id="{50149E0C-8B5E-47EA-9175-AF6D77649F6D}"/>
              </a:ext>
            </a:extLst>
          </p:cNvPr>
          <p:cNvSpPr txBox="1"/>
          <p:nvPr/>
        </p:nvSpPr>
        <p:spPr>
          <a:xfrm>
            <a:off x="1295400" y="1219204"/>
            <a:ext cx="1825600" cy="914400"/>
          </a:xfrm>
          <a:prstGeom prst="rect">
            <a:avLst/>
          </a:prstGeom>
          <a:noFill/>
          <a:ln>
            <a:solidFill>
              <a:srgbClr val="FFC000"/>
            </a:solidFill>
          </a:ln>
        </p:spPr>
        <p:txBody>
          <a:bodyPr wrap="square" rtlCol="0">
            <a:spAutoFit/>
          </a:bodyPr>
          <a:lstStyle/>
          <a:p>
            <a:pPr algn="ctr"/>
            <a:r>
              <a:rPr lang="en-US"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uya</a:t>
            </a:r>
          </a:p>
        </p:txBody>
      </p:sp>
      <p:sp>
        <p:nvSpPr>
          <p:cNvPr id="14" name="TextBox 13">
            <a:extLst>
              <a:ext uri="{FF2B5EF4-FFF2-40B4-BE49-F238E27FC236}">
                <a16:creationId xmlns:a16="http://schemas.microsoft.com/office/drawing/2014/main" id="{39308123-BDA9-4C58-9B54-C1EDABE1DE73}"/>
              </a:ext>
            </a:extLst>
          </p:cNvPr>
          <p:cNvSpPr txBox="1"/>
          <p:nvPr/>
        </p:nvSpPr>
        <p:spPr>
          <a:xfrm>
            <a:off x="3886200" y="1219204"/>
            <a:ext cx="1825600" cy="914400"/>
          </a:xfrm>
          <a:prstGeom prst="rect">
            <a:avLst/>
          </a:prstGeom>
          <a:noFill/>
          <a:ln>
            <a:solidFill>
              <a:srgbClr val="FFC000"/>
            </a:solidFill>
          </a:ln>
        </p:spPr>
        <p:txBody>
          <a:bodyPr wrap="square" rtlCol="0">
            <a:spAutoFit/>
          </a:bodyPr>
          <a:lstStyle/>
          <a:p>
            <a:pPr algn="ctr"/>
            <a:r>
              <a:rPr lang="en-US"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uyp</a:t>
            </a:r>
          </a:p>
        </p:txBody>
      </p:sp>
      <p:sp>
        <p:nvSpPr>
          <p:cNvPr id="15" name="TextBox 14">
            <a:extLst>
              <a:ext uri="{FF2B5EF4-FFF2-40B4-BE49-F238E27FC236}">
                <a16:creationId xmlns:a16="http://schemas.microsoft.com/office/drawing/2014/main" id="{33678172-E2BA-4131-9505-736C20B59B3F}"/>
              </a:ext>
            </a:extLst>
          </p:cNvPr>
          <p:cNvSpPr txBox="1"/>
          <p:nvPr/>
        </p:nvSpPr>
        <p:spPr>
          <a:xfrm>
            <a:off x="6477000" y="1219204"/>
            <a:ext cx="1825600" cy="914400"/>
          </a:xfrm>
          <a:prstGeom prst="rect">
            <a:avLst/>
          </a:prstGeom>
          <a:noFill/>
          <a:ln>
            <a:solidFill>
              <a:srgbClr val="FFC000"/>
            </a:solidFill>
          </a:ln>
        </p:spPr>
        <p:txBody>
          <a:bodyPr wrap="square" rtlCol="0">
            <a:spAutoFit/>
          </a:bodyPr>
          <a:lstStyle/>
          <a:p>
            <a:pPr algn="ctr"/>
            <a:r>
              <a:rPr lang="en-US"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uynh</a:t>
            </a:r>
          </a:p>
        </p:txBody>
      </p:sp>
      <p:sp>
        <p:nvSpPr>
          <p:cNvPr id="16" name="TextBox 15">
            <a:extLst>
              <a:ext uri="{FF2B5EF4-FFF2-40B4-BE49-F238E27FC236}">
                <a16:creationId xmlns:a16="http://schemas.microsoft.com/office/drawing/2014/main" id="{76DC03B1-9AA3-479B-8E85-F31686F29EEB}"/>
              </a:ext>
            </a:extLst>
          </p:cNvPr>
          <p:cNvSpPr txBox="1"/>
          <p:nvPr/>
        </p:nvSpPr>
        <p:spPr>
          <a:xfrm>
            <a:off x="2614782" y="2859529"/>
            <a:ext cx="1825600" cy="914400"/>
          </a:xfrm>
          <a:prstGeom prst="rect">
            <a:avLst/>
          </a:prstGeom>
          <a:noFill/>
          <a:ln>
            <a:solidFill>
              <a:srgbClr val="FFC000"/>
            </a:solidFill>
          </a:ln>
        </p:spPr>
        <p:txBody>
          <a:bodyPr wrap="square" rtlCol="0">
            <a:spAutoFit/>
          </a:bodyPr>
          <a:lstStyle/>
          <a:p>
            <a:pPr algn="ctr"/>
            <a:r>
              <a:rPr lang="en-US"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uych</a:t>
            </a:r>
          </a:p>
        </p:txBody>
      </p:sp>
      <p:sp>
        <p:nvSpPr>
          <p:cNvPr id="18" name="TextBox 17">
            <a:extLst>
              <a:ext uri="{FF2B5EF4-FFF2-40B4-BE49-F238E27FC236}">
                <a16:creationId xmlns:a16="http://schemas.microsoft.com/office/drawing/2014/main" id="{AEFF8100-0116-4268-B7FE-F341A94A9BE2}"/>
              </a:ext>
            </a:extLst>
          </p:cNvPr>
          <p:cNvSpPr txBox="1"/>
          <p:nvPr/>
        </p:nvSpPr>
        <p:spPr>
          <a:xfrm>
            <a:off x="5257800" y="2859529"/>
            <a:ext cx="1825600" cy="914400"/>
          </a:xfrm>
          <a:prstGeom prst="rect">
            <a:avLst/>
          </a:prstGeom>
          <a:noFill/>
          <a:ln>
            <a:solidFill>
              <a:srgbClr val="FFC000"/>
            </a:solidFill>
          </a:ln>
        </p:spPr>
        <p:txBody>
          <a:bodyPr wrap="square" rtlCol="0">
            <a:spAutoFit/>
          </a:bodyPr>
          <a:lstStyle/>
          <a:p>
            <a:pPr algn="ctr"/>
            <a:r>
              <a:rPr lang="en-US"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uyu</a:t>
            </a:r>
          </a:p>
        </p:txBody>
      </p:sp>
    </p:spTree>
    <p:extLst>
      <p:ext uri="{BB962C8B-B14F-4D97-AF65-F5344CB8AC3E}">
        <p14:creationId xmlns:p14="http://schemas.microsoft.com/office/powerpoint/2010/main" val="235036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CCCA32D-4CD1-44C4-AB59-FEDDE11F8FF9}"/>
              </a:ext>
            </a:extLst>
          </p:cNvPr>
          <p:cNvSpPr txBox="1"/>
          <p:nvPr/>
        </p:nvSpPr>
        <p:spPr>
          <a:xfrm>
            <a:off x="81378" y="816185"/>
            <a:ext cx="8977022" cy="3462438"/>
          </a:xfrm>
          <a:prstGeom prst="rect">
            <a:avLst/>
          </a:prstGeom>
          <a:noFill/>
        </p:spPr>
        <p:txBody>
          <a:bodyPr wrap="square" lIns="91391" tIns="45696" rIns="91391" bIns="45696" rtlCol="0">
            <a:spAutoFit/>
          </a:bodyPr>
          <a:lstStyle/>
          <a:p>
            <a:pPr marL="0" lvl="1" algn="just"/>
            <a:r>
              <a:rPr lang="en-US" sz="27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Bố</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cho</a:t>
            </a:r>
            <a:r>
              <a:rPr lang="en-US" sz="2400" dirty="0">
                <a:latin typeface="Arial-Rounded" pitchFamily="34" charset="0"/>
                <a:ea typeface="Arial-Rounded" pitchFamily="34" charset="0"/>
                <a:cs typeface="Arial-Rounded" pitchFamily="34" charset="0"/>
              </a:rPr>
              <a:t> Nam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chơi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núi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trước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khuya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để</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chuẩn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bị</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quần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áo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ăn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nước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uống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cả</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tuýp</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thuốc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chống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côn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trùng</a:t>
            </a:r>
            <a:r>
              <a:rPr lang="en-US" sz="2400" dirty="0">
                <a:latin typeface="Arial-Rounded" pitchFamily="34" charset="0"/>
                <a:ea typeface="Arial-Rounded" pitchFamily="34" charset="0"/>
                <a:cs typeface="Arial-Rounded" pitchFamily="34" charset="0"/>
              </a:rPr>
              <a:t>.</a:t>
            </a:r>
          </a:p>
          <a:p>
            <a:pPr marL="0" lvl="1" algn="just"/>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sau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mặt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trời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lên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cả</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đã</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tới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chân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núi</a:t>
            </a:r>
            <a:r>
              <a:rPr lang="en-US" sz="2400" dirty="0">
                <a:latin typeface="Arial-Rounded" pitchFamily="34" charset="0"/>
                <a:ea typeface="Arial-Rounded" pitchFamily="34" charset="0"/>
                <a:cs typeface="Arial-Rounded" pitchFamily="34" charset="0"/>
              </a:rPr>
              <a:t>. Nam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thích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thú</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đuổi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nhau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huỳnh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huỵch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Càng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lên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cao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đường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càng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dốc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khúc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khuỷu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bố</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phải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cõng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Thỉnh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thoảng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lau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mồ</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hai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anh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p>
          <a:p>
            <a:pPr marL="0" lvl="1" algn="just"/>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Lúc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lên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đến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đỉnh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núi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hai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anh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vui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sướng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hét</a:t>
            </a:r>
            <a:r>
              <a:rPr lang="en-US" sz="2400" dirty="0">
                <a:latin typeface="Arial-Rounded" pitchFamily="34" charset="0"/>
                <a:ea typeface="Arial-Rounded" pitchFamily="34" charset="0"/>
                <a:cs typeface="Arial-Rounded" pitchFamily="34" charset="0"/>
              </a:rPr>
              <a:t> vang.</a:t>
            </a:r>
          </a:p>
          <a:p>
            <a:pPr marL="0" lvl="1" algn="just"/>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Lâm</a:t>
            </a:r>
            <a:r>
              <a:rPr lang="en-US" sz="2400" dirty="0">
                <a:latin typeface="Arial-Rounded" pitchFamily="34" charset="0"/>
                <a:ea typeface="Arial-Rounded" pitchFamily="34" charset="0"/>
                <a:cs typeface="Arial-Rounded" pitchFamily="34" charset="0"/>
              </a:rPr>
              <a:t> Anh)</a:t>
            </a:r>
            <a:endParaRPr lang="en-US" sz="2400" dirty="0">
              <a:latin typeface="Arial Rounded MT Bold" pitchFamily="34" charset="0"/>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C36B4A28-164A-4C32-B597-46AC5C9E4B87}"/>
              </a:ext>
            </a:extLst>
          </p:cNvPr>
          <p:cNvSpPr txBox="1"/>
          <p:nvPr/>
        </p:nvSpPr>
        <p:spPr>
          <a:xfrm>
            <a:off x="2685728" y="4383941"/>
            <a:ext cx="3768322" cy="400073"/>
          </a:xfrm>
          <a:prstGeom prst="rect">
            <a:avLst/>
          </a:prstGeom>
          <a:solidFill>
            <a:schemeClr val="accent6">
              <a:lumMod val="60000"/>
              <a:lumOff val="40000"/>
            </a:schemeClr>
          </a:solidFill>
        </p:spPr>
        <p:txBody>
          <a:bodyPr wrap="square" lIns="91403" tIns="45702" rIns="91403" bIns="45702" rtlCol="0">
            <a:spAutoFit/>
          </a:bodyPr>
          <a:lstStyle/>
          <a:p>
            <a:pPr algn="ctr"/>
            <a:r>
              <a:rPr lang="en-US" sz="2000" dirty="0" err="1">
                <a:latin typeface="Arial-Rounded" pitchFamily="34" charset="0"/>
                <a:ea typeface="Arial-Rounded" pitchFamily="34" charset="0"/>
                <a:cs typeface="Arial-Rounded" pitchFamily="34" charset="0"/>
              </a:rPr>
              <a:t>Em</a:t>
            </a:r>
            <a:r>
              <a:rPr lang="en-US" sz="2000" dirty="0">
                <a:latin typeface="Arial-Rounded" pitchFamily="34" charset="0"/>
                <a:ea typeface="Arial-Rounded" pitchFamily="34" charset="0"/>
                <a:cs typeface="Arial-Rounded" pitchFamily="34" charset="0"/>
              </a:rPr>
              <a:t> </a:t>
            </a:r>
            <a:r>
              <a:rPr lang="en-US" sz="2000" dirty="0" err="1">
                <a:latin typeface="Arial-Rounded" pitchFamily="34" charset="0"/>
                <a:ea typeface="Arial-Rounded" pitchFamily="34" charset="0"/>
                <a:cs typeface="Arial-Rounded" pitchFamily="34" charset="0"/>
              </a:rPr>
              <a:t>hãy</a:t>
            </a:r>
            <a:r>
              <a:rPr lang="en-US" sz="2000" dirty="0">
                <a:latin typeface="Arial-Rounded" pitchFamily="34" charset="0"/>
                <a:ea typeface="Arial-Rounded" pitchFamily="34" charset="0"/>
                <a:cs typeface="Arial-Rounded" pitchFamily="34" charset="0"/>
              </a:rPr>
              <a:t> </a:t>
            </a:r>
            <a:r>
              <a:rPr lang="en-US" sz="2000" dirty="0" err="1">
                <a:latin typeface="Arial-Rounded" pitchFamily="34" charset="0"/>
                <a:ea typeface="Arial-Rounded" pitchFamily="34" charset="0"/>
                <a:cs typeface="Arial-Rounded" pitchFamily="34" charset="0"/>
              </a:rPr>
              <a:t>tìm</a:t>
            </a:r>
            <a:r>
              <a:rPr lang="en-US" sz="2000" dirty="0">
                <a:latin typeface="Arial-Rounded" pitchFamily="34" charset="0"/>
                <a:ea typeface="Arial-Rounded" pitchFamily="34" charset="0"/>
                <a:cs typeface="Arial-Rounded" pitchFamily="34" charset="0"/>
              </a:rPr>
              <a:t> </a:t>
            </a:r>
            <a:r>
              <a:rPr lang="en-US" sz="2000" dirty="0" err="1">
                <a:latin typeface="Arial-Rounded" pitchFamily="34" charset="0"/>
                <a:ea typeface="Arial-Rounded" pitchFamily="34" charset="0"/>
                <a:cs typeface="Arial-Rounded" pitchFamily="34" charset="0"/>
              </a:rPr>
              <a:t>từ</a:t>
            </a:r>
            <a:r>
              <a:rPr lang="en-US" sz="2000" dirty="0">
                <a:latin typeface="Arial-Rounded" pitchFamily="34" charset="0"/>
                <a:ea typeface="Arial-Rounded" pitchFamily="34" charset="0"/>
                <a:cs typeface="Arial-Rounded" pitchFamily="34" charset="0"/>
              </a:rPr>
              <a:t> </a:t>
            </a:r>
            <a:r>
              <a:rPr lang="en-US" sz="2000" dirty="0" err="1">
                <a:latin typeface="Arial-Rounded" pitchFamily="34" charset="0"/>
                <a:ea typeface="Arial-Rounded" pitchFamily="34" charset="0"/>
                <a:cs typeface="Arial-Rounded" pitchFamily="34" charset="0"/>
              </a:rPr>
              <a:t>khó</a:t>
            </a:r>
            <a:r>
              <a:rPr lang="en-US" sz="2000" dirty="0">
                <a:latin typeface="Arial-Rounded" pitchFamily="34" charset="0"/>
                <a:ea typeface="Arial-Rounded" pitchFamily="34" charset="0"/>
                <a:cs typeface="Arial-Rounded" pitchFamily="34" charset="0"/>
              </a:rPr>
              <a:t> </a:t>
            </a:r>
            <a:r>
              <a:rPr lang="en-US" sz="2000" dirty="0" err="1">
                <a:latin typeface="Arial-Rounded" pitchFamily="34" charset="0"/>
                <a:ea typeface="Arial-Rounded" pitchFamily="34" charset="0"/>
                <a:cs typeface="Arial-Rounded" pitchFamily="34" charset="0"/>
              </a:rPr>
              <a:t>đọc</a:t>
            </a:r>
            <a:r>
              <a:rPr lang="en-US" sz="2000" dirty="0">
                <a:latin typeface="Arial-Rounded" pitchFamily="34" charset="0"/>
                <a:ea typeface="Arial-Rounded" pitchFamily="34" charset="0"/>
                <a:cs typeface="Arial-Rounded" pitchFamily="34" charset="0"/>
              </a:rPr>
              <a:t> </a:t>
            </a:r>
            <a:r>
              <a:rPr lang="en-US" sz="2000" dirty="0" err="1">
                <a:latin typeface="Arial-Rounded" pitchFamily="34" charset="0"/>
                <a:ea typeface="Arial-Rounded" pitchFamily="34" charset="0"/>
                <a:cs typeface="Arial-Rounded" pitchFamily="34" charset="0"/>
              </a:rPr>
              <a:t>trong</a:t>
            </a:r>
            <a:r>
              <a:rPr lang="en-US" sz="2000" dirty="0">
                <a:latin typeface="Arial-Rounded" pitchFamily="34" charset="0"/>
                <a:ea typeface="Arial-Rounded" pitchFamily="34" charset="0"/>
                <a:cs typeface="Arial-Rounded" pitchFamily="34" charset="0"/>
              </a:rPr>
              <a:t> </a:t>
            </a:r>
            <a:r>
              <a:rPr lang="en-US" sz="2000" dirty="0" err="1">
                <a:latin typeface="Arial-Rounded" pitchFamily="34" charset="0"/>
                <a:ea typeface="Arial-Rounded" pitchFamily="34" charset="0"/>
                <a:cs typeface="Arial-Rounded" pitchFamily="34" charset="0"/>
              </a:rPr>
              <a:t>bài</a:t>
            </a:r>
            <a:r>
              <a:rPr lang="en-US" sz="2000" dirty="0">
                <a:solidFill>
                  <a:srgbClr val="000000"/>
                </a:solidFill>
                <a:latin typeface="Arial-Rounded" pitchFamily="34" charset="0"/>
                <a:ea typeface="Arial-Rounded" pitchFamily="34" charset="0"/>
                <a:cs typeface="Arial-Rounded" pitchFamily="34" charset="0"/>
              </a:rPr>
              <a:t>.</a:t>
            </a:r>
            <a:endParaRPr kumimoji="0" lang="en-US" sz="2000" b="0" i="0" u="none" strike="noStrike" kern="120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p:txBody>
      </p:sp>
      <p:sp>
        <p:nvSpPr>
          <p:cNvPr id="14" name="TextBox 13">
            <a:extLst>
              <a:ext uri="{FF2B5EF4-FFF2-40B4-BE49-F238E27FC236}">
                <a16:creationId xmlns:a16="http://schemas.microsoft.com/office/drawing/2014/main" id="{B0E94E80-8C36-428B-9EAD-9659D3E8BCCF}"/>
              </a:ext>
            </a:extLst>
          </p:cNvPr>
          <p:cNvSpPr txBox="1"/>
          <p:nvPr/>
        </p:nvSpPr>
        <p:spPr>
          <a:xfrm>
            <a:off x="1596357" y="401575"/>
            <a:ext cx="5947064" cy="523172"/>
          </a:xfrm>
          <a:prstGeom prst="rect">
            <a:avLst/>
          </a:prstGeom>
          <a:noFill/>
        </p:spPr>
        <p:txBody>
          <a:bodyPr wrap="square" lIns="91391" tIns="45696" rIns="91391" bIns="45696" rtlCol="0">
            <a:spAutoFit/>
          </a:bodyPr>
          <a:lstStyle/>
          <a:p>
            <a:pPr algn="ctr"/>
            <a:r>
              <a:rPr lang="en-US" sz="2800" b="1" dirty="0" err="1">
                <a:latin typeface="Arial-Rounded" pitchFamily="34" charset="0"/>
                <a:ea typeface="Arial-Rounded" pitchFamily="34" charset="0"/>
                <a:cs typeface="Arial-Rounded" pitchFamily="34" charset="0"/>
              </a:rPr>
              <a:t>Cả</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chơi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núi</a:t>
            </a:r>
            <a:endParaRPr lang="en-US" sz="2800" b="1" dirty="0">
              <a:latin typeface="Arial Rounded MT Bold" pitchFamily="34" charset="0"/>
              <a:ea typeface="Arial-Rounded" pitchFamily="34" charset="0"/>
              <a:cs typeface="Arial-Rounded" pitchFamily="34" charset="0"/>
            </a:endParaRPr>
          </a:p>
        </p:txBody>
      </p:sp>
      <p:cxnSp>
        <p:nvCxnSpPr>
          <p:cNvPr id="16" name="Straight Connector 15">
            <a:extLst>
              <a:ext uri="{FF2B5EF4-FFF2-40B4-BE49-F238E27FC236}">
                <a16:creationId xmlns:a16="http://schemas.microsoft.com/office/drawing/2014/main" id="{5D398B35-0AC5-4047-9C64-E118FDDD7ACB}"/>
              </a:ext>
            </a:extLst>
          </p:cNvPr>
          <p:cNvCxnSpPr/>
          <p:nvPr/>
        </p:nvCxnSpPr>
        <p:spPr>
          <a:xfrm>
            <a:off x="7592736" y="1254316"/>
            <a:ext cx="13499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A24C47-136F-419B-9611-743CC75A4947}"/>
              </a:ext>
            </a:extLst>
          </p:cNvPr>
          <p:cNvCxnSpPr/>
          <p:nvPr/>
        </p:nvCxnSpPr>
        <p:spPr>
          <a:xfrm>
            <a:off x="6204509" y="1635316"/>
            <a:ext cx="13499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2C5137-7F88-4A7F-9786-9C646A6C860D}"/>
              </a:ext>
            </a:extLst>
          </p:cNvPr>
          <p:cNvCxnSpPr/>
          <p:nvPr/>
        </p:nvCxnSpPr>
        <p:spPr>
          <a:xfrm>
            <a:off x="2776810" y="2757201"/>
            <a:ext cx="16334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B3A97D-84F4-48AE-BBAE-2D00EFE0AEAE}"/>
              </a:ext>
            </a:extLst>
          </p:cNvPr>
          <p:cNvCxnSpPr/>
          <p:nvPr/>
        </p:nvCxnSpPr>
        <p:spPr>
          <a:xfrm>
            <a:off x="122573" y="3093214"/>
            <a:ext cx="14849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51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166">
            <a:extLst>
              <a:ext uri="{FF2B5EF4-FFF2-40B4-BE49-F238E27FC236}">
                <a16:creationId xmlns:a16="http://schemas.microsoft.com/office/drawing/2014/main" id="{D38F2070-858C-4B9F-B5A9-F9D447F496A5}"/>
              </a:ext>
            </a:extLst>
          </p:cNvPr>
          <p:cNvSpPr txBox="1">
            <a:spLocks/>
          </p:cNvSpPr>
          <p:nvPr/>
        </p:nvSpPr>
        <p:spPr>
          <a:xfrm>
            <a:off x="533400" y="1123950"/>
            <a:ext cx="3657600" cy="1005840"/>
          </a:xfrm>
          <a:prstGeom prst="rect">
            <a:avLst/>
          </a:prstGeom>
          <a:noFill/>
          <a:ln>
            <a:solidFill>
              <a:srgbClr val="FFC00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1pPr>
            <a:lvl2pPr marL="914400" marR="0" lvl="1"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2pPr>
            <a:lvl3pPr marL="1371600" marR="0" lvl="2"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3pPr>
            <a:lvl4pPr marL="1828800" marR="0" lvl="3"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4pPr>
            <a:lvl5pPr marL="2286000" marR="0" lvl="4"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5pPr>
            <a:lvl6pPr marL="2743200" marR="0" lvl="5"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6pPr>
            <a:lvl7pPr marL="3200400" marR="0" lvl="6"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7pPr>
            <a:lvl8pPr marL="3657600" marR="0" lvl="7"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8pPr>
            <a:lvl9pPr marL="4114800" marR="0" lvl="8"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9pPr>
          </a:lstStyle>
          <a:p>
            <a:pPr marL="139700" indent="0">
              <a:buNone/>
            </a:pPr>
            <a:r>
              <a:rPr lang="en-US" altLang="ko-KR" sz="4800" dirty="0" err="1">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thức</a:t>
            </a:r>
            <a:r>
              <a:rPr lang="en-US" altLang="ko-KR" sz="4800" dirty="0">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ko-KR" sz="4800" dirty="0" err="1">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khuya</a:t>
            </a:r>
            <a:endParaRPr lang="en-US" altLang="ko-KR" sz="4800" dirty="0">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텍스트 개체 틀 166">
            <a:extLst>
              <a:ext uri="{FF2B5EF4-FFF2-40B4-BE49-F238E27FC236}">
                <a16:creationId xmlns:a16="http://schemas.microsoft.com/office/drawing/2014/main" id="{1C4A949A-EB13-4C96-A525-D2E6B28F1992}"/>
              </a:ext>
            </a:extLst>
          </p:cNvPr>
          <p:cNvSpPr txBox="1">
            <a:spLocks/>
          </p:cNvSpPr>
          <p:nvPr/>
        </p:nvSpPr>
        <p:spPr>
          <a:xfrm>
            <a:off x="4879492" y="1123950"/>
            <a:ext cx="3657600" cy="1005840"/>
          </a:xfrm>
          <a:prstGeom prst="rect">
            <a:avLst/>
          </a:prstGeom>
          <a:noFill/>
          <a:ln>
            <a:solidFill>
              <a:srgbClr val="FFC00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1pPr>
            <a:lvl2pPr marL="914400" marR="0" lvl="1"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2pPr>
            <a:lvl3pPr marL="1371600" marR="0" lvl="2"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3pPr>
            <a:lvl4pPr marL="1828800" marR="0" lvl="3"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4pPr>
            <a:lvl5pPr marL="2286000" marR="0" lvl="4"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5pPr>
            <a:lvl6pPr marL="2743200" marR="0" lvl="5"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6pPr>
            <a:lvl7pPr marL="3200400" marR="0" lvl="6"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7pPr>
            <a:lvl8pPr marL="3657600" marR="0" lvl="7"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8pPr>
            <a:lvl9pPr marL="4114800" marR="0" lvl="8"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9pPr>
          </a:lstStyle>
          <a:p>
            <a:pPr marL="139700" indent="0">
              <a:buNone/>
            </a:pPr>
            <a:r>
              <a:rPr lang="en-US" altLang="ko-KR" sz="4800" dirty="0" err="1">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tuýp</a:t>
            </a:r>
            <a:r>
              <a:rPr lang="en-US" altLang="ko-KR" sz="4800" dirty="0">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ko-KR" sz="4800" dirty="0" err="1">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thuốc</a:t>
            </a:r>
            <a:endParaRPr lang="en-US" altLang="ko-KR" sz="4800" dirty="0">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텍스트 개체 틀 166">
            <a:extLst>
              <a:ext uri="{FF2B5EF4-FFF2-40B4-BE49-F238E27FC236}">
                <a16:creationId xmlns:a16="http://schemas.microsoft.com/office/drawing/2014/main" id="{0748A0BC-BC5E-48FF-A74E-2D76A84C9408}"/>
              </a:ext>
            </a:extLst>
          </p:cNvPr>
          <p:cNvSpPr txBox="1">
            <a:spLocks/>
          </p:cNvSpPr>
          <p:nvPr/>
        </p:nvSpPr>
        <p:spPr>
          <a:xfrm>
            <a:off x="4879492" y="2724150"/>
            <a:ext cx="3657600" cy="1005840"/>
          </a:xfrm>
          <a:prstGeom prst="rect">
            <a:avLst/>
          </a:prstGeom>
          <a:noFill/>
          <a:ln>
            <a:solidFill>
              <a:srgbClr val="FFC00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1pPr>
            <a:lvl2pPr marL="914400" marR="0" lvl="1"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2pPr>
            <a:lvl3pPr marL="1371600" marR="0" lvl="2"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3pPr>
            <a:lvl4pPr marL="1828800" marR="0" lvl="3"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4pPr>
            <a:lvl5pPr marL="2286000" marR="0" lvl="4"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5pPr>
            <a:lvl6pPr marL="2743200" marR="0" lvl="5"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6pPr>
            <a:lvl7pPr marL="3200400" marR="0" lvl="6"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7pPr>
            <a:lvl8pPr marL="3657600" marR="0" lvl="7"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8pPr>
            <a:lvl9pPr marL="4114800" marR="0" lvl="8"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9pPr>
          </a:lstStyle>
          <a:p>
            <a:pPr marL="139700" indent="0">
              <a:buNone/>
            </a:pPr>
            <a:r>
              <a:rPr lang="en-US" altLang="ko-KR" sz="4800" dirty="0" err="1">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khúc</a:t>
            </a:r>
            <a:r>
              <a:rPr lang="en-US" altLang="ko-KR" sz="4800" dirty="0">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ko-KR" sz="4800" dirty="0" err="1">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khuỷu</a:t>
            </a:r>
            <a:endParaRPr lang="en-US" altLang="ko-KR" sz="4800" dirty="0">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텍스트 개체 틀 166">
            <a:extLst>
              <a:ext uri="{FF2B5EF4-FFF2-40B4-BE49-F238E27FC236}">
                <a16:creationId xmlns:a16="http://schemas.microsoft.com/office/drawing/2014/main" id="{4F3BF9E3-E0D5-40D8-8D8F-7F6F8FF059D2}"/>
              </a:ext>
            </a:extLst>
          </p:cNvPr>
          <p:cNvSpPr txBox="1">
            <a:spLocks/>
          </p:cNvSpPr>
          <p:nvPr/>
        </p:nvSpPr>
        <p:spPr>
          <a:xfrm>
            <a:off x="533398" y="2724150"/>
            <a:ext cx="3657600" cy="1005840"/>
          </a:xfrm>
          <a:prstGeom prst="rect">
            <a:avLst/>
          </a:prstGeom>
          <a:noFill/>
          <a:ln>
            <a:solidFill>
              <a:srgbClr val="FFC00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1pPr>
            <a:lvl2pPr marL="914400" marR="0" lvl="1"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2pPr>
            <a:lvl3pPr marL="1371600" marR="0" lvl="2"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3pPr>
            <a:lvl4pPr marL="1828800" marR="0" lvl="3"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4pPr>
            <a:lvl5pPr marL="2286000" marR="0" lvl="4"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5pPr>
            <a:lvl6pPr marL="2743200" marR="0" lvl="5"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6pPr>
            <a:lvl7pPr marL="3200400" marR="0" lvl="6"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7pPr>
            <a:lvl8pPr marL="3657600" marR="0" lvl="7"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8pPr>
            <a:lvl9pPr marL="4114800" marR="0" lvl="8"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9pPr>
          </a:lstStyle>
          <a:p>
            <a:pPr marL="139700" indent="0">
              <a:buNone/>
            </a:pPr>
            <a:r>
              <a:rPr lang="en-US" altLang="ko-KR" sz="4800" dirty="0" err="1">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huỳnh</a:t>
            </a:r>
            <a:r>
              <a:rPr lang="en-US" altLang="ko-KR" sz="4800" dirty="0">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ko-KR" sz="4800" dirty="0" err="1">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huỵch</a:t>
            </a:r>
            <a:endParaRPr lang="en-US" altLang="ko-KR" sz="4800" dirty="0">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4006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7671" y="4445290"/>
            <a:ext cx="2768655" cy="400073"/>
          </a:xfrm>
          <a:prstGeom prst="rect">
            <a:avLst/>
          </a:prstGeom>
          <a:solidFill>
            <a:schemeClr val="accent6">
              <a:lumMod val="40000"/>
              <a:lumOff val="60000"/>
            </a:schemeClr>
          </a:solidFill>
        </p:spPr>
        <p:txBody>
          <a:bodyPr wrap="square" lIns="91403" tIns="45702" rIns="91403" bIns="45702" rtlCol="0">
            <a:spAutoFit/>
          </a:bodyPr>
          <a:lstStyle/>
          <a:p>
            <a:pPr marL="0" marR="0" lvl="0" indent="0" algn="ctr" defTabSz="91391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sym typeface="Arial"/>
              </a:rPr>
              <a:t>Bài</a:t>
            </a:r>
            <a:r>
              <a:rPr kumimoji="0" lang="en-US" sz="2000" b="0" i="0" u="none" strike="noStrike" kern="1200" cap="none" spc="0" normalizeH="0" noProof="0" dirty="0">
                <a:ln>
                  <a:noFill/>
                </a:ln>
                <a:solidFill>
                  <a:prstClr val="black"/>
                </a:solidFill>
                <a:effectLst/>
                <a:uLnTx/>
                <a:uFillTx/>
                <a:latin typeface="Arial-Rounded" pitchFamily="34" charset="0"/>
                <a:ea typeface="Arial-Rounded" pitchFamily="34" charset="0"/>
                <a:cs typeface="Arial-Rounded" pitchFamily="34" charset="0"/>
                <a:sym typeface="Arial"/>
              </a:rPr>
              <a:t> </a:t>
            </a:r>
            <a:r>
              <a:rPr kumimoji="0" lang="en-US" sz="2000" b="0" i="0" u="none" strike="noStrike" kern="1200" cap="none" spc="0" normalizeH="0" noProof="0" dirty="0" err="1">
                <a:ln>
                  <a:noFill/>
                </a:ln>
                <a:solidFill>
                  <a:prstClr val="black"/>
                </a:solidFill>
                <a:effectLst/>
                <a:uLnTx/>
                <a:uFillTx/>
                <a:latin typeface="Arial-Rounded" pitchFamily="34" charset="0"/>
                <a:ea typeface="Arial-Rounded" pitchFamily="34" charset="0"/>
                <a:cs typeface="Arial-Rounded" pitchFamily="34" charset="0"/>
                <a:sym typeface="Arial"/>
              </a:rPr>
              <a:t>tập</a:t>
            </a:r>
            <a:r>
              <a:rPr kumimoji="0" lang="en-US" sz="2000" b="0" i="0" u="none" strike="noStrike" kern="1200" cap="none" spc="0" normalizeH="0" noProof="0" dirty="0">
                <a:ln>
                  <a:noFill/>
                </a:ln>
                <a:solidFill>
                  <a:prstClr val="black"/>
                </a:solidFill>
                <a:effectLst/>
                <a:uLnTx/>
                <a:uFillTx/>
                <a:latin typeface="Arial-Rounded" pitchFamily="34" charset="0"/>
                <a:ea typeface="Arial-Rounded" pitchFamily="34" charset="0"/>
                <a:cs typeface="Arial-Rounded" pitchFamily="34" charset="0"/>
                <a:sym typeface="Arial"/>
              </a:rPr>
              <a:t> </a:t>
            </a:r>
            <a:r>
              <a:rPr kumimoji="0" lang="en-US" sz="2000" b="0" i="0" u="none" strike="noStrike" kern="1200" cap="none" spc="0" normalizeH="0" noProof="0" dirty="0" err="1">
                <a:ln>
                  <a:noFill/>
                </a:ln>
                <a:solidFill>
                  <a:prstClr val="black"/>
                </a:solidFill>
                <a:effectLst/>
                <a:uLnTx/>
                <a:uFillTx/>
                <a:latin typeface="Arial-Rounded" pitchFamily="34" charset="0"/>
                <a:ea typeface="Arial-Rounded" pitchFamily="34" charset="0"/>
                <a:cs typeface="Arial-Rounded" pitchFamily="34" charset="0"/>
                <a:sym typeface="Arial"/>
              </a:rPr>
              <a:t>đọc</a:t>
            </a:r>
            <a:r>
              <a:rPr lang="en-US" sz="2000" kern="1200" dirty="0">
                <a:solidFill>
                  <a:prstClr val="black"/>
                </a:solidFill>
                <a:latin typeface="Arial-Rounded" pitchFamily="34" charset="0"/>
                <a:ea typeface="Arial-Rounded" pitchFamily="34" charset="0"/>
                <a:cs typeface="Arial-Rounded" pitchFamily="34" charset="0"/>
              </a:rPr>
              <a:t> </a:t>
            </a:r>
            <a:r>
              <a:rPr kumimoji="0" lang="en-US" sz="2000" b="0" i="0" u="none" strike="noStrike" kern="1200" cap="none" spc="0" normalizeH="0" noProof="0" dirty="0" err="1">
                <a:ln>
                  <a:noFill/>
                </a:ln>
                <a:solidFill>
                  <a:prstClr val="black"/>
                </a:solidFill>
                <a:effectLst/>
                <a:uLnTx/>
                <a:uFillTx/>
                <a:latin typeface="Arial-Rounded" pitchFamily="34" charset="0"/>
                <a:ea typeface="Arial-Rounded" pitchFamily="34" charset="0"/>
                <a:cs typeface="Arial-Rounded" pitchFamily="34" charset="0"/>
                <a:sym typeface="Arial"/>
              </a:rPr>
              <a:t>có</a:t>
            </a:r>
            <a:r>
              <a:rPr kumimoji="0" lang="en-US" sz="2000" b="0" i="0" u="none" strike="noStrike" kern="1200" cap="none" spc="0" normalizeH="0" noProof="0" dirty="0">
                <a:ln>
                  <a:noFill/>
                </a:ln>
                <a:solidFill>
                  <a:prstClr val="black"/>
                </a:solidFill>
                <a:effectLst/>
                <a:uLnTx/>
                <a:uFillTx/>
                <a:latin typeface="Arial-Rounded" pitchFamily="34" charset="0"/>
                <a:ea typeface="Arial-Rounded" pitchFamily="34" charset="0"/>
                <a:cs typeface="Arial-Rounded" pitchFamily="34" charset="0"/>
                <a:sym typeface="Arial"/>
              </a:rPr>
              <a:t> </a:t>
            </a:r>
            <a:r>
              <a:rPr kumimoji="0" lang="en-US" sz="2000" b="0" i="0" u="none" strike="noStrike" kern="1200" cap="none" spc="0" normalizeH="0" noProof="0" dirty="0" err="1">
                <a:ln>
                  <a:noFill/>
                </a:ln>
                <a:solidFill>
                  <a:prstClr val="black"/>
                </a:solidFill>
                <a:effectLst/>
                <a:uLnTx/>
                <a:uFillTx/>
                <a:latin typeface="Arial-Rounded" pitchFamily="34" charset="0"/>
                <a:ea typeface="Arial-Rounded" pitchFamily="34" charset="0"/>
                <a:cs typeface="Arial-Rounded" pitchFamily="34" charset="0"/>
                <a:sym typeface="Arial"/>
              </a:rPr>
              <a:t>mấy</a:t>
            </a:r>
            <a:r>
              <a:rPr kumimoji="0" lang="en-US" sz="2000" b="0" i="0" u="none" strike="noStrike" kern="1200" cap="none" spc="0" normalizeH="0" noProof="0" dirty="0">
                <a:ln>
                  <a:noFill/>
                </a:ln>
                <a:solidFill>
                  <a:prstClr val="black"/>
                </a:solidFill>
                <a:effectLst/>
                <a:uLnTx/>
                <a:uFillTx/>
                <a:latin typeface="Arial-Rounded" pitchFamily="34" charset="0"/>
                <a:ea typeface="Arial-Rounded" pitchFamily="34" charset="0"/>
                <a:cs typeface="Arial-Rounded" pitchFamily="34" charset="0"/>
                <a:sym typeface="Arial"/>
              </a:rPr>
              <a:t> </a:t>
            </a:r>
            <a:r>
              <a:rPr kumimoji="0" lang="en-US" sz="2000" b="0" i="0" u="none" strike="noStrike" kern="1200" cap="none" spc="0" normalizeH="0" noProof="0" dirty="0" err="1">
                <a:ln>
                  <a:noFill/>
                </a:ln>
                <a:solidFill>
                  <a:prstClr val="black"/>
                </a:solidFill>
                <a:effectLst/>
                <a:uLnTx/>
                <a:uFillTx/>
                <a:latin typeface="Arial-Rounded" pitchFamily="34" charset="0"/>
                <a:ea typeface="Arial-Rounded" pitchFamily="34" charset="0"/>
                <a:cs typeface="Arial-Rounded" pitchFamily="34" charset="0"/>
                <a:sym typeface="Arial"/>
              </a:rPr>
              <a:t>câu</a:t>
            </a:r>
            <a:r>
              <a:rPr kumimoji="0" lang="en-US" sz="20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sym typeface="Arial"/>
              </a:rPr>
              <a:t>.</a:t>
            </a:r>
          </a:p>
        </p:txBody>
      </p:sp>
      <p:sp>
        <p:nvSpPr>
          <p:cNvPr id="5" name="TextBox 4">
            <a:extLst>
              <a:ext uri="{FF2B5EF4-FFF2-40B4-BE49-F238E27FC236}">
                <a16:creationId xmlns:a16="http://schemas.microsoft.com/office/drawing/2014/main" id="{B64E280C-059D-4E62-AA62-4DB885259C50}"/>
              </a:ext>
            </a:extLst>
          </p:cNvPr>
          <p:cNvSpPr txBox="1"/>
          <p:nvPr/>
        </p:nvSpPr>
        <p:spPr>
          <a:xfrm>
            <a:off x="83488" y="698210"/>
            <a:ext cx="8977022" cy="3831770"/>
          </a:xfrm>
          <a:prstGeom prst="rect">
            <a:avLst/>
          </a:prstGeom>
          <a:noFill/>
        </p:spPr>
        <p:txBody>
          <a:bodyPr wrap="square" lIns="91391" tIns="45696" rIns="91391" bIns="45696" rtlCol="0">
            <a:spAutoFit/>
          </a:bodyPr>
          <a:lstStyle/>
          <a:p>
            <a:pPr marL="0" lvl="1" algn="just"/>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Bố</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mẹ</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cho</a:t>
            </a:r>
            <a:r>
              <a:rPr lang="en-US" sz="2700" dirty="0">
                <a:latin typeface="Arial-Rounded" pitchFamily="34" charset="0"/>
                <a:ea typeface="Arial-Rounded" pitchFamily="34" charset="0"/>
                <a:cs typeface="Arial-Rounded" pitchFamily="34" charset="0"/>
              </a:rPr>
              <a:t> Nam </a:t>
            </a:r>
            <a:r>
              <a:rPr lang="en-US" sz="2700" dirty="0" err="1">
                <a:latin typeface="Arial-Rounded" pitchFamily="34" charset="0"/>
                <a:ea typeface="Arial-Rounded" pitchFamily="34" charset="0"/>
                <a:cs typeface="Arial-Rounded" pitchFamily="34" charset="0"/>
              </a:rPr>
              <a:t>và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chơi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núi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Hôm</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trước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mẹ</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khuya</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để</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chuẩn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bị</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quần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áo</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ăn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nước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uống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và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cả</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tuýp</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thuốc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chống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côn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trùng</a:t>
            </a:r>
            <a:r>
              <a:rPr lang="en-US" sz="2700" dirty="0">
                <a:latin typeface="Arial-Rounded" pitchFamily="34" charset="0"/>
                <a:ea typeface="Arial-Rounded" pitchFamily="34" charset="0"/>
                <a:cs typeface="Arial-Rounded" pitchFamily="34" charset="0"/>
              </a:rPr>
              <a:t>.</a:t>
            </a:r>
          </a:p>
          <a:p>
            <a:pPr marL="0" lvl="1" algn="just"/>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Hôm</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sau</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khi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mặt</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trời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lên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cả</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nhà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đã</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tới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chân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núi</a:t>
            </a:r>
            <a:r>
              <a:rPr lang="en-US" sz="2700" dirty="0">
                <a:latin typeface="Arial-Rounded" pitchFamily="34" charset="0"/>
                <a:ea typeface="Arial-Rounded" pitchFamily="34" charset="0"/>
                <a:cs typeface="Arial-Rounded" pitchFamily="34" charset="0"/>
              </a:rPr>
              <a:t>. Nam </a:t>
            </a:r>
            <a:r>
              <a:rPr lang="en-US" sz="2700" dirty="0" err="1">
                <a:latin typeface="Arial-Rounded" pitchFamily="34" charset="0"/>
                <a:ea typeface="Arial-Rounded" pitchFamily="34" charset="0"/>
                <a:cs typeface="Arial-Rounded" pitchFamily="34" charset="0"/>
              </a:rPr>
              <a:t>và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thích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thú</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đuổi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nhau</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huỳnh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huỵch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Càng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lên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cao</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đường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càng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dốc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và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khúc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khuỷu</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bố</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phải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cõng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Thỉnh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thoảng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mẹ</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lau</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mồ</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hôi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cho</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hai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anh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em</a:t>
            </a:r>
            <a:r>
              <a:rPr lang="en-US" sz="2700" dirty="0">
                <a:latin typeface="Arial-Rounded" pitchFamily="34" charset="0"/>
                <a:ea typeface="Arial-Rounded" pitchFamily="34" charset="0"/>
                <a:cs typeface="Arial-Rounded" pitchFamily="34" charset="0"/>
              </a:rPr>
              <a:t>. </a:t>
            </a:r>
          </a:p>
          <a:p>
            <a:pPr marL="0" lvl="1" algn="just"/>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Lúc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lên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đến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đỉnh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núi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hai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anh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em</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vui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sướng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hét</a:t>
            </a:r>
            <a:r>
              <a:rPr lang="en-US" sz="2700" dirty="0">
                <a:latin typeface="Arial-Rounded" pitchFamily="34" charset="0"/>
                <a:ea typeface="Arial-Rounded" pitchFamily="34" charset="0"/>
                <a:cs typeface="Arial-Rounded" pitchFamily="34" charset="0"/>
              </a:rPr>
              <a:t> vang.</a:t>
            </a:r>
          </a:p>
          <a:p>
            <a:pPr marL="0" lvl="1" algn="just"/>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Lâm</a:t>
            </a:r>
            <a:r>
              <a:rPr lang="en-US" sz="2700" dirty="0">
                <a:latin typeface="Arial-Rounded" pitchFamily="34" charset="0"/>
                <a:ea typeface="Arial-Rounded" pitchFamily="34" charset="0"/>
                <a:cs typeface="Arial-Rounded" pitchFamily="34" charset="0"/>
              </a:rPr>
              <a:t> Anh)</a:t>
            </a:r>
            <a:endParaRPr lang="en-US" sz="2700" dirty="0">
              <a:latin typeface="Arial Rounded MT Bold" pitchFamily="34" charset="0"/>
              <a:ea typeface="Arial-Rounded" pitchFamily="34" charset="0"/>
              <a:cs typeface="Arial-Rounded" pitchFamily="34" charset="0"/>
            </a:endParaRPr>
          </a:p>
        </p:txBody>
      </p:sp>
      <p:sp>
        <p:nvSpPr>
          <p:cNvPr id="6" name="TextBox 5">
            <a:extLst>
              <a:ext uri="{FF2B5EF4-FFF2-40B4-BE49-F238E27FC236}">
                <a16:creationId xmlns:a16="http://schemas.microsoft.com/office/drawing/2014/main" id="{81DABFF9-8A21-4D4D-AF35-3B6BEAFC8564}"/>
              </a:ext>
            </a:extLst>
          </p:cNvPr>
          <p:cNvSpPr txBox="1"/>
          <p:nvPr/>
        </p:nvSpPr>
        <p:spPr>
          <a:xfrm>
            <a:off x="1598467" y="283600"/>
            <a:ext cx="5947064" cy="523172"/>
          </a:xfrm>
          <a:prstGeom prst="rect">
            <a:avLst/>
          </a:prstGeom>
          <a:noFill/>
        </p:spPr>
        <p:txBody>
          <a:bodyPr wrap="square" lIns="91391" tIns="45696" rIns="91391" bIns="45696" rtlCol="0">
            <a:spAutoFit/>
          </a:bodyPr>
          <a:lstStyle/>
          <a:p>
            <a:pPr algn="ctr"/>
            <a:r>
              <a:rPr lang="en-US" sz="2800" b="1" dirty="0" err="1">
                <a:latin typeface="Arial-Rounded" pitchFamily="34" charset="0"/>
                <a:ea typeface="Arial-Rounded" pitchFamily="34" charset="0"/>
                <a:cs typeface="Arial-Rounded" pitchFamily="34" charset="0"/>
              </a:rPr>
              <a:t>Cả</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chơi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núi</a:t>
            </a:r>
            <a:endParaRPr lang="en-US" sz="2800" b="1"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9046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1837</Words>
  <Application>Microsoft Office PowerPoint</Application>
  <PresentationFormat>On-screen Show (16:9)</PresentationFormat>
  <Paragraphs>169</Paragraphs>
  <Slides>30</Slides>
  <Notes>17</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30</vt:i4>
      </vt:variant>
    </vt:vector>
  </HeadingPairs>
  <TitlesOfParts>
    <vt:vector size="44" baseType="lpstr">
      <vt:lpstr>宋体</vt:lpstr>
      <vt:lpstr>Arial</vt:lpstr>
      <vt:lpstr>Arial</vt:lpstr>
      <vt:lpstr>Arial Rounded MT Bold</vt:lpstr>
      <vt:lpstr>Arial-Rounded</vt:lpstr>
      <vt:lpstr>AvantGarde</vt:lpstr>
      <vt:lpstr>Calibri</vt:lpstr>
      <vt:lpstr>DengXian</vt:lpstr>
      <vt:lpstr>Helvetica Neue</vt:lpstr>
      <vt:lpstr>HP001 4 hàng</vt:lpstr>
      <vt:lpstr>Manjari</vt:lpstr>
      <vt:lpstr>Times New Roman</vt:lpstr>
      <vt:lpstr>Office Theme</vt:lpstr>
      <vt:lpstr>Office 主题</vt:lpstr>
      <vt:lpstr>TIẾNG VIỆT 1</vt:lpstr>
      <vt:lpstr>Khởi động Thi đọc thuộc thơ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132</cp:revision>
  <dcterms:created xsi:type="dcterms:W3CDTF">2020-12-08T15:48:47Z</dcterms:created>
  <dcterms:modified xsi:type="dcterms:W3CDTF">2025-02-12T03:36:14Z</dcterms:modified>
</cp:coreProperties>
</file>