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4" r:id="rId2"/>
    <p:sldId id="305" r:id="rId3"/>
    <p:sldId id="306" r:id="rId4"/>
    <p:sldId id="411" r:id="rId5"/>
    <p:sldId id="413" r:id="rId6"/>
    <p:sldId id="414" r:id="rId7"/>
    <p:sldId id="415" r:id="rId8"/>
    <p:sldId id="700" r:id="rId9"/>
    <p:sldId id="701" r:id="rId10"/>
    <p:sldId id="702" r:id="rId11"/>
    <p:sldId id="703" r:id="rId12"/>
    <p:sldId id="704" r:id="rId13"/>
    <p:sldId id="705" r:id="rId14"/>
    <p:sldId id="706" r:id="rId15"/>
    <p:sldId id="707" r:id="rId16"/>
    <p:sldId id="708" r:id="rId17"/>
    <p:sldId id="317" r:id="rId18"/>
    <p:sldId id="319" r:id="rId19"/>
    <p:sldId id="694" r:id="rId20"/>
    <p:sldId id="370" r:id="rId21"/>
    <p:sldId id="695" r:id="rId22"/>
    <p:sldId id="344" r:id="rId23"/>
    <p:sldId id="697" r:id="rId24"/>
    <p:sldId id="696" r:id="rId25"/>
    <p:sldId id="345" r:id="rId26"/>
    <p:sldId id="346" r:id="rId27"/>
    <p:sldId id="347" r:id="rId28"/>
    <p:sldId id="348" r:id="rId29"/>
    <p:sldId id="349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8" d="100"/>
          <a:sy n="78" d="100"/>
        </p:scale>
        <p:origin x="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7952CB08-42E1-4C0E-AAE9-FA482B36FE35}"/>
    <pc:docChg chg="addSld delSld modSld modMainMaster">
      <pc:chgData name="Phan Van Rieu (Hugo)" userId="032e726b-b6b7-45df-b0ca-e82fb010a48a" providerId="ADAL" clId="{7952CB08-42E1-4C0E-AAE9-FA482B36FE35}" dt="2024-06-16T20:01:32.581" v="39" actId="20577"/>
      <pc:docMkLst>
        <pc:docMk/>
      </pc:docMkLst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4150754213" sldId="25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899634605" sldId="280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7952CB08-42E1-4C0E-AAE9-FA482B36FE35}" dt="2024-06-16T17:20:50.500" v="3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532684958" sldId="304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25356542" sldId="31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7952CB08-42E1-4C0E-AAE9-FA482B36FE35}" dt="2024-06-16T20:01:32.581" v="39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7952CB08-42E1-4C0E-AAE9-FA482B36FE35}" dt="2024-06-16T20:01:32.581" v="39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7952CB08-42E1-4C0E-AAE9-FA482B36FE35}" dt="2024-06-16T17:21:04.013" v="35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7952CB08-42E1-4C0E-AAE9-FA482B36FE35}" dt="2024-06-16T17:21:04.013" v="35" actId="14861"/>
          <ac:picMkLst>
            <pc:docMk/>
            <pc:sldMk cId="2475308807" sldId="350"/>
            <ac:picMk id="5" creationId="{AB8AF4F5-D0D2-0093-4F67-C6080C00628C}"/>
          </ac:picMkLst>
        </pc:picChg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508669523" sldId="36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64922058" sldId="37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366588349" sldId="386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235486179" sldId="38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923301847" sldId="394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369121151" sldId="40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517546764" sldId="402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347205004" sldId="403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05539620" sldId="404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777343739" sldId="405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960620920" sldId="406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531015837" sldId="40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165266508" sldId="408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596051907" sldId="409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962099765" sldId="41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648550915" sldId="41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121924487" sldId="41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74893963" sldId="41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865256843" sldId="41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053927854" sldId="41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482904734" sldId="69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970489899" sldId="69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48483172" sldId="696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553949513" sldId="697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280999052" sldId="698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024639281" sldId="69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097820972" sldId="700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969337156" sldId="70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274398372" sldId="702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430778045" sldId="70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668295041" sldId="70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948416238" sldId="70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00221613" sldId="706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44010428" sldId="707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925618784" sldId="708"/>
        </pc:sldMkLst>
      </pc:sldChg>
      <pc:sldMasterChg chg="modSp mod delSldLayout">
        <pc:chgData name="Phan Van Rieu (Hugo)" userId="032e726b-b6b7-45df-b0ca-e82fb010a48a" providerId="ADAL" clId="{7952CB08-42E1-4C0E-AAE9-FA482B36FE35}" dt="2024-06-16T17:20:19.493" v="30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7952CB08-42E1-4C0E-AAE9-FA482B36FE35}" dt="2024-06-16T17:19:57.480" v="29" actId="14100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7952CB08-42E1-4C0E-AAE9-FA482B36FE35}" dt="2024-06-16T17:20:19.493" v="30" actId="47"/>
          <pc:sldLayoutMkLst>
            <pc:docMk/>
            <pc:sldMasterMk cId="1318186830" sldId="2147483648"/>
            <pc:sldLayoutMk cId="672017127" sldId="2147483661"/>
          </pc:sldLayoutMkLst>
        </pc:sldLayoutChg>
        <pc:sldLayoutChg chg="del">
          <pc:chgData name="Phan Van Rieu (Hugo)" userId="032e726b-b6b7-45df-b0ca-e82fb010a48a" providerId="ADAL" clId="{7952CB08-42E1-4C0E-AAE9-FA482B36FE35}" dt="2024-06-16T17:20:19.493" v="30" actId="47"/>
          <pc:sldLayoutMkLst>
            <pc:docMk/>
            <pc:sldMasterMk cId="1318186830" sldId="2147483648"/>
            <pc:sldLayoutMk cId="907683447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83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59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22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00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90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5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46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1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7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0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84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91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5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66654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3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22412"/>
            <a:ext cx="213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&amp; Practice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53215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227546" y="3861415"/>
            <a:ext cx="487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</a:rPr>
              <a:t>Review and Practice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620198" y="4397988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60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84958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2787" y="2735020"/>
            <a:ext cx="3567865" cy="2374490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Spain.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9837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937" y="2735020"/>
            <a:ext cx="3559564" cy="2374490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Laos.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7804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937" y="2736477"/>
            <a:ext cx="3559564" cy="2371576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Cambodia.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9504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937" y="2749524"/>
            <a:ext cx="3559564" cy="2345482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665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China.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1623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65" y="2736477"/>
            <a:ext cx="3550907" cy="2371576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Thailand.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161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65" y="2738629"/>
            <a:ext cx="3550907" cy="2367271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Singapore.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1042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65" y="2914185"/>
            <a:ext cx="3550907" cy="2016158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Indonesia.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1878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72468D-9897-BCD9-D319-1D12C4878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84" y="462013"/>
            <a:ext cx="9014790" cy="5970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5F20C-98C3-5A9B-46D3-EE74AA8CF8C6}"/>
              </a:ext>
            </a:extLst>
          </p:cNvPr>
          <p:cNvSpPr txBox="1"/>
          <p:nvPr/>
        </p:nvSpPr>
        <p:spPr>
          <a:xfrm>
            <a:off x="4286973" y="3750837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25">
            <a:hlinkClick r:id="" action="ppaction://media"/>
            <a:extLst>
              <a:ext uri="{FF2B5EF4-FFF2-40B4-BE49-F238E27FC236}">
                <a16:creationId xmlns:a16="http://schemas.microsoft.com/office/drawing/2014/main" id="{9B0F0B8E-6223-1E10-747C-9CE63371D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9518" y="531918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8F403-F401-8A33-FC59-2A6276855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35"/>
            <a:ext cx="8744399" cy="895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16F0E0-1A2C-D431-7725-189D446ED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4" y="1667134"/>
            <a:ext cx="11213617" cy="411928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68BF5FEB-43C7-6C19-68E1-7203FDAF0F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397475" y="2977752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D34F9F9B-52F7-EC3E-9F62-9CA25C0AE5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888813" y="3624679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109FF2F3-F28F-E147-0177-E8D14AD46B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397475" y="4288370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C3371D6E-BB29-FD44-E191-FDE65377E0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888813" y="4959515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D2 TRACK 25">
            <a:hlinkClick r:id="" action="ppaction://media"/>
            <a:extLst>
              <a:ext uri="{FF2B5EF4-FFF2-40B4-BE49-F238E27FC236}">
                <a16:creationId xmlns:a16="http://schemas.microsoft.com/office/drawing/2014/main" id="{1EBDB7E1-848F-F5CB-DD8A-7FFCCA6A86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336" end="47084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393" y="2359114"/>
            <a:ext cx="406400" cy="406400"/>
          </a:xfrm>
          <a:prstGeom prst="rect">
            <a:avLst/>
          </a:prstGeom>
        </p:spPr>
      </p:pic>
      <p:pic>
        <p:nvPicPr>
          <p:cNvPr id="12" name="CD2 TRACK 25">
            <a:hlinkClick r:id="" action="ppaction://media"/>
            <a:extLst>
              <a:ext uri="{FF2B5EF4-FFF2-40B4-BE49-F238E27FC236}">
                <a16:creationId xmlns:a16="http://schemas.microsoft.com/office/drawing/2014/main" id="{0DEDE0D6-50DA-082A-FC4E-6E42E4F875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2711" end="27487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47" y="3022600"/>
            <a:ext cx="406400" cy="406400"/>
          </a:xfrm>
          <a:prstGeom prst="rect">
            <a:avLst/>
          </a:prstGeom>
        </p:spPr>
      </p:pic>
      <p:pic>
        <p:nvPicPr>
          <p:cNvPr id="13" name="CD2 TRACK 25">
            <a:hlinkClick r:id="" action="ppaction://media"/>
            <a:extLst>
              <a:ext uri="{FF2B5EF4-FFF2-40B4-BE49-F238E27FC236}">
                <a16:creationId xmlns:a16="http://schemas.microsoft.com/office/drawing/2014/main" id="{E3C40D32-F79A-6958-1DE9-F3EA7DBA87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2173" end="22822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989" y="3821797"/>
            <a:ext cx="406400" cy="406400"/>
          </a:xfrm>
          <a:prstGeom prst="rect">
            <a:avLst/>
          </a:prstGeom>
        </p:spPr>
      </p:pic>
      <p:pic>
        <p:nvPicPr>
          <p:cNvPr id="14" name="CD2 TRACK 25">
            <a:hlinkClick r:id="" action="ppaction://media"/>
            <a:extLst>
              <a:ext uri="{FF2B5EF4-FFF2-40B4-BE49-F238E27FC236}">
                <a16:creationId xmlns:a16="http://schemas.microsoft.com/office/drawing/2014/main" id="{7DA49DEC-09AF-CFD5-3EBC-4C005DD31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463" end="11835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47" y="4487990"/>
            <a:ext cx="406400" cy="406400"/>
          </a:xfrm>
          <a:prstGeom prst="rect">
            <a:avLst/>
          </a:prstGeom>
        </p:spPr>
      </p:pic>
      <p:pic>
        <p:nvPicPr>
          <p:cNvPr id="15" name="CD2 TRACK 25">
            <a:hlinkClick r:id="" action="ppaction://media"/>
            <a:extLst>
              <a:ext uri="{FF2B5EF4-FFF2-40B4-BE49-F238E27FC236}">
                <a16:creationId xmlns:a16="http://schemas.microsoft.com/office/drawing/2014/main" id="{8407365B-8884-A6E3-E3F1-E9FB3334D3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7324" end="84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70" y="51487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04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8383" y="1443841"/>
            <a:ext cx="11964202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70C0"/>
                </a:solidFill>
              </a:rPr>
              <a:t>Vocabulary</a:t>
            </a:r>
            <a:r>
              <a:rPr lang="en-US" sz="2800">
                <a:solidFill>
                  <a:srgbClr val="0070C0"/>
                </a:solidFill>
              </a:rPr>
              <a:t>: Review: </a:t>
            </a:r>
            <a:r>
              <a:rPr lang="en-US" sz="2800" i="1">
                <a:solidFill>
                  <a:srgbClr val="0070C0"/>
                </a:solidFill>
              </a:rPr>
              <a:t>mountain, lake, river, beach, ocean, forest, Canada, France, South Korea, Brazil, Germany, Spain, ferry, minibus, plane, helicopter, van, speedboat, Laos, Cambodia, China, Thailand, Singapore, Indonesia.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Structure</a:t>
            </a:r>
            <a:r>
              <a:rPr lang="en-US" sz="2800">
                <a:solidFill>
                  <a:srgbClr val="0070C0"/>
                </a:solidFill>
              </a:rPr>
              <a:t>: </a:t>
            </a:r>
            <a:r>
              <a:rPr lang="en-US" sz="2800" i="1">
                <a:solidFill>
                  <a:srgbClr val="0070C0"/>
                </a:solidFill>
              </a:rPr>
              <a:t>I didn't go to the river. I went to the beach; I went to South Korea last month. - Did you sing karaoke? - Yes, I did. /No, I didn't; How did you get there? - We went by helicopter; I went to Laos last month. - What did you do there? 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EB8D8-3DDA-8D13-ED4F-5D46611CB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930118" y="423512"/>
            <a:ext cx="10700111" cy="6084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905F4-A4B8-F6D3-5088-0AED21129647}"/>
              </a:ext>
            </a:extLst>
          </p:cNvPr>
          <p:cNvSpPr txBox="1"/>
          <p:nvPr/>
        </p:nvSpPr>
        <p:spPr>
          <a:xfrm>
            <a:off x="4252506" y="4250962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22058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BFFD6-EB55-9FA0-97A1-C55C35E46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82" y="1342260"/>
            <a:ext cx="9961152" cy="5132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CA8FE-8FEA-8C88-BA89-F01B62B7B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420"/>
            <a:ext cx="7902341" cy="1007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367C5-AF7B-8BC1-2653-2B619943BAD6}"/>
              </a:ext>
            </a:extLst>
          </p:cNvPr>
          <p:cNvSpPr txBox="1"/>
          <p:nvPr/>
        </p:nvSpPr>
        <p:spPr>
          <a:xfrm>
            <a:off x="3429801" y="2028399"/>
            <a:ext cx="192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33E81-DB9F-2E17-5553-4BBB6DF37CE5}"/>
              </a:ext>
            </a:extLst>
          </p:cNvPr>
          <p:cNvSpPr txBox="1"/>
          <p:nvPr/>
        </p:nvSpPr>
        <p:spPr>
          <a:xfrm>
            <a:off x="6941418" y="2613936"/>
            <a:ext cx="192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speedboat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2AA2E-EEDE-3F28-BFC9-DA3186B1843A}"/>
              </a:ext>
            </a:extLst>
          </p:cNvPr>
          <p:cNvSpPr txBox="1"/>
          <p:nvPr/>
        </p:nvSpPr>
        <p:spPr>
          <a:xfrm>
            <a:off x="6363902" y="2859458"/>
            <a:ext cx="192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delicous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22ABF-FFD7-1069-3CC3-6BF0D5C983DE}"/>
              </a:ext>
            </a:extLst>
          </p:cNvPr>
          <p:cNvSpPr txBox="1"/>
          <p:nvPr/>
        </p:nvSpPr>
        <p:spPr>
          <a:xfrm>
            <a:off x="1830403" y="3471025"/>
            <a:ext cx="192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noisy</a:t>
            </a:r>
          </a:p>
        </p:txBody>
      </p:sp>
    </p:spTree>
    <p:extLst>
      <p:ext uri="{BB962C8B-B14F-4D97-AF65-F5344CB8AC3E}">
        <p14:creationId xmlns:p14="http://schemas.microsoft.com/office/powerpoint/2010/main" val="970489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07EB2-4648-7A19-6AE3-E6F96A2E9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61"/>
            <a:ext cx="5448580" cy="495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72451B-9267-A127-33CA-D064A212E531}"/>
              </a:ext>
            </a:extLst>
          </p:cNvPr>
          <p:cNvSpPr txBox="1"/>
          <p:nvPr/>
        </p:nvSpPr>
        <p:spPr>
          <a:xfrm>
            <a:off x="3557422" y="904586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What's your friend's name?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34BE4-5DF1-14FA-47B3-3273C5BBEA47}"/>
              </a:ext>
            </a:extLst>
          </p:cNvPr>
          <p:cNvSpPr txBox="1"/>
          <p:nvPr/>
        </p:nvSpPr>
        <p:spPr>
          <a:xfrm>
            <a:off x="3557422" y="1375955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Where did you go?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65FC1-08AE-1A44-4A02-3792D047AF4B}"/>
              </a:ext>
            </a:extLst>
          </p:cNvPr>
          <p:cNvSpPr txBox="1"/>
          <p:nvPr/>
        </p:nvSpPr>
        <p:spPr>
          <a:xfrm>
            <a:off x="3557421" y="2273408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How did you get there?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13A71-F789-6122-E3A2-6E00AC083F21}"/>
              </a:ext>
            </a:extLst>
          </p:cNvPr>
          <p:cNvSpPr txBox="1"/>
          <p:nvPr/>
        </p:nvSpPr>
        <p:spPr>
          <a:xfrm>
            <a:off x="3557422" y="2723348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What did you do there?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2CA96-1ECE-A25E-5426-F934FDF47B25}"/>
              </a:ext>
            </a:extLst>
          </p:cNvPr>
          <p:cNvSpPr txBox="1"/>
          <p:nvPr/>
        </p:nvSpPr>
        <p:spPr>
          <a:xfrm>
            <a:off x="167280" y="2989077"/>
            <a:ext cx="118574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writing: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 Ly!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family went to Thailand. We went by plane. We went to the beach and swam in the ocean. It was beautiful. We also ate lots of delicious food. I'm having a great time.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you soon.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F948B-7095-D69E-0F5A-B637579E8478}"/>
              </a:ext>
            </a:extLst>
          </p:cNvPr>
          <p:cNvSpPr txBox="1"/>
          <p:nvPr/>
        </p:nvSpPr>
        <p:spPr>
          <a:xfrm>
            <a:off x="3557422" y="1825895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Who did you go with?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495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EBD17-69B7-F13E-1518-C94FDDFD1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6369"/>
            <a:ext cx="12209412" cy="2735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107EB2-4648-7A19-6AE3-E6F96A2E9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61"/>
            <a:ext cx="5448580" cy="4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83172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674" y="1616401"/>
            <a:ext cx="506288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Vocabulary</a:t>
            </a:r>
            <a:endParaRPr lang="en-US" sz="2400" i="1" dirty="0">
              <a:solidFill>
                <a:srgbClr val="FF0000"/>
              </a:solidFill>
            </a:endParaRP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i="1" dirty="0">
                <a:solidFill>
                  <a:srgbClr val="0070C0"/>
                </a:solidFill>
              </a:rPr>
              <a:t>mountain, lake, river, beach, ocean, forest, Canada, France, South Korea, Brazil, Germany, Spain, ferry, minibus, plane, helicopter, van, speedboat, Laos, Cambodia, China, Thailand, Singapore, Indonesia.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C5B60C-FCF8-2B1A-ABA9-8DDD7C492478}"/>
              </a:ext>
            </a:extLst>
          </p:cNvPr>
          <p:cNvSpPr/>
          <p:nvPr/>
        </p:nvSpPr>
        <p:spPr>
          <a:xfrm>
            <a:off x="5395939" y="489734"/>
            <a:ext cx="6737683" cy="58785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2800" i="1">
                <a:solidFill>
                  <a:srgbClr val="0070C0"/>
                </a:solidFill>
              </a:rPr>
              <a:t>I didn't go to the river. I went to the beach;</a:t>
            </a:r>
          </a:p>
          <a:p>
            <a:r>
              <a:rPr lang="en-US" sz="2800" i="1">
                <a:solidFill>
                  <a:srgbClr val="0070C0"/>
                </a:solidFill>
              </a:rPr>
              <a:t> I went to South Korea last month. </a:t>
            </a:r>
          </a:p>
          <a:p>
            <a:r>
              <a:rPr lang="en-US" sz="2800" i="1">
                <a:solidFill>
                  <a:srgbClr val="0070C0"/>
                </a:solidFill>
              </a:rPr>
              <a:t>- Did you sing karaoke? </a:t>
            </a:r>
          </a:p>
          <a:p>
            <a:r>
              <a:rPr lang="en-US" sz="2800" i="1">
                <a:solidFill>
                  <a:srgbClr val="0070C0"/>
                </a:solidFill>
              </a:rPr>
              <a:t>- Yes, I did. /No, I didn't. </a:t>
            </a:r>
          </a:p>
          <a:p>
            <a:r>
              <a:rPr lang="en-US" sz="2800" i="1">
                <a:solidFill>
                  <a:srgbClr val="0070C0"/>
                </a:solidFill>
              </a:rPr>
              <a:t>How did you get there?</a:t>
            </a:r>
          </a:p>
          <a:p>
            <a:r>
              <a:rPr lang="en-US" sz="2800" i="1">
                <a:solidFill>
                  <a:srgbClr val="0070C0"/>
                </a:solidFill>
              </a:rPr>
              <a:t> - We went by helicopter; </a:t>
            </a:r>
          </a:p>
          <a:p>
            <a:r>
              <a:rPr lang="en-US" sz="2800" i="1">
                <a:solidFill>
                  <a:srgbClr val="0070C0"/>
                </a:solidFill>
              </a:rPr>
              <a:t>I went to Laos last month. </a:t>
            </a:r>
          </a:p>
          <a:p>
            <a:r>
              <a:rPr lang="en-US" sz="2800" i="1">
                <a:solidFill>
                  <a:srgbClr val="0070C0"/>
                </a:solidFill>
              </a:rPr>
              <a:t>- What did you do there? </a:t>
            </a:r>
          </a:p>
          <a:p>
            <a:r>
              <a:rPr lang="en-US" sz="2800" i="1">
                <a:solidFill>
                  <a:srgbClr val="0070C0"/>
                </a:solidFill>
              </a:rPr>
              <a:t>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</a:t>
            </a:r>
            <a:r>
              <a:rPr lang="en-US" sz="3600" i="1" dirty="0" smtClean="0">
                <a:solidFill>
                  <a:srgbClr val="0070C0"/>
                </a:solidFill>
              </a:rPr>
              <a:t>vocabulary </a:t>
            </a:r>
            <a:r>
              <a:rPr lang="en-US" sz="3600" i="1" dirty="0">
                <a:solidFill>
                  <a:srgbClr val="0070C0"/>
                </a:solidFill>
              </a:rPr>
              <a:t>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 dirty="0">
                <a:solidFill>
                  <a:srgbClr val="FF0000"/>
                </a:solidFill>
              </a:rPr>
              <a:t>page 26</a:t>
            </a:r>
            <a:r>
              <a:rPr lang="en-US" sz="3600" i="1" dirty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61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TP Solutions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54210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818" name="DTP Solutions" descr="Download Jerry – Tom And Jerry PNG Image for Free">
            <a:extLst>
              <a:ext uri="{FF2B5EF4-FFF2-40B4-BE49-F238E27FC236}">
                <a16:creationId xmlns:a16="http://schemas.microsoft.com/office/drawing/2014/main" id="{CF437C3D-DCD8-D34E-ACDF-3B06686E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7364" y="1747706"/>
            <a:ext cx="4056659" cy="422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TP Solutions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2386885" y="1068946"/>
            <a:ext cx="42629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JERRY’S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DOOR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700E2-2442-F541-B1C1-6E7B1BC3C8F4}"/>
              </a:ext>
            </a:extLst>
          </p:cNvPr>
          <p:cNvSpPr/>
          <p:nvPr/>
        </p:nvSpPr>
        <p:spPr>
          <a:xfrm>
            <a:off x="2477038" y="4122264"/>
            <a:ext cx="296214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24487"/>
      </p:ext>
    </p:extLst>
  </p:cSld>
  <p:clrMapOvr>
    <a:masterClrMapping/>
  </p:clrMapOvr>
  <p:transition spd="slow" advClick="0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729" y="2020071"/>
            <a:ext cx="3737812" cy="2324683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4623617" y="5891396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 went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to Canada.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120139" y="355438"/>
            <a:ext cx="3503477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89396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24545 0.01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766" y="2169969"/>
            <a:ext cx="3810676" cy="2525833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4520381" y="5906970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France.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849207" y="355438"/>
            <a:ext cx="3993726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25684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6146 0.0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01" y="2575970"/>
            <a:ext cx="4029438" cy="2692591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South Korea.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92785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01" y="2586214"/>
            <a:ext cx="4029438" cy="2672103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Brazil.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82097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01" y="2735020"/>
            <a:ext cx="4029438" cy="2374490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Germany.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33715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612</Words>
  <Application>Microsoft Office PowerPoint</Application>
  <PresentationFormat>Widescreen</PresentationFormat>
  <Paragraphs>115</Paragraphs>
  <Slides>30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#9Slide02 Noi dung dai</vt:lpstr>
      <vt:lpstr>Arial</vt:lpstr>
      <vt:lpstr>Britannic Bold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64</cp:revision>
  <dcterms:created xsi:type="dcterms:W3CDTF">2023-01-31T08:21:18Z</dcterms:created>
  <dcterms:modified xsi:type="dcterms:W3CDTF">2025-12-09T10:34:42Z</dcterms:modified>
</cp:coreProperties>
</file>