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7" r:id="rId3"/>
    <p:sldId id="268" r:id="rId4"/>
    <p:sldId id="412" r:id="rId5"/>
    <p:sldId id="413" r:id="rId6"/>
    <p:sldId id="426" r:id="rId7"/>
    <p:sldId id="427" r:id="rId8"/>
    <p:sldId id="428" r:id="rId9"/>
    <p:sldId id="429" r:id="rId10"/>
    <p:sldId id="430" r:id="rId11"/>
    <p:sldId id="431" r:id="rId12"/>
    <p:sldId id="432" r:id="rId13"/>
    <p:sldId id="419" r:id="rId14"/>
    <p:sldId id="433" r:id="rId15"/>
    <p:sldId id="270" r:id="rId16"/>
    <p:sldId id="285" r:id="rId17"/>
    <p:sldId id="434" r:id="rId18"/>
    <p:sldId id="289" r:id="rId19"/>
    <p:sldId id="435" r:id="rId20"/>
    <p:sldId id="437" r:id="rId21"/>
    <p:sldId id="438" r:id="rId22"/>
    <p:sldId id="439" r:id="rId23"/>
    <p:sldId id="440" r:id="rId24"/>
    <p:sldId id="436" r:id="rId25"/>
    <p:sldId id="287" r:id="rId26"/>
    <p:sldId id="273" r:id="rId27"/>
    <p:sldId id="338" r:id="rId28"/>
    <p:sldId id="293" r:id="rId29"/>
    <p:sldId id="294" r:id="rId30"/>
    <p:sldId id="295" r:id="rId31"/>
    <p:sldId id="296" r:id="rId32"/>
    <p:sldId id="2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FFCC"/>
    <a:srgbClr val="FFCCFF"/>
    <a:srgbClr val="CC00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2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C1E-BD81-47A7-989E-6C2AF44B24AB}"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6BD41-3D0E-45B9-AEBC-8ED4542F7098}" type="slidenum">
              <a:rPr lang="en-US" smtClean="0"/>
              <a:t>‹#›</a:t>
            </a:fld>
            <a:endParaRPr lang="en-US"/>
          </a:p>
        </p:txBody>
      </p:sp>
    </p:spTree>
    <p:extLst>
      <p:ext uri="{BB962C8B-B14F-4D97-AF65-F5344CB8AC3E}">
        <p14:creationId xmlns:p14="http://schemas.microsoft.com/office/powerpoint/2010/main" val="449604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three or four FLASHCARDS (clothes) on the board and tell your child to look at them. Ask them to close their eyes and take one card away. When your child opens their eyes, ask them to guess what is missing.</a:t>
            </a:r>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4</a:t>
            </a:fld>
            <a:endParaRPr lang="en-US"/>
          </a:p>
        </p:txBody>
      </p:sp>
    </p:spTree>
    <p:extLst>
      <p:ext uri="{BB962C8B-B14F-4D97-AF65-F5344CB8AC3E}">
        <p14:creationId xmlns:p14="http://schemas.microsoft.com/office/powerpoint/2010/main" val="36896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32</a:t>
            </a:fld>
            <a:endParaRPr lang="en-US"/>
          </a:p>
        </p:txBody>
      </p:sp>
    </p:spTree>
    <p:extLst>
      <p:ext uri="{BB962C8B-B14F-4D97-AF65-F5344CB8AC3E}">
        <p14:creationId xmlns:p14="http://schemas.microsoft.com/office/powerpoint/2010/main" val="2070311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84373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70471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65917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55891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0997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906744"/>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993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694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24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489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93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843328-2421-4B93-B770-3A2669E25A62}"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373797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937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917001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843328-2421-4B93-B770-3A2669E25A62}"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195135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843328-2421-4B93-B770-3A2669E25A62}"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58286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43328-2421-4B93-B770-3A2669E25A62}" type="datetimeFigureOut">
              <a:rPr lang="en-US" smtClean="0"/>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4843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32299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43328-2421-4B93-B770-3A2669E25A62}" type="datetimeFigureOut">
              <a:rPr lang="en-US" smtClean="0"/>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22270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00052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43328-2421-4B93-B770-3A2669E25A62}" type="datetimeFigureOut">
              <a:rPr lang="en-US" smtClean="0"/>
              <a:t>12/9/2025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99212-C788-4927-9C93-E46A87B0EBE2}" type="slidenum">
              <a:rPr lang="en-US" smtClean="0"/>
              <a:t>‹#›</a:t>
            </a:fld>
            <a:endParaRPr lang="en-US"/>
          </a:p>
        </p:txBody>
      </p:sp>
      <p:pic>
        <p:nvPicPr>
          <p:cNvPr id="8" name="Picture 7"/>
          <p:cNvPicPr>
            <a:picLocks noChangeAspect="1"/>
          </p:cNvPicPr>
          <p:nvPr userDrawn="1"/>
        </p:nvPicPr>
        <p:blipFill rotWithShape="1">
          <a:blip r:embed="rId22"/>
          <a:srcRect l="167" t="1" r="2" b="1171"/>
          <a:stretch/>
        </p:blipFill>
        <p:spPr>
          <a:xfrm>
            <a:off x="26376" y="-22357"/>
            <a:ext cx="12165623" cy="391634"/>
          </a:xfrm>
          <a:prstGeom prst="rect">
            <a:avLst/>
          </a:prstGeom>
        </p:spPr>
      </p:pic>
      <p:pic>
        <p:nvPicPr>
          <p:cNvPr id="9" name="Picture 8"/>
          <p:cNvPicPr>
            <a:picLocks noChangeAspect="1"/>
          </p:cNvPicPr>
          <p:nvPr userDrawn="1"/>
        </p:nvPicPr>
        <p:blipFill rotWithShape="1">
          <a:blip r:embed="rId22"/>
          <a:srcRect l="22657" t="2" b="-3"/>
          <a:stretch/>
        </p:blipFill>
        <p:spPr>
          <a:xfrm rot="10800000">
            <a:off x="-2" y="6479654"/>
            <a:ext cx="10858502" cy="396274"/>
          </a:xfrm>
          <a:prstGeom prst="rect">
            <a:avLst/>
          </a:prstGeom>
        </p:spPr>
      </p:pic>
      <p:sp>
        <p:nvSpPr>
          <p:cNvPr id="10" name="TextBox 9"/>
          <p:cNvSpPr txBox="1"/>
          <p:nvPr userDrawn="1"/>
        </p:nvSpPr>
        <p:spPr>
          <a:xfrm>
            <a:off x="131885" y="0"/>
            <a:ext cx="2453053" cy="369332"/>
          </a:xfrm>
          <a:prstGeom prst="rect">
            <a:avLst/>
          </a:prstGeom>
          <a:noFill/>
        </p:spPr>
        <p:txBody>
          <a:bodyPr wrap="square" rtlCol="0">
            <a:spAutoFit/>
          </a:bodyPr>
          <a:lstStyle/>
          <a:p>
            <a:r>
              <a:rPr lang="en-US" dirty="0">
                <a:solidFill>
                  <a:srgbClr val="FF0000"/>
                </a:solidFill>
              </a:rPr>
              <a:t>Unit </a:t>
            </a:r>
            <a:r>
              <a:rPr lang="en-US" dirty="0" smtClean="0">
                <a:solidFill>
                  <a:srgbClr val="FF0000"/>
                </a:solidFill>
              </a:rPr>
              <a:t>4: Activities</a:t>
            </a:r>
            <a:endParaRPr lang="en-US" dirty="0">
              <a:solidFill>
                <a:srgbClr val="FF0000"/>
              </a:solidFill>
            </a:endParaRPr>
          </a:p>
        </p:txBody>
      </p:sp>
      <p:sp>
        <p:nvSpPr>
          <p:cNvPr id="11" name="TextBox 10"/>
          <p:cNvSpPr txBox="1"/>
          <p:nvPr userDrawn="1"/>
        </p:nvSpPr>
        <p:spPr>
          <a:xfrm>
            <a:off x="10038434" y="-4207"/>
            <a:ext cx="2021681" cy="369332"/>
          </a:xfrm>
          <a:prstGeom prst="rect">
            <a:avLst/>
          </a:prstGeom>
          <a:noFill/>
        </p:spPr>
        <p:txBody>
          <a:bodyPr wrap="square" rtlCol="0">
            <a:spAutoFit/>
          </a:bodyPr>
          <a:lstStyle/>
          <a:p>
            <a:r>
              <a:rPr lang="en-US" dirty="0" smtClean="0">
                <a:solidFill>
                  <a:schemeClr val="bg1"/>
                </a:solidFill>
              </a:rPr>
              <a:t>Review</a:t>
            </a:r>
            <a:r>
              <a:rPr lang="en-US" baseline="0" dirty="0" smtClean="0">
                <a:solidFill>
                  <a:schemeClr val="bg1"/>
                </a:solidFill>
              </a:rPr>
              <a:t> &amp; Practice</a:t>
            </a:r>
            <a:endParaRPr lang="en-US" dirty="0">
              <a:solidFill>
                <a:schemeClr val="bg1"/>
              </a:solidFill>
            </a:endParaRPr>
          </a:p>
        </p:txBody>
      </p:sp>
      <p:sp>
        <p:nvSpPr>
          <p:cNvPr id="12" name="TextBox 11"/>
          <p:cNvSpPr txBox="1"/>
          <p:nvPr userDrawn="1"/>
        </p:nvSpPr>
        <p:spPr>
          <a:xfrm>
            <a:off x="24912" y="6465933"/>
            <a:ext cx="9681796" cy="369332"/>
          </a:xfrm>
          <a:prstGeom prst="rect">
            <a:avLst/>
          </a:prstGeom>
          <a:noFill/>
        </p:spPr>
        <p:txBody>
          <a:bodyPr wrap="square" rtlCol="0">
            <a:spAutoFit/>
          </a:bodyPr>
          <a:lstStyle/>
          <a:p>
            <a:r>
              <a:rPr lang="en-US" dirty="0" err="1">
                <a:solidFill>
                  <a:schemeClr val="bg1"/>
                </a:solidFill>
              </a:rPr>
              <a:t>Tiếng</a:t>
            </a:r>
            <a:r>
              <a:rPr lang="en-US" baseline="0" dirty="0">
                <a:solidFill>
                  <a:schemeClr val="bg1"/>
                </a:solidFill>
              </a:rPr>
              <a:t> </a:t>
            </a:r>
            <a:r>
              <a:rPr lang="en-US" baseline="0" dirty="0" err="1">
                <a:solidFill>
                  <a:schemeClr val="bg1"/>
                </a:solidFill>
              </a:rPr>
              <a:t>Anh</a:t>
            </a:r>
            <a:r>
              <a:rPr lang="en-US" baseline="0" dirty="0">
                <a:solidFill>
                  <a:schemeClr val="bg1"/>
                </a:solidFill>
              </a:rPr>
              <a:t> 4 </a:t>
            </a:r>
            <a:r>
              <a:rPr lang="en-US" baseline="0" dirty="0" err="1">
                <a:solidFill>
                  <a:schemeClr val="bg1"/>
                </a:solidFill>
              </a:rPr>
              <a:t>i</a:t>
            </a:r>
            <a:r>
              <a:rPr lang="en-US" baseline="0" dirty="0">
                <a:solidFill>
                  <a:schemeClr val="bg1"/>
                </a:solidFill>
              </a:rPr>
              <a:t>-Learn Smart Start                                 </a:t>
            </a:r>
            <a:r>
              <a:rPr lang="en-US" baseline="0" dirty="0">
                <a:solidFill>
                  <a:srgbClr val="002060"/>
                </a:solidFill>
              </a:rPr>
              <a:t> DTP Education Solutions</a:t>
            </a:r>
            <a:endParaRPr lang="en-US" dirty="0">
              <a:solidFill>
                <a:srgbClr val="002060"/>
              </a:solidFill>
            </a:endParaRPr>
          </a:p>
        </p:txBody>
      </p:sp>
      <p:pic>
        <p:nvPicPr>
          <p:cNvPr id="13" name="Picture 12"/>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1399046" y="6242538"/>
            <a:ext cx="681036" cy="757844"/>
          </a:xfrm>
          <a:prstGeom prst="rect">
            <a:avLst/>
          </a:prstGeom>
        </p:spPr>
      </p:pic>
    </p:spTree>
    <p:extLst>
      <p:ext uri="{BB962C8B-B14F-4D97-AF65-F5344CB8AC3E}">
        <p14:creationId xmlns:p14="http://schemas.microsoft.com/office/powerpoint/2010/main" val="131818683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 id="2147483669" r:id="rId14"/>
    <p:sldLayoutId id="2147483671" r:id="rId15"/>
    <p:sldLayoutId id="2147483674" r:id="rId16"/>
    <p:sldLayoutId id="2147483688" r:id="rId17"/>
    <p:sldLayoutId id="2147483694" r:id="rId18"/>
    <p:sldLayoutId id="2147483695" r:id="rId19"/>
    <p:sldLayoutId id="2147483696" r:id="rId2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dogear6.com/2012/03/07/why-do-a-daily-challeng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74" y="-61546"/>
            <a:ext cx="12298274" cy="6919546"/>
          </a:xfrm>
          <a:prstGeom prst="rect">
            <a:avLst/>
          </a:prstGeom>
        </p:spPr>
      </p:pic>
      <p:sp>
        <p:nvSpPr>
          <p:cNvPr id="3" name="TextBox 2">
            <a:extLst>
              <a:ext uri="{FF2B5EF4-FFF2-40B4-BE49-F238E27FC236}">
                <a16:creationId xmlns:a16="http://schemas.microsoft.com/office/drawing/2014/main" id="{3895061D-2449-4027-9F2C-C70FEEA79F9A}"/>
              </a:ext>
            </a:extLst>
          </p:cNvPr>
          <p:cNvSpPr txBox="1"/>
          <p:nvPr/>
        </p:nvSpPr>
        <p:spPr>
          <a:xfrm>
            <a:off x="6334125" y="3257550"/>
            <a:ext cx="5000625" cy="1246495"/>
          </a:xfrm>
          <a:prstGeom prst="rect">
            <a:avLst/>
          </a:prstGeom>
          <a:noFill/>
        </p:spPr>
        <p:txBody>
          <a:bodyPr wrap="square" rtlCol="0">
            <a:spAutoFit/>
          </a:bodyPr>
          <a:lstStyle/>
          <a:p>
            <a:pPr algn="ctr"/>
            <a:r>
              <a:rPr lang="en-US" sz="2500" b="1" dirty="0">
                <a:solidFill>
                  <a:srgbClr val="7030A0"/>
                </a:solidFill>
                <a:latin typeface="Comic Sans MS" panose="030F0702030302020204" pitchFamily="66" charset="0"/>
              </a:rPr>
              <a:t>Unit 4: ACTIVITIES</a:t>
            </a:r>
          </a:p>
          <a:p>
            <a:pPr algn="ctr"/>
            <a:r>
              <a:rPr lang="en-US" sz="2500" b="1" dirty="0">
                <a:solidFill>
                  <a:srgbClr val="7030A0"/>
                </a:solidFill>
                <a:latin typeface="Comic Sans MS" panose="030F0702030302020204" pitchFamily="66" charset="0"/>
              </a:rPr>
              <a:t>Review and Practice</a:t>
            </a:r>
          </a:p>
          <a:p>
            <a:pPr algn="ctr"/>
            <a:r>
              <a:rPr lang="en-US" sz="2500">
                <a:solidFill>
                  <a:srgbClr val="7030A0"/>
                </a:solidFill>
                <a:latin typeface="Comic Sans MS" panose="030F0702030302020204" pitchFamily="66" charset="0"/>
              </a:rPr>
              <a:t>Page 60</a:t>
            </a:r>
            <a:endParaRPr lang="en-US" sz="2500"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2071441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9150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908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5243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0E1021-7195-4E70-8C19-4C62A8F62190}"/>
              </a:ext>
            </a:extLst>
          </p:cNvPr>
          <p:cNvSpPr txBox="1"/>
          <p:nvPr/>
        </p:nvSpPr>
        <p:spPr>
          <a:xfrm>
            <a:off x="428624" y="2663937"/>
            <a:ext cx="1647825" cy="523220"/>
          </a:xfrm>
          <a:prstGeom prst="rect">
            <a:avLst/>
          </a:prstGeom>
          <a:noFill/>
        </p:spPr>
        <p:txBody>
          <a:bodyPr wrap="square" rtlCol="0">
            <a:spAutoFit/>
          </a:bodyPr>
          <a:lstStyle/>
          <a:p>
            <a:pPr algn="ctr"/>
            <a:r>
              <a:rPr lang="en-US" sz="2800" b="1" dirty="0">
                <a:solidFill>
                  <a:srgbClr val="FF0000"/>
                </a:solidFill>
              </a:rPr>
              <a:t>do puzzle</a:t>
            </a:r>
          </a:p>
        </p:txBody>
      </p:sp>
      <p:sp>
        <p:nvSpPr>
          <p:cNvPr id="10" name="TextBox 9">
            <a:extLst>
              <a:ext uri="{FF2B5EF4-FFF2-40B4-BE49-F238E27FC236}">
                <a16:creationId xmlns:a16="http://schemas.microsoft.com/office/drawing/2014/main" id="{3502AC43-5C7D-4AC2-B6DB-D80EDBEADBE1}"/>
              </a:ext>
            </a:extLst>
          </p:cNvPr>
          <p:cNvSpPr txBox="1"/>
          <p:nvPr/>
        </p:nvSpPr>
        <p:spPr>
          <a:xfrm>
            <a:off x="3312707" y="2691230"/>
            <a:ext cx="2719389" cy="954107"/>
          </a:xfrm>
          <a:prstGeom prst="rect">
            <a:avLst/>
          </a:prstGeom>
          <a:noFill/>
        </p:spPr>
        <p:txBody>
          <a:bodyPr wrap="square" rtlCol="0">
            <a:spAutoFit/>
          </a:bodyPr>
          <a:lstStyle/>
          <a:p>
            <a:pPr algn="ctr"/>
            <a:r>
              <a:rPr lang="en-US" sz="2800" b="1" dirty="0">
                <a:solidFill>
                  <a:srgbClr val="FF0000"/>
                </a:solidFill>
              </a:rPr>
              <a:t>read a comic book</a:t>
            </a:r>
          </a:p>
        </p:txBody>
      </p:sp>
      <p:sp>
        <p:nvSpPr>
          <p:cNvPr id="12" name="TextBox 11">
            <a:extLst>
              <a:ext uri="{FF2B5EF4-FFF2-40B4-BE49-F238E27FC236}">
                <a16:creationId xmlns:a16="http://schemas.microsoft.com/office/drawing/2014/main" id="{FAD65E6F-58AC-4E05-9A08-6320D7DC1275}"/>
              </a:ext>
            </a:extLst>
          </p:cNvPr>
          <p:cNvSpPr txBox="1"/>
          <p:nvPr/>
        </p:nvSpPr>
        <p:spPr>
          <a:xfrm>
            <a:off x="7487432" y="2869286"/>
            <a:ext cx="1647825" cy="523220"/>
          </a:xfrm>
          <a:prstGeom prst="rect">
            <a:avLst/>
          </a:prstGeom>
          <a:noFill/>
        </p:spPr>
        <p:txBody>
          <a:bodyPr wrap="square" rtlCol="0">
            <a:spAutoFit/>
          </a:bodyPr>
          <a:lstStyle/>
          <a:p>
            <a:pPr algn="ctr"/>
            <a:r>
              <a:rPr lang="en-US" sz="2800" b="1" dirty="0">
                <a:solidFill>
                  <a:srgbClr val="FF0000"/>
                </a:solidFill>
              </a:rPr>
              <a:t>eat snack</a:t>
            </a:r>
          </a:p>
        </p:txBody>
      </p:sp>
      <p:sp>
        <p:nvSpPr>
          <p:cNvPr id="14" name="TextBox 13">
            <a:extLst>
              <a:ext uri="{FF2B5EF4-FFF2-40B4-BE49-F238E27FC236}">
                <a16:creationId xmlns:a16="http://schemas.microsoft.com/office/drawing/2014/main" id="{D47CC8A8-BBE6-4E0C-9E6D-8E67F0C71A82}"/>
              </a:ext>
            </a:extLst>
          </p:cNvPr>
          <p:cNvSpPr txBox="1"/>
          <p:nvPr/>
        </p:nvSpPr>
        <p:spPr>
          <a:xfrm>
            <a:off x="1510021" y="5826539"/>
            <a:ext cx="2228850" cy="523220"/>
          </a:xfrm>
          <a:prstGeom prst="rect">
            <a:avLst/>
          </a:prstGeom>
          <a:noFill/>
        </p:spPr>
        <p:txBody>
          <a:bodyPr wrap="square" rtlCol="0">
            <a:spAutoFit/>
          </a:bodyPr>
          <a:lstStyle/>
          <a:p>
            <a:pPr algn="ctr"/>
            <a:r>
              <a:rPr lang="en-US" sz="2800" b="1" dirty="0">
                <a:solidFill>
                  <a:srgbClr val="FF0000"/>
                </a:solidFill>
              </a:rPr>
              <a:t>take photo</a:t>
            </a:r>
          </a:p>
        </p:txBody>
      </p:sp>
      <p:sp>
        <p:nvSpPr>
          <p:cNvPr id="15" name="TextBox 14">
            <a:extLst>
              <a:ext uri="{FF2B5EF4-FFF2-40B4-BE49-F238E27FC236}">
                <a16:creationId xmlns:a16="http://schemas.microsoft.com/office/drawing/2014/main" id="{5D8C9B58-0649-4F65-800F-845EA17360EB}"/>
              </a:ext>
            </a:extLst>
          </p:cNvPr>
          <p:cNvSpPr txBox="1"/>
          <p:nvPr/>
        </p:nvSpPr>
        <p:spPr>
          <a:xfrm>
            <a:off x="4935002" y="5806890"/>
            <a:ext cx="2980624" cy="523220"/>
          </a:xfrm>
          <a:prstGeom prst="rect">
            <a:avLst/>
          </a:prstGeom>
          <a:noFill/>
        </p:spPr>
        <p:txBody>
          <a:bodyPr wrap="square" rtlCol="0">
            <a:spAutoFit/>
          </a:bodyPr>
          <a:lstStyle/>
          <a:p>
            <a:pPr algn="ctr"/>
            <a:r>
              <a:rPr lang="en-US" sz="2800" b="1" dirty="0">
                <a:solidFill>
                  <a:srgbClr val="FF0000"/>
                </a:solidFill>
              </a:rPr>
              <a:t>play board game</a:t>
            </a:r>
          </a:p>
        </p:txBody>
      </p:sp>
      <p:sp>
        <p:nvSpPr>
          <p:cNvPr id="16" name="TextBox 15">
            <a:extLst>
              <a:ext uri="{FF2B5EF4-FFF2-40B4-BE49-F238E27FC236}">
                <a16:creationId xmlns:a16="http://schemas.microsoft.com/office/drawing/2014/main" id="{1586B235-7111-4A80-97C6-174559B93A37}"/>
              </a:ext>
            </a:extLst>
          </p:cNvPr>
          <p:cNvSpPr txBox="1"/>
          <p:nvPr/>
        </p:nvSpPr>
        <p:spPr>
          <a:xfrm>
            <a:off x="8802151" y="5806890"/>
            <a:ext cx="2980624" cy="523220"/>
          </a:xfrm>
          <a:prstGeom prst="rect">
            <a:avLst/>
          </a:prstGeom>
          <a:noFill/>
        </p:spPr>
        <p:txBody>
          <a:bodyPr wrap="square" rtlCol="0">
            <a:spAutoFit/>
          </a:bodyPr>
          <a:lstStyle/>
          <a:p>
            <a:pPr algn="ctr"/>
            <a:r>
              <a:rPr lang="en-US" sz="2800" b="1" dirty="0">
                <a:solidFill>
                  <a:srgbClr val="FF0000"/>
                </a:solidFill>
              </a:rPr>
              <a:t>play video game</a:t>
            </a:r>
          </a:p>
        </p:txBody>
      </p:sp>
      <p:sp>
        <p:nvSpPr>
          <p:cNvPr id="4" name="TextBox 3">
            <a:extLst>
              <a:ext uri="{FF2B5EF4-FFF2-40B4-BE49-F238E27FC236}">
                <a16:creationId xmlns:a16="http://schemas.microsoft.com/office/drawing/2014/main" id="{DE548CE8-D11F-4EE0-B544-934058B64279}"/>
              </a:ext>
            </a:extLst>
          </p:cNvPr>
          <p:cNvSpPr txBox="1"/>
          <p:nvPr/>
        </p:nvSpPr>
        <p:spPr>
          <a:xfrm>
            <a:off x="2538412" y="84005"/>
            <a:ext cx="2333626" cy="461665"/>
          </a:xfrm>
          <a:prstGeom prst="rect">
            <a:avLst/>
          </a:prstGeom>
          <a:noFill/>
        </p:spPr>
        <p:txBody>
          <a:bodyPr wrap="square" rtlCol="0">
            <a:spAutoFit/>
          </a:bodyPr>
          <a:lstStyle/>
          <a:p>
            <a:r>
              <a:rPr lang="en-US" sz="2400" b="1" dirty="0">
                <a:solidFill>
                  <a:srgbClr val="7030A0"/>
                </a:solidFill>
              </a:rPr>
              <a:t>REVIEW 2</a:t>
            </a:r>
          </a:p>
        </p:txBody>
      </p:sp>
      <p:pic>
        <p:nvPicPr>
          <p:cNvPr id="8" name="Picture 7">
            <a:extLst>
              <a:ext uri="{FF2B5EF4-FFF2-40B4-BE49-F238E27FC236}">
                <a16:creationId xmlns:a16="http://schemas.microsoft.com/office/drawing/2014/main" id="{D8562AA5-1D41-4268-A742-15189D56FDA9}"/>
              </a:ext>
            </a:extLst>
          </p:cNvPr>
          <p:cNvPicPr>
            <a:picLocks noChangeAspect="1"/>
          </p:cNvPicPr>
          <p:nvPr/>
        </p:nvPicPr>
        <p:blipFill>
          <a:blip r:embed="rId2"/>
          <a:stretch>
            <a:fillRect/>
          </a:stretch>
        </p:blipFill>
        <p:spPr>
          <a:xfrm>
            <a:off x="725641" y="726005"/>
            <a:ext cx="1852325" cy="1973716"/>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5725661-5FCB-4B54-BAB4-65ACF92E271E}"/>
              </a:ext>
            </a:extLst>
          </p:cNvPr>
          <p:cNvPicPr>
            <a:picLocks noChangeAspect="1"/>
          </p:cNvPicPr>
          <p:nvPr/>
        </p:nvPicPr>
        <p:blipFill>
          <a:blip r:embed="rId3"/>
          <a:stretch>
            <a:fillRect/>
          </a:stretch>
        </p:blipFill>
        <p:spPr>
          <a:xfrm>
            <a:off x="3705225" y="724617"/>
            <a:ext cx="1875898" cy="1975104"/>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CD0B1076-13EE-4D7F-BC94-4A20324CB400}"/>
              </a:ext>
            </a:extLst>
          </p:cNvPr>
          <p:cNvPicPr>
            <a:picLocks noChangeAspect="1"/>
          </p:cNvPicPr>
          <p:nvPr/>
        </p:nvPicPr>
        <p:blipFill>
          <a:blip r:embed="rId4"/>
          <a:stretch>
            <a:fillRect/>
          </a:stretch>
        </p:blipFill>
        <p:spPr>
          <a:xfrm>
            <a:off x="7354056" y="724905"/>
            <a:ext cx="1781201" cy="1975104"/>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B5C1BBC4-ADA6-4CAF-88DA-9916E3614A12}"/>
              </a:ext>
            </a:extLst>
          </p:cNvPr>
          <p:cNvPicPr>
            <a:picLocks noChangeAspect="1"/>
          </p:cNvPicPr>
          <p:nvPr/>
        </p:nvPicPr>
        <p:blipFill>
          <a:blip r:embed="rId5"/>
          <a:stretch>
            <a:fillRect/>
          </a:stretch>
        </p:blipFill>
        <p:spPr>
          <a:xfrm>
            <a:off x="1766516" y="3627656"/>
            <a:ext cx="1715860" cy="2019994"/>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769B80D1-714A-4A71-B6B8-7EFFD1B1C510}"/>
              </a:ext>
            </a:extLst>
          </p:cNvPr>
          <p:cNvPicPr>
            <a:picLocks noChangeAspect="1"/>
          </p:cNvPicPr>
          <p:nvPr/>
        </p:nvPicPr>
        <p:blipFill>
          <a:blip r:embed="rId6"/>
          <a:stretch>
            <a:fillRect/>
          </a:stretch>
        </p:blipFill>
        <p:spPr>
          <a:xfrm>
            <a:off x="5379736" y="3781981"/>
            <a:ext cx="1974320" cy="1975104"/>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A9DF9145-B6D1-4636-BD6B-744C217E81E8}"/>
              </a:ext>
            </a:extLst>
          </p:cNvPr>
          <p:cNvPicPr>
            <a:picLocks noChangeAspect="1"/>
          </p:cNvPicPr>
          <p:nvPr/>
        </p:nvPicPr>
        <p:blipFill>
          <a:blip r:embed="rId7"/>
          <a:stretch>
            <a:fillRect/>
          </a:stretch>
        </p:blipFill>
        <p:spPr>
          <a:xfrm>
            <a:off x="9357367" y="3781981"/>
            <a:ext cx="1870191" cy="1975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246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0E1021-7195-4E70-8C19-4C62A8F62190}"/>
              </a:ext>
            </a:extLst>
          </p:cNvPr>
          <p:cNvSpPr txBox="1"/>
          <p:nvPr/>
        </p:nvSpPr>
        <p:spPr>
          <a:xfrm>
            <a:off x="-19444" y="2653029"/>
            <a:ext cx="2571751" cy="523220"/>
          </a:xfrm>
          <a:prstGeom prst="rect">
            <a:avLst/>
          </a:prstGeom>
          <a:noFill/>
        </p:spPr>
        <p:txBody>
          <a:bodyPr wrap="square" rtlCol="0">
            <a:spAutoFit/>
          </a:bodyPr>
          <a:lstStyle/>
          <a:p>
            <a:pPr algn="ctr"/>
            <a:r>
              <a:rPr lang="en-US" sz="2800" b="1" dirty="0">
                <a:solidFill>
                  <a:srgbClr val="FF0000"/>
                </a:solidFill>
              </a:rPr>
              <a:t>listen to music </a:t>
            </a:r>
          </a:p>
        </p:txBody>
      </p:sp>
      <p:sp>
        <p:nvSpPr>
          <p:cNvPr id="10" name="TextBox 9">
            <a:extLst>
              <a:ext uri="{FF2B5EF4-FFF2-40B4-BE49-F238E27FC236}">
                <a16:creationId xmlns:a16="http://schemas.microsoft.com/office/drawing/2014/main" id="{3502AC43-5C7D-4AC2-B6DB-D80EDBEADBE1}"/>
              </a:ext>
            </a:extLst>
          </p:cNvPr>
          <p:cNvSpPr txBox="1"/>
          <p:nvPr/>
        </p:nvSpPr>
        <p:spPr>
          <a:xfrm>
            <a:off x="3719953" y="2776101"/>
            <a:ext cx="1647825" cy="523220"/>
          </a:xfrm>
          <a:prstGeom prst="rect">
            <a:avLst/>
          </a:prstGeom>
          <a:noFill/>
        </p:spPr>
        <p:txBody>
          <a:bodyPr wrap="square" rtlCol="0">
            <a:spAutoFit/>
          </a:bodyPr>
          <a:lstStyle/>
          <a:p>
            <a:pPr algn="ctr"/>
            <a:r>
              <a:rPr lang="en-US" sz="2800" b="1" dirty="0">
                <a:solidFill>
                  <a:srgbClr val="FF0000"/>
                </a:solidFill>
              </a:rPr>
              <a:t>watch TV</a:t>
            </a:r>
          </a:p>
        </p:txBody>
      </p:sp>
      <p:sp>
        <p:nvSpPr>
          <p:cNvPr id="12" name="TextBox 11">
            <a:extLst>
              <a:ext uri="{FF2B5EF4-FFF2-40B4-BE49-F238E27FC236}">
                <a16:creationId xmlns:a16="http://schemas.microsoft.com/office/drawing/2014/main" id="{FAD65E6F-58AC-4E05-9A08-6320D7DC1275}"/>
              </a:ext>
            </a:extLst>
          </p:cNvPr>
          <p:cNvSpPr txBox="1"/>
          <p:nvPr/>
        </p:nvSpPr>
        <p:spPr>
          <a:xfrm>
            <a:off x="6986102" y="2831526"/>
            <a:ext cx="2650481" cy="523220"/>
          </a:xfrm>
          <a:prstGeom prst="rect">
            <a:avLst/>
          </a:prstGeom>
          <a:noFill/>
        </p:spPr>
        <p:txBody>
          <a:bodyPr wrap="square" rtlCol="0">
            <a:spAutoFit/>
          </a:bodyPr>
          <a:lstStyle/>
          <a:p>
            <a:pPr algn="ctr"/>
            <a:r>
              <a:rPr lang="en-US" sz="2800" b="1" dirty="0">
                <a:solidFill>
                  <a:srgbClr val="FF0000"/>
                </a:solidFill>
              </a:rPr>
              <a:t>play table tennis</a:t>
            </a:r>
          </a:p>
        </p:txBody>
      </p:sp>
      <p:sp>
        <p:nvSpPr>
          <p:cNvPr id="14" name="TextBox 13">
            <a:extLst>
              <a:ext uri="{FF2B5EF4-FFF2-40B4-BE49-F238E27FC236}">
                <a16:creationId xmlns:a16="http://schemas.microsoft.com/office/drawing/2014/main" id="{D47CC8A8-BBE6-4E0C-9E6D-8E67F0C71A82}"/>
              </a:ext>
            </a:extLst>
          </p:cNvPr>
          <p:cNvSpPr txBox="1"/>
          <p:nvPr/>
        </p:nvSpPr>
        <p:spPr>
          <a:xfrm>
            <a:off x="961609" y="5832918"/>
            <a:ext cx="2679838" cy="523220"/>
          </a:xfrm>
          <a:prstGeom prst="rect">
            <a:avLst/>
          </a:prstGeom>
          <a:noFill/>
        </p:spPr>
        <p:txBody>
          <a:bodyPr wrap="square" rtlCol="0">
            <a:spAutoFit/>
          </a:bodyPr>
          <a:lstStyle/>
          <a:p>
            <a:pPr algn="ctr"/>
            <a:r>
              <a:rPr lang="en-US" sz="2800" b="1" dirty="0">
                <a:solidFill>
                  <a:srgbClr val="FF0000"/>
                </a:solidFill>
              </a:rPr>
              <a:t>do martial arts</a:t>
            </a:r>
          </a:p>
        </p:txBody>
      </p:sp>
      <p:sp>
        <p:nvSpPr>
          <p:cNvPr id="15" name="TextBox 14">
            <a:extLst>
              <a:ext uri="{FF2B5EF4-FFF2-40B4-BE49-F238E27FC236}">
                <a16:creationId xmlns:a16="http://schemas.microsoft.com/office/drawing/2014/main" id="{5D8C9B58-0649-4F65-800F-845EA17360EB}"/>
              </a:ext>
            </a:extLst>
          </p:cNvPr>
          <p:cNvSpPr txBox="1"/>
          <p:nvPr/>
        </p:nvSpPr>
        <p:spPr>
          <a:xfrm>
            <a:off x="5208235" y="5832918"/>
            <a:ext cx="1632773" cy="523220"/>
          </a:xfrm>
          <a:prstGeom prst="rect">
            <a:avLst/>
          </a:prstGeom>
          <a:noFill/>
        </p:spPr>
        <p:txBody>
          <a:bodyPr wrap="square" rtlCol="0">
            <a:spAutoFit/>
          </a:bodyPr>
          <a:lstStyle/>
          <a:p>
            <a:pPr algn="ctr"/>
            <a:r>
              <a:rPr lang="en-US" sz="2800" b="1" dirty="0">
                <a:solidFill>
                  <a:srgbClr val="FF0000"/>
                </a:solidFill>
              </a:rPr>
              <a:t>skate</a:t>
            </a:r>
          </a:p>
        </p:txBody>
      </p:sp>
      <p:sp>
        <p:nvSpPr>
          <p:cNvPr id="16" name="TextBox 15">
            <a:extLst>
              <a:ext uri="{FF2B5EF4-FFF2-40B4-BE49-F238E27FC236}">
                <a16:creationId xmlns:a16="http://schemas.microsoft.com/office/drawing/2014/main" id="{1586B235-7111-4A80-97C6-174559B93A37}"/>
              </a:ext>
            </a:extLst>
          </p:cNvPr>
          <p:cNvSpPr txBox="1"/>
          <p:nvPr/>
        </p:nvSpPr>
        <p:spPr>
          <a:xfrm>
            <a:off x="7828117" y="5845067"/>
            <a:ext cx="2980624" cy="523220"/>
          </a:xfrm>
          <a:prstGeom prst="rect">
            <a:avLst/>
          </a:prstGeom>
          <a:noFill/>
        </p:spPr>
        <p:txBody>
          <a:bodyPr wrap="square" rtlCol="0">
            <a:spAutoFit/>
          </a:bodyPr>
          <a:lstStyle/>
          <a:p>
            <a:pPr algn="ctr"/>
            <a:r>
              <a:rPr lang="en-US" sz="2800" b="1" dirty="0">
                <a:solidFill>
                  <a:srgbClr val="FF0000"/>
                </a:solidFill>
              </a:rPr>
              <a:t>play chess</a:t>
            </a:r>
          </a:p>
        </p:txBody>
      </p:sp>
      <p:sp>
        <p:nvSpPr>
          <p:cNvPr id="4" name="TextBox 3">
            <a:extLst>
              <a:ext uri="{FF2B5EF4-FFF2-40B4-BE49-F238E27FC236}">
                <a16:creationId xmlns:a16="http://schemas.microsoft.com/office/drawing/2014/main" id="{DE548CE8-D11F-4EE0-B544-934058B64279}"/>
              </a:ext>
            </a:extLst>
          </p:cNvPr>
          <p:cNvSpPr txBox="1"/>
          <p:nvPr/>
        </p:nvSpPr>
        <p:spPr>
          <a:xfrm>
            <a:off x="2538412" y="84005"/>
            <a:ext cx="2333626" cy="461665"/>
          </a:xfrm>
          <a:prstGeom prst="rect">
            <a:avLst/>
          </a:prstGeom>
          <a:noFill/>
        </p:spPr>
        <p:txBody>
          <a:bodyPr wrap="square" rtlCol="0">
            <a:spAutoFit/>
          </a:bodyPr>
          <a:lstStyle/>
          <a:p>
            <a:r>
              <a:rPr lang="en-US" sz="2400" b="1" dirty="0">
                <a:solidFill>
                  <a:srgbClr val="7030A0"/>
                </a:solidFill>
              </a:rPr>
              <a:t>REVIEW 2</a:t>
            </a:r>
          </a:p>
        </p:txBody>
      </p:sp>
      <p:pic>
        <p:nvPicPr>
          <p:cNvPr id="5" name="Picture 4">
            <a:extLst>
              <a:ext uri="{FF2B5EF4-FFF2-40B4-BE49-F238E27FC236}">
                <a16:creationId xmlns:a16="http://schemas.microsoft.com/office/drawing/2014/main" id="{C1834CDB-708C-4FB8-876E-2F7E8961522B}"/>
              </a:ext>
            </a:extLst>
          </p:cNvPr>
          <p:cNvPicPr>
            <a:picLocks noChangeAspect="1"/>
          </p:cNvPicPr>
          <p:nvPr/>
        </p:nvPicPr>
        <p:blipFill>
          <a:blip r:embed="rId2"/>
          <a:stretch>
            <a:fillRect/>
          </a:stretch>
        </p:blipFill>
        <p:spPr>
          <a:xfrm>
            <a:off x="352423" y="671816"/>
            <a:ext cx="1800225" cy="1966913"/>
          </a:xfrm>
          <a:prstGeom prst="rect">
            <a:avLst/>
          </a:prstGeom>
        </p:spPr>
      </p:pic>
      <p:pic>
        <p:nvPicPr>
          <p:cNvPr id="7" name="Picture 6">
            <a:extLst>
              <a:ext uri="{FF2B5EF4-FFF2-40B4-BE49-F238E27FC236}">
                <a16:creationId xmlns:a16="http://schemas.microsoft.com/office/drawing/2014/main" id="{B555EE1B-6FDA-451D-93A2-CC34362B6E5E}"/>
              </a:ext>
            </a:extLst>
          </p:cNvPr>
          <p:cNvPicPr>
            <a:picLocks noChangeAspect="1"/>
          </p:cNvPicPr>
          <p:nvPr/>
        </p:nvPicPr>
        <p:blipFill>
          <a:blip r:embed="rId3"/>
          <a:stretch>
            <a:fillRect/>
          </a:stretch>
        </p:blipFill>
        <p:spPr>
          <a:xfrm>
            <a:off x="3635949" y="759132"/>
            <a:ext cx="1857866" cy="196596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5B97D61-F74A-465E-8FE5-ED1AD995B12A}"/>
              </a:ext>
            </a:extLst>
          </p:cNvPr>
          <p:cNvPicPr>
            <a:picLocks noChangeAspect="1"/>
          </p:cNvPicPr>
          <p:nvPr/>
        </p:nvPicPr>
        <p:blipFill>
          <a:blip r:embed="rId4"/>
          <a:stretch>
            <a:fillRect/>
          </a:stretch>
        </p:blipFill>
        <p:spPr>
          <a:xfrm>
            <a:off x="7301114" y="797052"/>
            <a:ext cx="1862761" cy="200388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B3858B5-5A51-4358-B808-0EB49E9CF69D}"/>
              </a:ext>
            </a:extLst>
          </p:cNvPr>
          <p:cNvPicPr>
            <a:picLocks noChangeAspect="1"/>
          </p:cNvPicPr>
          <p:nvPr/>
        </p:nvPicPr>
        <p:blipFill>
          <a:blip r:embed="rId5"/>
          <a:stretch>
            <a:fillRect/>
          </a:stretch>
        </p:blipFill>
        <p:spPr>
          <a:xfrm>
            <a:off x="1344734" y="3741408"/>
            <a:ext cx="1891131" cy="1965960"/>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C9F8A3FB-C50A-4C82-8F28-E9E7AD7538BB}"/>
              </a:ext>
            </a:extLst>
          </p:cNvPr>
          <p:cNvPicPr>
            <a:picLocks noChangeAspect="1"/>
          </p:cNvPicPr>
          <p:nvPr/>
        </p:nvPicPr>
        <p:blipFill>
          <a:blip r:embed="rId6"/>
          <a:stretch>
            <a:fillRect/>
          </a:stretch>
        </p:blipFill>
        <p:spPr>
          <a:xfrm>
            <a:off x="8414224" y="3741408"/>
            <a:ext cx="1808409" cy="2091510"/>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ECA687E4-9698-49C5-B410-97A41678F012}"/>
              </a:ext>
            </a:extLst>
          </p:cNvPr>
          <p:cNvPicPr>
            <a:picLocks noChangeAspect="1"/>
          </p:cNvPicPr>
          <p:nvPr/>
        </p:nvPicPr>
        <p:blipFill>
          <a:blip r:embed="rId7"/>
          <a:stretch>
            <a:fillRect/>
          </a:stretch>
        </p:blipFill>
        <p:spPr>
          <a:xfrm>
            <a:off x="5067292" y="3654039"/>
            <a:ext cx="1747275" cy="2191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062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40392960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315"/>
            <a:ext cx="10452848" cy="6923315"/>
          </a:xfrm>
          <a:prstGeom prst="rect">
            <a:avLst/>
          </a:prstGeom>
        </p:spPr>
      </p:pic>
      <p:sp>
        <p:nvSpPr>
          <p:cNvPr id="3" name="TextBox 2"/>
          <p:cNvSpPr txBox="1"/>
          <p:nvPr/>
        </p:nvSpPr>
        <p:spPr>
          <a:xfrm>
            <a:off x="3844211" y="3904842"/>
            <a:ext cx="3293707" cy="839391"/>
          </a:xfrm>
          <a:prstGeom prst="rect">
            <a:avLst/>
          </a:prstGeom>
          <a:noFill/>
        </p:spPr>
        <p:txBody>
          <a:bodyPr wrap="square" rtlCol="0">
            <a:spAutoFit/>
          </a:bodyPr>
          <a:lstStyle/>
          <a:p>
            <a:r>
              <a:rPr lang="en-US" sz="5400" dirty="0">
                <a:solidFill>
                  <a:schemeClr val="bg1"/>
                </a:solidFill>
              </a:rPr>
              <a:t>Listening</a:t>
            </a:r>
            <a:endParaRPr lang="en-US" sz="2400" dirty="0">
              <a:solidFill>
                <a:schemeClr val="bg1"/>
              </a:solidFill>
            </a:endParaRPr>
          </a:p>
        </p:txBody>
      </p:sp>
    </p:spTree>
    <p:extLst>
      <p:ext uri="{BB962C8B-B14F-4D97-AF65-F5344CB8AC3E}">
        <p14:creationId xmlns:p14="http://schemas.microsoft.com/office/powerpoint/2010/main" val="6729346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3B81CD-CB6F-470B-A642-AE7C7FB965AB}"/>
              </a:ext>
            </a:extLst>
          </p:cNvPr>
          <p:cNvPicPr>
            <a:picLocks noChangeAspect="1"/>
          </p:cNvPicPr>
          <p:nvPr/>
        </p:nvPicPr>
        <p:blipFill>
          <a:blip r:embed="rId4"/>
          <a:stretch>
            <a:fillRect/>
          </a:stretch>
        </p:blipFill>
        <p:spPr>
          <a:xfrm>
            <a:off x="0" y="454724"/>
            <a:ext cx="8934450" cy="1232116"/>
          </a:xfrm>
          <a:prstGeom prst="rect">
            <a:avLst/>
          </a:prstGeom>
        </p:spPr>
      </p:pic>
      <p:pic>
        <p:nvPicPr>
          <p:cNvPr id="4" name="CD2 TRACK 25">
            <a:hlinkClick r:id="" action="ppaction://media"/>
            <a:extLst>
              <a:ext uri="{FF2B5EF4-FFF2-40B4-BE49-F238E27FC236}">
                <a16:creationId xmlns:a16="http://schemas.microsoft.com/office/drawing/2014/main" id="{A59F09F6-C8F5-4CF7-AC22-55188962EC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6700" y="1068414"/>
            <a:ext cx="406400" cy="406400"/>
          </a:xfrm>
          <a:prstGeom prst="rect">
            <a:avLst/>
          </a:prstGeom>
        </p:spPr>
      </p:pic>
      <p:pic>
        <p:nvPicPr>
          <p:cNvPr id="6" name="Picture 5">
            <a:extLst>
              <a:ext uri="{FF2B5EF4-FFF2-40B4-BE49-F238E27FC236}">
                <a16:creationId xmlns:a16="http://schemas.microsoft.com/office/drawing/2014/main" id="{530CA923-FA3B-462E-81DF-A279E6527B88}"/>
              </a:ext>
            </a:extLst>
          </p:cNvPr>
          <p:cNvPicPr>
            <a:picLocks noChangeAspect="1"/>
          </p:cNvPicPr>
          <p:nvPr/>
        </p:nvPicPr>
        <p:blipFill>
          <a:blip r:embed="rId6"/>
          <a:stretch>
            <a:fillRect/>
          </a:stretch>
        </p:blipFill>
        <p:spPr>
          <a:xfrm>
            <a:off x="0" y="1994612"/>
            <a:ext cx="12192000" cy="4180740"/>
          </a:xfrm>
          <a:prstGeom prst="rect">
            <a:avLst/>
          </a:prstGeom>
        </p:spPr>
      </p:pic>
      <p:cxnSp>
        <p:nvCxnSpPr>
          <p:cNvPr id="8" name="Straight Connector 7">
            <a:extLst>
              <a:ext uri="{FF2B5EF4-FFF2-40B4-BE49-F238E27FC236}">
                <a16:creationId xmlns:a16="http://schemas.microsoft.com/office/drawing/2014/main" id="{7872B269-0B5D-45D5-843D-787E94AACEC7}"/>
              </a:ext>
            </a:extLst>
          </p:cNvPr>
          <p:cNvCxnSpPr/>
          <p:nvPr/>
        </p:nvCxnSpPr>
        <p:spPr>
          <a:xfrm>
            <a:off x="10545417" y="653000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16E810-48EE-40EA-8AA1-A0695BF1B288}"/>
              </a:ext>
            </a:extLst>
          </p:cNvPr>
          <p:cNvCxnSpPr/>
          <p:nvPr/>
        </p:nvCxnSpPr>
        <p:spPr>
          <a:xfrm flipH="1">
            <a:off x="1749287" y="3677478"/>
            <a:ext cx="2206487" cy="78519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12C98AD2-3DDD-4BEA-8182-EC0A0DB8A68A}"/>
              </a:ext>
            </a:extLst>
          </p:cNvPr>
          <p:cNvCxnSpPr/>
          <p:nvPr/>
        </p:nvCxnSpPr>
        <p:spPr>
          <a:xfrm flipH="1">
            <a:off x="4058478" y="3677478"/>
            <a:ext cx="2206487" cy="78519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B110A982-95E7-49A8-A95B-F90ED76EEEA7}"/>
              </a:ext>
            </a:extLst>
          </p:cNvPr>
          <p:cNvCxnSpPr>
            <a:cxnSpLocks/>
          </p:cNvCxnSpPr>
          <p:nvPr/>
        </p:nvCxnSpPr>
        <p:spPr>
          <a:xfrm flipH="1">
            <a:off x="6306379" y="3677478"/>
            <a:ext cx="4547151" cy="80010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40FF2B99-92E1-4046-890E-15B4CB70BC14}"/>
              </a:ext>
            </a:extLst>
          </p:cNvPr>
          <p:cNvCxnSpPr>
            <a:cxnSpLocks/>
          </p:cNvCxnSpPr>
          <p:nvPr/>
        </p:nvCxnSpPr>
        <p:spPr>
          <a:xfrm>
            <a:off x="8615570" y="3677478"/>
            <a:ext cx="2237960" cy="78519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5170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7" presetClass="emph" presetSubtype="0" fill="remove" nodeType="clickEffect">
                                  <p:stCondLst>
                                    <p:cond delay="0"/>
                                  </p:stCondLst>
                                  <p:childTnLst>
                                    <p:animClr clrSpc="rgb" dir="cw">
                                      <p:cBhvr override="childStyle">
                                        <p:cTn id="28" dur="250" autoRev="1" fill="remove"/>
                                        <p:tgtEl>
                                          <p:spTgt spid="3"/>
                                        </p:tgtEl>
                                        <p:attrNameLst>
                                          <p:attrName>style.color</p:attrName>
                                        </p:attrNameLst>
                                      </p:cBhvr>
                                      <p:to>
                                        <a:schemeClr val="bg1"/>
                                      </p:to>
                                    </p:animClr>
                                    <p:animClr clrSpc="rgb" dir="cw">
                                      <p:cBhvr>
                                        <p:cTn id="29" dur="250" autoRev="1" fill="remove"/>
                                        <p:tgtEl>
                                          <p:spTgt spid="3"/>
                                        </p:tgtEl>
                                        <p:attrNameLst>
                                          <p:attrName>fillcolor</p:attrName>
                                        </p:attrNameLst>
                                      </p:cBhvr>
                                      <p:to>
                                        <a:schemeClr val="bg1"/>
                                      </p:to>
                                    </p:animClr>
                                    <p:set>
                                      <p:cBhvr>
                                        <p:cTn id="30" dur="250" autoRev="1" fill="remove"/>
                                        <p:tgtEl>
                                          <p:spTgt spid="3"/>
                                        </p:tgtEl>
                                        <p:attrNameLst>
                                          <p:attrName>fill.type</p:attrName>
                                        </p:attrNameLst>
                                      </p:cBhvr>
                                      <p:to>
                                        <p:strVal val="solid"/>
                                      </p:to>
                                    </p:set>
                                    <p:set>
                                      <p:cBhvr>
                                        <p:cTn id="31" dur="250" autoRev="1" fill="remove"/>
                                        <p:tgtEl>
                                          <p:spTgt spid="3"/>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05038" fill="hold"/>
                                        <p:tgtEl>
                                          <p:spTgt spid="4"/>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975"/>
            <a:ext cx="9125339" cy="6944702"/>
          </a:xfrm>
          <a:prstGeom prst="rect">
            <a:avLst/>
          </a:prstGeom>
        </p:spPr>
      </p:pic>
      <p:sp>
        <p:nvSpPr>
          <p:cNvPr id="3" name="TextBox 2"/>
          <p:cNvSpPr txBox="1"/>
          <p:nvPr/>
        </p:nvSpPr>
        <p:spPr>
          <a:xfrm>
            <a:off x="3219061" y="3820868"/>
            <a:ext cx="2687217" cy="923330"/>
          </a:xfrm>
          <a:prstGeom prst="rect">
            <a:avLst/>
          </a:prstGeom>
          <a:noFill/>
        </p:spPr>
        <p:txBody>
          <a:bodyPr wrap="square" rtlCol="0">
            <a:spAutoFit/>
          </a:bodyPr>
          <a:lstStyle/>
          <a:p>
            <a:r>
              <a:rPr lang="en-US" sz="5400" dirty="0">
                <a:solidFill>
                  <a:schemeClr val="bg1"/>
                </a:solidFill>
              </a:rPr>
              <a:t>Reading</a:t>
            </a:r>
            <a:endParaRPr lang="en-US" sz="2400" dirty="0">
              <a:solidFill>
                <a:schemeClr val="bg1"/>
              </a:solidFill>
            </a:endParaRPr>
          </a:p>
        </p:txBody>
      </p:sp>
    </p:spTree>
    <p:extLst>
      <p:ext uri="{BB962C8B-B14F-4D97-AF65-F5344CB8AC3E}">
        <p14:creationId xmlns:p14="http://schemas.microsoft.com/office/powerpoint/2010/main" val="1984297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96B009-858D-4EEF-A40D-8644B074A7CC}"/>
              </a:ext>
            </a:extLst>
          </p:cNvPr>
          <p:cNvPicPr>
            <a:picLocks noChangeAspect="1"/>
          </p:cNvPicPr>
          <p:nvPr/>
        </p:nvPicPr>
        <p:blipFill>
          <a:blip r:embed="rId2"/>
          <a:stretch>
            <a:fillRect/>
          </a:stretch>
        </p:blipFill>
        <p:spPr>
          <a:xfrm>
            <a:off x="0" y="389376"/>
            <a:ext cx="11687175" cy="1245355"/>
          </a:xfrm>
          <a:prstGeom prst="rect">
            <a:avLst/>
          </a:prstGeom>
        </p:spPr>
      </p:pic>
      <p:pic>
        <p:nvPicPr>
          <p:cNvPr id="5" name="Picture 4">
            <a:extLst>
              <a:ext uri="{FF2B5EF4-FFF2-40B4-BE49-F238E27FC236}">
                <a16:creationId xmlns:a16="http://schemas.microsoft.com/office/drawing/2014/main" id="{468B8F88-37D6-47FD-806A-C831D3413D64}"/>
              </a:ext>
            </a:extLst>
          </p:cNvPr>
          <p:cNvPicPr>
            <a:picLocks noChangeAspect="1"/>
          </p:cNvPicPr>
          <p:nvPr/>
        </p:nvPicPr>
        <p:blipFill rotWithShape="1">
          <a:blip r:embed="rId3"/>
          <a:srcRect t="17849"/>
          <a:stretch/>
        </p:blipFill>
        <p:spPr>
          <a:xfrm>
            <a:off x="0" y="2800350"/>
            <a:ext cx="12192000" cy="3754724"/>
          </a:xfrm>
          <a:prstGeom prst="rect">
            <a:avLst/>
          </a:prstGeom>
        </p:spPr>
      </p:pic>
      <p:pic>
        <p:nvPicPr>
          <p:cNvPr id="7" name="Picture 6">
            <a:extLst>
              <a:ext uri="{FF2B5EF4-FFF2-40B4-BE49-F238E27FC236}">
                <a16:creationId xmlns:a16="http://schemas.microsoft.com/office/drawing/2014/main" id="{B37ABEA3-CD46-49D7-9352-E2F2B20CE24C}"/>
              </a:ext>
            </a:extLst>
          </p:cNvPr>
          <p:cNvPicPr>
            <a:picLocks noChangeAspect="1"/>
          </p:cNvPicPr>
          <p:nvPr/>
        </p:nvPicPr>
        <p:blipFill>
          <a:blip r:embed="rId4"/>
          <a:stretch>
            <a:fillRect/>
          </a:stretch>
        </p:blipFill>
        <p:spPr>
          <a:xfrm>
            <a:off x="5843587" y="1035315"/>
            <a:ext cx="1522549" cy="633381"/>
          </a:xfrm>
          <a:prstGeom prst="rect">
            <a:avLst/>
          </a:prstGeom>
        </p:spPr>
      </p:pic>
      <p:pic>
        <p:nvPicPr>
          <p:cNvPr id="9" name="Picture 8">
            <a:extLst>
              <a:ext uri="{FF2B5EF4-FFF2-40B4-BE49-F238E27FC236}">
                <a16:creationId xmlns:a16="http://schemas.microsoft.com/office/drawing/2014/main" id="{ADD5259C-15E6-42A3-9187-EDB9FA9B7F10}"/>
              </a:ext>
            </a:extLst>
          </p:cNvPr>
          <p:cNvPicPr>
            <a:picLocks noChangeAspect="1"/>
          </p:cNvPicPr>
          <p:nvPr/>
        </p:nvPicPr>
        <p:blipFill>
          <a:blip r:embed="rId5"/>
          <a:stretch>
            <a:fillRect/>
          </a:stretch>
        </p:blipFill>
        <p:spPr>
          <a:xfrm>
            <a:off x="0" y="1756520"/>
            <a:ext cx="2076450" cy="740034"/>
          </a:xfrm>
          <a:prstGeom prst="rect">
            <a:avLst/>
          </a:prstGeom>
        </p:spPr>
      </p:pic>
      <p:pic>
        <p:nvPicPr>
          <p:cNvPr id="11" name="Picture 10">
            <a:extLst>
              <a:ext uri="{FF2B5EF4-FFF2-40B4-BE49-F238E27FC236}">
                <a16:creationId xmlns:a16="http://schemas.microsoft.com/office/drawing/2014/main" id="{CA7358A3-0628-4E2E-879D-4B11E1CCA9F8}"/>
              </a:ext>
            </a:extLst>
          </p:cNvPr>
          <p:cNvPicPr>
            <a:picLocks noChangeAspect="1"/>
          </p:cNvPicPr>
          <p:nvPr/>
        </p:nvPicPr>
        <p:blipFill>
          <a:blip r:embed="rId6"/>
          <a:stretch>
            <a:fillRect/>
          </a:stretch>
        </p:blipFill>
        <p:spPr>
          <a:xfrm>
            <a:off x="2069339" y="1736229"/>
            <a:ext cx="2150506" cy="760325"/>
          </a:xfrm>
          <a:prstGeom prst="rect">
            <a:avLst/>
          </a:prstGeom>
        </p:spPr>
      </p:pic>
      <p:pic>
        <p:nvPicPr>
          <p:cNvPr id="13" name="Picture 12">
            <a:extLst>
              <a:ext uri="{FF2B5EF4-FFF2-40B4-BE49-F238E27FC236}">
                <a16:creationId xmlns:a16="http://schemas.microsoft.com/office/drawing/2014/main" id="{95328798-35B7-4B69-A1CC-5DDA576852E9}"/>
              </a:ext>
            </a:extLst>
          </p:cNvPr>
          <p:cNvPicPr>
            <a:picLocks noChangeAspect="1"/>
          </p:cNvPicPr>
          <p:nvPr/>
        </p:nvPicPr>
        <p:blipFill>
          <a:blip r:embed="rId7"/>
          <a:stretch>
            <a:fillRect/>
          </a:stretch>
        </p:blipFill>
        <p:spPr>
          <a:xfrm>
            <a:off x="4219845" y="1717886"/>
            <a:ext cx="2076450" cy="778668"/>
          </a:xfrm>
          <a:prstGeom prst="rect">
            <a:avLst/>
          </a:prstGeom>
        </p:spPr>
      </p:pic>
      <p:pic>
        <p:nvPicPr>
          <p:cNvPr id="15" name="Picture 14">
            <a:extLst>
              <a:ext uri="{FF2B5EF4-FFF2-40B4-BE49-F238E27FC236}">
                <a16:creationId xmlns:a16="http://schemas.microsoft.com/office/drawing/2014/main" id="{120C711C-21E0-4FEF-B939-9829CE44FCF6}"/>
              </a:ext>
            </a:extLst>
          </p:cNvPr>
          <p:cNvPicPr>
            <a:picLocks noChangeAspect="1"/>
          </p:cNvPicPr>
          <p:nvPr/>
        </p:nvPicPr>
        <p:blipFill>
          <a:blip r:embed="rId8"/>
          <a:stretch>
            <a:fillRect/>
          </a:stretch>
        </p:blipFill>
        <p:spPr>
          <a:xfrm>
            <a:off x="6399474" y="1736229"/>
            <a:ext cx="2012697" cy="726451"/>
          </a:xfrm>
          <a:prstGeom prst="rect">
            <a:avLst/>
          </a:prstGeom>
        </p:spPr>
      </p:pic>
      <p:pic>
        <p:nvPicPr>
          <p:cNvPr id="17" name="Picture 16">
            <a:extLst>
              <a:ext uri="{FF2B5EF4-FFF2-40B4-BE49-F238E27FC236}">
                <a16:creationId xmlns:a16="http://schemas.microsoft.com/office/drawing/2014/main" id="{E33047E3-8DC6-4C49-9AA6-CE7DF1BB98E2}"/>
              </a:ext>
            </a:extLst>
          </p:cNvPr>
          <p:cNvPicPr>
            <a:picLocks noChangeAspect="1"/>
          </p:cNvPicPr>
          <p:nvPr/>
        </p:nvPicPr>
        <p:blipFill>
          <a:blip r:embed="rId9"/>
          <a:stretch>
            <a:fillRect/>
          </a:stretch>
        </p:blipFill>
        <p:spPr>
          <a:xfrm>
            <a:off x="8515350" y="1717886"/>
            <a:ext cx="2097095" cy="778668"/>
          </a:xfrm>
          <a:prstGeom prst="rect">
            <a:avLst/>
          </a:prstGeom>
        </p:spPr>
      </p:pic>
      <p:sp>
        <p:nvSpPr>
          <p:cNvPr id="18" name="TextBox 17">
            <a:extLst>
              <a:ext uri="{FF2B5EF4-FFF2-40B4-BE49-F238E27FC236}">
                <a16:creationId xmlns:a16="http://schemas.microsoft.com/office/drawing/2014/main" id="{079E1C1F-E9C5-41A1-BBE9-05DAEBF24B25}"/>
              </a:ext>
            </a:extLst>
          </p:cNvPr>
          <p:cNvSpPr txBox="1"/>
          <p:nvPr/>
        </p:nvSpPr>
        <p:spPr>
          <a:xfrm>
            <a:off x="8629650" y="3399514"/>
            <a:ext cx="2762249" cy="492443"/>
          </a:xfrm>
          <a:prstGeom prst="rect">
            <a:avLst/>
          </a:prstGeom>
          <a:noFill/>
        </p:spPr>
        <p:txBody>
          <a:bodyPr wrap="square" rtlCol="0">
            <a:spAutoFit/>
          </a:bodyPr>
          <a:lstStyle/>
          <a:p>
            <a:r>
              <a:rPr lang="en-US" sz="2600" dirty="0">
                <a:solidFill>
                  <a:srgbClr val="FF0000"/>
                </a:solidFill>
              </a:rPr>
              <a:t>read a comic book</a:t>
            </a:r>
          </a:p>
        </p:txBody>
      </p:sp>
      <p:sp>
        <p:nvSpPr>
          <p:cNvPr id="19" name="TextBox 18">
            <a:extLst>
              <a:ext uri="{FF2B5EF4-FFF2-40B4-BE49-F238E27FC236}">
                <a16:creationId xmlns:a16="http://schemas.microsoft.com/office/drawing/2014/main" id="{A81C33DC-56CD-45B1-8F3F-9983ACB13805}"/>
              </a:ext>
            </a:extLst>
          </p:cNvPr>
          <p:cNvSpPr txBox="1"/>
          <p:nvPr/>
        </p:nvSpPr>
        <p:spPr>
          <a:xfrm>
            <a:off x="8715375" y="4340543"/>
            <a:ext cx="2762249" cy="492443"/>
          </a:xfrm>
          <a:prstGeom prst="rect">
            <a:avLst/>
          </a:prstGeom>
          <a:noFill/>
        </p:spPr>
        <p:txBody>
          <a:bodyPr wrap="square" rtlCol="0">
            <a:spAutoFit/>
          </a:bodyPr>
          <a:lstStyle/>
          <a:p>
            <a:r>
              <a:rPr lang="en-US" sz="2600" dirty="0">
                <a:solidFill>
                  <a:srgbClr val="FF0000"/>
                </a:solidFill>
              </a:rPr>
              <a:t>do a puzzle</a:t>
            </a:r>
          </a:p>
        </p:txBody>
      </p:sp>
      <p:sp>
        <p:nvSpPr>
          <p:cNvPr id="20" name="TextBox 19">
            <a:extLst>
              <a:ext uri="{FF2B5EF4-FFF2-40B4-BE49-F238E27FC236}">
                <a16:creationId xmlns:a16="http://schemas.microsoft.com/office/drawing/2014/main" id="{9A3120DC-EA3D-4CC3-8F02-14C0609176EB}"/>
              </a:ext>
            </a:extLst>
          </p:cNvPr>
          <p:cNvSpPr txBox="1"/>
          <p:nvPr/>
        </p:nvSpPr>
        <p:spPr>
          <a:xfrm>
            <a:off x="8715375" y="4832986"/>
            <a:ext cx="2762249" cy="492443"/>
          </a:xfrm>
          <a:prstGeom prst="rect">
            <a:avLst/>
          </a:prstGeom>
          <a:noFill/>
        </p:spPr>
        <p:txBody>
          <a:bodyPr wrap="square" rtlCol="0">
            <a:spAutoFit/>
          </a:bodyPr>
          <a:lstStyle/>
          <a:p>
            <a:r>
              <a:rPr lang="en-US" sz="2600" dirty="0">
                <a:solidFill>
                  <a:srgbClr val="FF0000"/>
                </a:solidFill>
              </a:rPr>
              <a:t>water park</a:t>
            </a:r>
          </a:p>
        </p:txBody>
      </p:sp>
      <p:sp>
        <p:nvSpPr>
          <p:cNvPr id="21" name="TextBox 20">
            <a:extLst>
              <a:ext uri="{FF2B5EF4-FFF2-40B4-BE49-F238E27FC236}">
                <a16:creationId xmlns:a16="http://schemas.microsoft.com/office/drawing/2014/main" id="{739FF9A7-B910-4922-928A-69D7D064E65E}"/>
              </a:ext>
            </a:extLst>
          </p:cNvPr>
          <p:cNvSpPr txBox="1"/>
          <p:nvPr/>
        </p:nvSpPr>
        <p:spPr>
          <a:xfrm>
            <a:off x="8745543" y="5416877"/>
            <a:ext cx="2762249" cy="492443"/>
          </a:xfrm>
          <a:prstGeom prst="rect">
            <a:avLst/>
          </a:prstGeom>
          <a:noFill/>
        </p:spPr>
        <p:txBody>
          <a:bodyPr wrap="square" rtlCol="0">
            <a:spAutoFit/>
          </a:bodyPr>
          <a:lstStyle/>
          <a:p>
            <a:r>
              <a:rPr lang="en-US" sz="2600" dirty="0">
                <a:solidFill>
                  <a:srgbClr val="FF0000"/>
                </a:solidFill>
              </a:rPr>
              <a:t>take photos</a:t>
            </a:r>
          </a:p>
        </p:txBody>
      </p:sp>
      <p:sp>
        <p:nvSpPr>
          <p:cNvPr id="22" name="TextBox 21">
            <a:extLst>
              <a:ext uri="{FF2B5EF4-FFF2-40B4-BE49-F238E27FC236}">
                <a16:creationId xmlns:a16="http://schemas.microsoft.com/office/drawing/2014/main" id="{DD69F017-B397-428E-A424-7F97814EBD4F}"/>
              </a:ext>
            </a:extLst>
          </p:cNvPr>
          <p:cNvSpPr txBox="1"/>
          <p:nvPr/>
        </p:nvSpPr>
        <p:spPr>
          <a:xfrm>
            <a:off x="8754271" y="6000768"/>
            <a:ext cx="2762249" cy="492443"/>
          </a:xfrm>
          <a:prstGeom prst="rect">
            <a:avLst/>
          </a:prstGeom>
          <a:noFill/>
        </p:spPr>
        <p:txBody>
          <a:bodyPr wrap="square" rtlCol="0">
            <a:spAutoFit/>
          </a:bodyPr>
          <a:lstStyle/>
          <a:p>
            <a:r>
              <a:rPr lang="en-US" sz="2600" dirty="0">
                <a:solidFill>
                  <a:srgbClr val="FF0000"/>
                </a:solidFill>
              </a:rPr>
              <a:t>skate</a:t>
            </a:r>
          </a:p>
        </p:txBody>
      </p:sp>
    </p:spTree>
    <p:extLst>
      <p:ext uri="{BB962C8B-B14F-4D97-AF65-F5344CB8AC3E}">
        <p14:creationId xmlns:p14="http://schemas.microsoft.com/office/powerpoint/2010/main" val="251273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3558" y="676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11" name="TextBox 10">
            <a:extLst>
              <a:ext uri="{FF2B5EF4-FFF2-40B4-BE49-F238E27FC236}">
                <a16:creationId xmlns:a16="http://schemas.microsoft.com/office/drawing/2014/main" id="{C465ECCA-2357-4CCC-B2C7-B593677726C9}"/>
              </a:ext>
            </a:extLst>
          </p:cNvPr>
          <p:cNvSpPr txBox="1"/>
          <p:nvPr/>
        </p:nvSpPr>
        <p:spPr>
          <a:xfrm>
            <a:off x="390525" y="911821"/>
            <a:ext cx="11068050" cy="5878532"/>
          </a:xfrm>
          <a:prstGeom prst="rect">
            <a:avLst/>
          </a:prstGeom>
          <a:noFill/>
        </p:spPr>
        <p:txBody>
          <a:bodyPr wrap="square">
            <a:spAutoFit/>
          </a:bodyPr>
          <a:lstStyle/>
          <a:p>
            <a:r>
              <a:rPr lang="en-US" sz="2600" dirty="0">
                <a:solidFill>
                  <a:srgbClr val="FF0000"/>
                </a:solidFill>
                <a:ea typeface="Times New Roman" panose="02020603050405020304" pitchFamily="18" charset="0"/>
              </a:rPr>
              <a:t>By the end of this lesson, students will be able </a:t>
            </a:r>
            <a:r>
              <a:rPr lang="en-US" sz="2600" dirty="0" smtClean="0">
                <a:solidFill>
                  <a:srgbClr val="FF0000"/>
                </a:solidFill>
                <a:ea typeface="Times New Roman" panose="02020603050405020304" pitchFamily="18" charset="0"/>
              </a:rPr>
              <a:t>to review the target language in the unit</a:t>
            </a:r>
            <a:r>
              <a:rPr lang="en-US" sz="2600" dirty="0" smtClean="0">
                <a:solidFill>
                  <a:srgbClr val="FF0000"/>
                </a:solidFill>
              </a:rPr>
              <a:t>.</a:t>
            </a:r>
            <a:r>
              <a:rPr lang="en-US" sz="3600" dirty="0"/>
              <a:t/>
            </a:r>
            <a:br>
              <a:rPr lang="en-US" sz="3600" dirty="0"/>
            </a:br>
            <a:r>
              <a:rPr lang="en-US" sz="2800" b="1" dirty="0">
                <a:solidFill>
                  <a:srgbClr val="0070C0"/>
                </a:solidFill>
              </a:rPr>
              <a:t>Vocabulary</a:t>
            </a:r>
            <a:r>
              <a:rPr lang="en-US" sz="2800" dirty="0">
                <a:solidFill>
                  <a:srgbClr val="0070C0"/>
                </a:solidFill>
              </a:rPr>
              <a:t>: </a:t>
            </a:r>
          </a:p>
          <a:p>
            <a:r>
              <a:rPr lang="en-US" sz="2800" dirty="0">
                <a:solidFill>
                  <a:srgbClr val="0070C0"/>
                </a:solidFill>
              </a:rPr>
              <a:t>Activities: </a:t>
            </a:r>
            <a:r>
              <a:rPr lang="en-US" sz="2700" b="0" i="0" dirty="0">
                <a:solidFill>
                  <a:srgbClr val="000000"/>
                </a:solidFill>
                <a:effectLst/>
                <a:latin typeface="MyriadPro-Regular"/>
              </a:rPr>
              <a:t>listen to music, watch television, play table tennis, do martial arts, skate, play chess</a:t>
            </a:r>
            <a:r>
              <a:rPr lang="en-US" sz="2700" dirty="0">
                <a:solidFill>
                  <a:srgbClr val="000000"/>
                </a:solidFill>
                <a:latin typeface="MyriadPro-Regular"/>
              </a:rPr>
              <a:t>,</a:t>
            </a:r>
            <a:r>
              <a:rPr lang="en-US" sz="2700" b="0" i="0" dirty="0">
                <a:solidFill>
                  <a:srgbClr val="000000"/>
                </a:solidFill>
                <a:effectLst/>
                <a:latin typeface="MyriadPro-Regular"/>
              </a:rPr>
              <a:t> play a board game, do a puzzle, read a comic book, eat snacks, take photos, play video games.</a:t>
            </a:r>
            <a:r>
              <a:rPr lang="en-US" sz="2700" dirty="0"/>
              <a:t> </a:t>
            </a:r>
            <a:r>
              <a:rPr lang="en-US" sz="3600" dirty="0"/>
              <a:t/>
            </a:r>
            <a:br>
              <a:rPr lang="en-US" sz="3600" dirty="0"/>
            </a:br>
            <a:r>
              <a:rPr lang="en-US" sz="2800" dirty="0">
                <a:solidFill>
                  <a:srgbClr val="0070C0"/>
                </a:solidFill>
              </a:rPr>
              <a:t>Places: </a:t>
            </a:r>
            <a:r>
              <a:rPr lang="en-US" sz="2800" dirty="0"/>
              <a:t>library, stadium, park, water park, market,</a:t>
            </a:r>
            <a:r>
              <a:rPr lang="en-US" sz="2800" dirty="0">
                <a:solidFill>
                  <a:srgbClr val="FF0000"/>
                </a:solidFill>
              </a:rPr>
              <a:t> </a:t>
            </a:r>
            <a:r>
              <a:rPr lang="en-US" sz="2800" dirty="0"/>
              <a:t>swimming pool.</a:t>
            </a:r>
            <a:r>
              <a:rPr lang="en-US" sz="2800" b="0" i="0" dirty="0">
                <a:solidFill>
                  <a:srgbClr val="000000"/>
                </a:solidFill>
                <a:effectLst/>
                <a:latin typeface="MyriadPro-Regular"/>
              </a:rPr>
              <a:t> studio, soccer field, arcade, skate park, coffee shop</a:t>
            </a:r>
            <a:r>
              <a:rPr lang="en-US" sz="2800" dirty="0">
                <a:solidFill>
                  <a:srgbClr val="000000"/>
                </a:solidFill>
                <a:latin typeface="MyriadPro-Regular"/>
              </a:rPr>
              <a:t>.</a:t>
            </a:r>
            <a:endParaRPr lang="en-US" sz="3600" dirty="0"/>
          </a:p>
          <a:p>
            <a:r>
              <a:rPr lang="en-US" sz="2800" b="1" dirty="0">
                <a:solidFill>
                  <a:srgbClr val="0070C0"/>
                </a:solidFill>
              </a:rPr>
              <a:t>Structure</a:t>
            </a:r>
            <a:r>
              <a:rPr lang="en-US" sz="2800" dirty="0">
                <a:solidFill>
                  <a:srgbClr val="0070C0"/>
                </a:solidFill>
              </a:rPr>
              <a:t>: </a:t>
            </a:r>
          </a:p>
          <a:p>
            <a:pPr marL="571500" indent="-571500">
              <a:buFont typeface="Arial" panose="020B0604020202020204" pitchFamily="34" charset="0"/>
              <a:buChar char="•"/>
            </a:pPr>
            <a:r>
              <a:rPr lang="en-US" sz="2600" dirty="0"/>
              <a:t>What are you doing?                              What are they doing?    </a:t>
            </a:r>
          </a:p>
          <a:p>
            <a:r>
              <a:rPr lang="en-US" sz="2600" dirty="0"/>
              <a:t>        I’m </a:t>
            </a:r>
            <a:r>
              <a:rPr lang="en-US" sz="2600" dirty="0">
                <a:solidFill>
                  <a:schemeClr val="accent5"/>
                </a:solidFill>
              </a:rPr>
              <a:t>swimming </a:t>
            </a:r>
            <a:r>
              <a:rPr lang="en-US" sz="2600" dirty="0">
                <a:solidFill>
                  <a:srgbClr val="002060"/>
                </a:solidFill>
              </a:rPr>
              <a:t>at the </a:t>
            </a:r>
            <a:r>
              <a:rPr lang="en-US" sz="2600" dirty="0">
                <a:solidFill>
                  <a:schemeClr val="accent5"/>
                </a:solidFill>
              </a:rPr>
              <a:t>pool.                       </a:t>
            </a:r>
            <a:r>
              <a:rPr lang="en-US" sz="2600" dirty="0"/>
              <a:t>They’re</a:t>
            </a:r>
            <a:r>
              <a:rPr lang="en-US" sz="2600" dirty="0">
                <a:solidFill>
                  <a:schemeClr val="accent5"/>
                </a:solidFill>
              </a:rPr>
              <a:t> swimming </a:t>
            </a:r>
            <a:r>
              <a:rPr lang="en-US" sz="2600" dirty="0"/>
              <a:t>at the </a:t>
            </a:r>
            <a:r>
              <a:rPr lang="en-US" sz="2600" dirty="0">
                <a:solidFill>
                  <a:schemeClr val="accent5"/>
                </a:solidFill>
              </a:rPr>
              <a:t>pool.</a:t>
            </a:r>
          </a:p>
          <a:p>
            <a:pPr marL="571500" indent="-571500">
              <a:buFont typeface="Arial" panose="020B0604020202020204" pitchFamily="34" charset="0"/>
              <a:buChar char="•"/>
            </a:pPr>
            <a:r>
              <a:rPr lang="en-US" sz="2600" dirty="0"/>
              <a:t>What is he/she doing?       </a:t>
            </a:r>
          </a:p>
          <a:p>
            <a:r>
              <a:rPr lang="en-US" sz="2600" dirty="0"/>
              <a:t>      He/she </a:t>
            </a:r>
            <a:r>
              <a:rPr lang="en-US" sz="2600" dirty="0">
                <a:solidFill>
                  <a:schemeClr val="accent5"/>
                </a:solidFill>
              </a:rPr>
              <a:t>swimming </a:t>
            </a:r>
            <a:r>
              <a:rPr lang="en-US" sz="2600" dirty="0">
                <a:solidFill>
                  <a:srgbClr val="002060"/>
                </a:solidFill>
              </a:rPr>
              <a:t>at the </a:t>
            </a:r>
            <a:r>
              <a:rPr lang="en-US" sz="2600" dirty="0">
                <a:solidFill>
                  <a:schemeClr val="accent5"/>
                </a:solidFill>
              </a:rPr>
              <a:t>pool.</a:t>
            </a:r>
          </a:p>
          <a:p>
            <a:endParaRPr lang="en-US" sz="2600" dirty="0">
              <a:solidFill>
                <a:schemeClr val="accent5"/>
              </a:solidFill>
            </a:endParaRPr>
          </a:p>
        </p:txBody>
      </p:sp>
    </p:spTree>
    <p:extLst>
      <p:ext uri="{BB962C8B-B14F-4D97-AF65-F5344CB8AC3E}">
        <p14:creationId xmlns:p14="http://schemas.microsoft.com/office/powerpoint/2010/main" val="2928246867"/>
      </p:ext>
    </p:extLst>
  </p:cSld>
  <p:clrMapOvr>
    <a:masterClrMapping/>
  </p:clrMapOvr>
  <p:transition spd="med">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6CC78F-1E1E-41CA-B39A-3F26C5B19A7A}"/>
              </a:ext>
            </a:extLst>
          </p:cNvPr>
          <p:cNvPicPr>
            <a:picLocks noChangeAspect="1"/>
          </p:cNvPicPr>
          <p:nvPr/>
        </p:nvPicPr>
        <p:blipFill>
          <a:blip r:embed="rId2"/>
          <a:stretch>
            <a:fillRect/>
          </a:stretch>
        </p:blipFill>
        <p:spPr>
          <a:xfrm>
            <a:off x="0" y="557401"/>
            <a:ext cx="12192000" cy="1190248"/>
          </a:xfrm>
          <a:prstGeom prst="rect">
            <a:avLst/>
          </a:prstGeom>
        </p:spPr>
      </p:pic>
      <p:pic>
        <p:nvPicPr>
          <p:cNvPr id="5" name="Picture 4">
            <a:extLst>
              <a:ext uri="{FF2B5EF4-FFF2-40B4-BE49-F238E27FC236}">
                <a16:creationId xmlns:a16="http://schemas.microsoft.com/office/drawing/2014/main" id="{DCFBC111-B0EC-4509-92D3-5A5FEC871ED7}"/>
              </a:ext>
            </a:extLst>
          </p:cNvPr>
          <p:cNvPicPr>
            <a:picLocks noChangeAspect="1"/>
          </p:cNvPicPr>
          <p:nvPr/>
        </p:nvPicPr>
        <p:blipFill>
          <a:blip r:embed="rId3"/>
          <a:stretch>
            <a:fillRect/>
          </a:stretch>
        </p:blipFill>
        <p:spPr>
          <a:xfrm>
            <a:off x="0" y="1720567"/>
            <a:ext cx="12192000" cy="3416866"/>
          </a:xfrm>
          <a:prstGeom prst="rect">
            <a:avLst/>
          </a:prstGeom>
        </p:spPr>
      </p:pic>
      <p:pic>
        <p:nvPicPr>
          <p:cNvPr id="7" name="Picture 6">
            <a:extLst>
              <a:ext uri="{FF2B5EF4-FFF2-40B4-BE49-F238E27FC236}">
                <a16:creationId xmlns:a16="http://schemas.microsoft.com/office/drawing/2014/main" id="{5AD43449-2065-4B5E-82D9-904991BAD33A}"/>
              </a:ext>
            </a:extLst>
          </p:cNvPr>
          <p:cNvPicPr>
            <a:picLocks noChangeAspect="1"/>
          </p:cNvPicPr>
          <p:nvPr/>
        </p:nvPicPr>
        <p:blipFill>
          <a:blip r:embed="rId4"/>
          <a:stretch>
            <a:fillRect/>
          </a:stretch>
        </p:blipFill>
        <p:spPr>
          <a:xfrm>
            <a:off x="10428494" y="4195716"/>
            <a:ext cx="310978" cy="404859"/>
          </a:xfrm>
          <a:prstGeom prst="rect">
            <a:avLst/>
          </a:prstGeom>
        </p:spPr>
      </p:pic>
    </p:spTree>
    <p:extLst>
      <p:ext uri="{BB962C8B-B14F-4D97-AF65-F5344CB8AC3E}">
        <p14:creationId xmlns:p14="http://schemas.microsoft.com/office/powerpoint/2010/main" val="165211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B7215-62C8-4206-AF71-4C5A702A9E5B}"/>
              </a:ext>
            </a:extLst>
          </p:cNvPr>
          <p:cNvPicPr>
            <a:picLocks noChangeAspect="1"/>
          </p:cNvPicPr>
          <p:nvPr/>
        </p:nvPicPr>
        <p:blipFill>
          <a:blip r:embed="rId2"/>
          <a:stretch>
            <a:fillRect/>
          </a:stretch>
        </p:blipFill>
        <p:spPr>
          <a:xfrm>
            <a:off x="0" y="1619346"/>
            <a:ext cx="12192000" cy="3619307"/>
          </a:xfrm>
          <a:prstGeom prst="rect">
            <a:avLst/>
          </a:prstGeom>
        </p:spPr>
      </p:pic>
      <p:pic>
        <p:nvPicPr>
          <p:cNvPr id="4" name="Picture 3">
            <a:extLst>
              <a:ext uri="{FF2B5EF4-FFF2-40B4-BE49-F238E27FC236}">
                <a16:creationId xmlns:a16="http://schemas.microsoft.com/office/drawing/2014/main" id="{F32C4624-0EB1-4B58-A5BC-21FD053E192E}"/>
              </a:ext>
            </a:extLst>
          </p:cNvPr>
          <p:cNvPicPr>
            <a:picLocks noChangeAspect="1"/>
          </p:cNvPicPr>
          <p:nvPr/>
        </p:nvPicPr>
        <p:blipFill>
          <a:blip r:embed="rId3"/>
          <a:stretch>
            <a:fillRect/>
          </a:stretch>
        </p:blipFill>
        <p:spPr>
          <a:xfrm>
            <a:off x="0" y="557401"/>
            <a:ext cx="12192000" cy="1190248"/>
          </a:xfrm>
          <a:prstGeom prst="rect">
            <a:avLst/>
          </a:prstGeom>
        </p:spPr>
      </p:pic>
      <p:pic>
        <p:nvPicPr>
          <p:cNvPr id="5" name="Picture 4">
            <a:extLst>
              <a:ext uri="{FF2B5EF4-FFF2-40B4-BE49-F238E27FC236}">
                <a16:creationId xmlns:a16="http://schemas.microsoft.com/office/drawing/2014/main" id="{E1AADB9D-38AB-40B2-B44A-A1447D1412D4}"/>
              </a:ext>
            </a:extLst>
          </p:cNvPr>
          <p:cNvPicPr>
            <a:picLocks noChangeAspect="1"/>
          </p:cNvPicPr>
          <p:nvPr/>
        </p:nvPicPr>
        <p:blipFill>
          <a:blip r:embed="rId3"/>
          <a:stretch>
            <a:fillRect/>
          </a:stretch>
        </p:blipFill>
        <p:spPr>
          <a:xfrm>
            <a:off x="0" y="429098"/>
            <a:ext cx="12192000" cy="1190248"/>
          </a:xfrm>
          <a:prstGeom prst="rect">
            <a:avLst/>
          </a:prstGeom>
        </p:spPr>
      </p:pic>
      <p:pic>
        <p:nvPicPr>
          <p:cNvPr id="7" name="Picture 6">
            <a:extLst>
              <a:ext uri="{FF2B5EF4-FFF2-40B4-BE49-F238E27FC236}">
                <a16:creationId xmlns:a16="http://schemas.microsoft.com/office/drawing/2014/main" id="{A878A75B-3B2C-4EC6-AD9E-19FE70CC5D66}"/>
              </a:ext>
            </a:extLst>
          </p:cNvPr>
          <p:cNvPicPr>
            <a:picLocks noChangeAspect="1"/>
          </p:cNvPicPr>
          <p:nvPr/>
        </p:nvPicPr>
        <p:blipFill>
          <a:blip r:embed="rId4"/>
          <a:stretch>
            <a:fillRect/>
          </a:stretch>
        </p:blipFill>
        <p:spPr>
          <a:xfrm>
            <a:off x="11027243" y="2319334"/>
            <a:ext cx="469431" cy="490260"/>
          </a:xfrm>
          <a:prstGeom prst="rect">
            <a:avLst/>
          </a:prstGeom>
        </p:spPr>
      </p:pic>
      <p:pic>
        <p:nvPicPr>
          <p:cNvPr id="9" name="Picture 8">
            <a:extLst>
              <a:ext uri="{FF2B5EF4-FFF2-40B4-BE49-F238E27FC236}">
                <a16:creationId xmlns:a16="http://schemas.microsoft.com/office/drawing/2014/main" id="{3266A358-52BF-4B58-9A2A-4EB6968A38B1}"/>
              </a:ext>
            </a:extLst>
          </p:cNvPr>
          <p:cNvPicPr>
            <a:picLocks noChangeAspect="1"/>
          </p:cNvPicPr>
          <p:nvPr/>
        </p:nvPicPr>
        <p:blipFill>
          <a:blip r:embed="rId5"/>
          <a:stretch>
            <a:fillRect/>
          </a:stretch>
        </p:blipFill>
        <p:spPr>
          <a:xfrm>
            <a:off x="11124298" y="4129374"/>
            <a:ext cx="372376" cy="409293"/>
          </a:xfrm>
          <a:prstGeom prst="rect">
            <a:avLst/>
          </a:prstGeom>
        </p:spPr>
      </p:pic>
    </p:spTree>
    <p:extLst>
      <p:ext uri="{BB962C8B-B14F-4D97-AF65-F5344CB8AC3E}">
        <p14:creationId xmlns:p14="http://schemas.microsoft.com/office/powerpoint/2010/main" val="269425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2C4624-0EB1-4B58-A5BC-21FD053E192E}"/>
              </a:ext>
            </a:extLst>
          </p:cNvPr>
          <p:cNvPicPr>
            <a:picLocks noChangeAspect="1"/>
          </p:cNvPicPr>
          <p:nvPr/>
        </p:nvPicPr>
        <p:blipFill>
          <a:blip r:embed="rId2"/>
          <a:stretch>
            <a:fillRect/>
          </a:stretch>
        </p:blipFill>
        <p:spPr>
          <a:xfrm>
            <a:off x="0" y="557401"/>
            <a:ext cx="12192000" cy="1190248"/>
          </a:xfrm>
          <a:prstGeom prst="rect">
            <a:avLst/>
          </a:prstGeom>
        </p:spPr>
      </p:pic>
      <p:pic>
        <p:nvPicPr>
          <p:cNvPr id="5" name="Picture 4">
            <a:extLst>
              <a:ext uri="{FF2B5EF4-FFF2-40B4-BE49-F238E27FC236}">
                <a16:creationId xmlns:a16="http://schemas.microsoft.com/office/drawing/2014/main" id="{E1AADB9D-38AB-40B2-B44A-A1447D1412D4}"/>
              </a:ext>
            </a:extLst>
          </p:cNvPr>
          <p:cNvPicPr>
            <a:picLocks noChangeAspect="1"/>
          </p:cNvPicPr>
          <p:nvPr/>
        </p:nvPicPr>
        <p:blipFill>
          <a:blip r:embed="rId2"/>
          <a:stretch>
            <a:fillRect/>
          </a:stretch>
        </p:blipFill>
        <p:spPr>
          <a:xfrm>
            <a:off x="0" y="429098"/>
            <a:ext cx="12192000" cy="1190248"/>
          </a:xfrm>
          <a:prstGeom prst="rect">
            <a:avLst/>
          </a:prstGeom>
        </p:spPr>
      </p:pic>
      <p:pic>
        <p:nvPicPr>
          <p:cNvPr id="12" name="Picture 11">
            <a:extLst>
              <a:ext uri="{FF2B5EF4-FFF2-40B4-BE49-F238E27FC236}">
                <a16:creationId xmlns:a16="http://schemas.microsoft.com/office/drawing/2014/main" id="{9186FE27-FC2C-49EF-8F8D-9690B16110B0}"/>
              </a:ext>
            </a:extLst>
          </p:cNvPr>
          <p:cNvPicPr>
            <a:picLocks noChangeAspect="1"/>
          </p:cNvPicPr>
          <p:nvPr/>
        </p:nvPicPr>
        <p:blipFill>
          <a:blip r:embed="rId3"/>
          <a:stretch>
            <a:fillRect/>
          </a:stretch>
        </p:blipFill>
        <p:spPr>
          <a:xfrm>
            <a:off x="0" y="1514109"/>
            <a:ext cx="12192000" cy="3829782"/>
          </a:xfrm>
          <a:prstGeom prst="rect">
            <a:avLst/>
          </a:prstGeom>
        </p:spPr>
      </p:pic>
      <p:pic>
        <p:nvPicPr>
          <p:cNvPr id="13" name="Picture 12">
            <a:extLst>
              <a:ext uri="{FF2B5EF4-FFF2-40B4-BE49-F238E27FC236}">
                <a16:creationId xmlns:a16="http://schemas.microsoft.com/office/drawing/2014/main" id="{D0474724-3545-4144-9B57-B38952D63D13}"/>
              </a:ext>
            </a:extLst>
          </p:cNvPr>
          <p:cNvPicPr>
            <a:picLocks noChangeAspect="1"/>
          </p:cNvPicPr>
          <p:nvPr/>
        </p:nvPicPr>
        <p:blipFill>
          <a:blip r:embed="rId4"/>
          <a:stretch>
            <a:fillRect/>
          </a:stretch>
        </p:blipFill>
        <p:spPr>
          <a:xfrm>
            <a:off x="11287125" y="2377102"/>
            <a:ext cx="380999" cy="397904"/>
          </a:xfrm>
          <a:prstGeom prst="rect">
            <a:avLst/>
          </a:prstGeom>
        </p:spPr>
      </p:pic>
      <p:pic>
        <p:nvPicPr>
          <p:cNvPr id="15" name="Picture 14">
            <a:extLst>
              <a:ext uri="{FF2B5EF4-FFF2-40B4-BE49-F238E27FC236}">
                <a16:creationId xmlns:a16="http://schemas.microsoft.com/office/drawing/2014/main" id="{4BAB193E-6A56-486D-8A33-2DF8CBB2F7F8}"/>
              </a:ext>
            </a:extLst>
          </p:cNvPr>
          <p:cNvPicPr>
            <a:picLocks noChangeAspect="1"/>
          </p:cNvPicPr>
          <p:nvPr/>
        </p:nvPicPr>
        <p:blipFill>
          <a:blip r:embed="rId4"/>
          <a:stretch>
            <a:fillRect/>
          </a:stretch>
        </p:blipFill>
        <p:spPr>
          <a:xfrm>
            <a:off x="11287125" y="4224952"/>
            <a:ext cx="380999" cy="397904"/>
          </a:xfrm>
          <a:prstGeom prst="rect">
            <a:avLst/>
          </a:prstGeom>
        </p:spPr>
      </p:pic>
    </p:spTree>
    <p:extLst>
      <p:ext uri="{BB962C8B-B14F-4D97-AF65-F5344CB8AC3E}">
        <p14:creationId xmlns:p14="http://schemas.microsoft.com/office/powerpoint/2010/main" val="381880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B0E0F-A7C2-49DC-80AA-E62A519DC01A}"/>
              </a:ext>
            </a:extLst>
          </p:cNvPr>
          <p:cNvPicPr>
            <a:picLocks noChangeAspect="1"/>
          </p:cNvPicPr>
          <p:nvPr/>
        </p:nvPicPr>
        <p:blipFill>
          <a:blip r:embed="rId2"/>
          <a:stretch>
            <a:fillRect/>
          </a:stretch>
        </p:blipFill>
        <p:spPr>
          <a:xfrm>
            <a:off x="0" y="1569461"/>
            <a:ext cx="12192000" cy="3719077"/>
          </a:xfrm>
          <a:prstGeom prst="rect">
            <a:avLst/>
          </a:prstGeom>
        </p:spPr>
      </p:pic>
      <p:pic>
        <p:nvPicPr>
          <p:cNvPr id="4" name="Picture 3">
            <a:extLst>
              <a:ext uri="{FF2B5EF4-FFF2-40B4-BE49-F238E27FC236}">
                <a16:creationId xmlns:a16="http://schemas.microsoft.com/office/drawing/2014/main" id="{B8C69998-5BD6-4B3B-8506-42A6FEE9C32E}"/>
              </a:ext>
            </a:extLst>
          </p:cNvPr>
          <p:cNvPicPr>
            <a:picLocks noChangeAspect="1"/>
          </p:cNvPicPr>
          <p:nvPr/>
        </p:nvPicPr>
        <p:blipFill>
          <a:blip r:embed="rId3"/>
          <a:stretch>
            <a:fillRect/>
          </a:stretch>
        </p:blipFill>
        <p:spPr>
          <a:xfrm>
            <a:off x="0" y="429098"/>
            <a:ext cx="12192000" cy="1190248"/>
          </a:xfrm>
          <a:prstGeom prst="rect">
            <a:avLst/>
          </a:prstGeom>
        </p:spPr>
      </p:pic>
      <p:pic>
        <p:nvPicPr>
          <p:cNvPr id="5" name="Picture 4">
            <a:extLst>
              <a:ext uri="{FF2B5EF4-FFF2-40B4-BE49-F238E27FC236}">
                <a16:creationId xmlns:a16="http://schemas.microsoft.com/office/drawing/2014/main" id="{343413AD-E251-4874-BECA-504018EA4BCA}"/>
              </a:ext>
            </a:extLst>
          </p:cNvPr>
          <p:cNvPicPr>
            <a:picLocks noChangeAspect="1"/>
          </p:cNvPicPr>
          <p:nvPr/>
        </p:nvPicPr>
        <p:blipFill>
          <a:blip r:embed="rId4"/>
          <a:stretch>
            <a:fillRect/>
          </a:stretch>
        </p:blipFill>
        <p:spPr>
          <a:xfrm>
            <a:off x="10895698" y="2433924"/>
            <a:ext cx="372376" cy="409293"/>
          </a:xfrm>
          <a:prstGeom prst="rect">
            <a:avLst/>
          </a:prstGeom>
        </p:spPr>
      </p:pic>
      <p:pic>
        <p:nvPicPr>
          <p:cNvPr id="6" name="Picture 5">
            <a:extLst>
              <a:ext uri="{FF2B5EF4-FFF2-40B4-BE49-F238E27FC236}">
                <a16:creationId xmlns:a16="http://schemas.microsoft.com/office/drawing/2014/main" id="{6B63A726-5D70-45FD-8A06-19EFB9E3FBCB}"/>
              </a:ext>
            </a:extLst>
          </p:cNvPr>
          <p:cNvPicPr>
            <a:picLocks noChangeAspect="1"/>
          </p:cNvPicPr>
          <p:nvPr/>
        </p:nvPicPr>
        <p:blipFill>
          <a:blip r:embed="rId4"/>
          <a:stretch>
            <a:fillRect/>
          </a:stretch>
        </p:blipFill>
        <p:spPr>
          <a:xfrm>
            <a:off x="10895698" y="4291299"/>
            <a:ext cx="372376" cy="409293"/>
          </a:xfrm>
          <a:prstGeom prst="rect">
            <a:avLst/>
          </a:prstGeom>
        </p:spPr>
      </p:pic>
    </p:spTree>
    <p:extLst>
      <p:ext uri="{BB962C8B-B14F-4D97-AF65-F5344CB8AC3E}">
        <p14:creationId xmlns:p14="http://schemas.microsoft.com/office/powerpoint/2010/main" val="96255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9240F-B4AA-4965-8AEF-44F091B4F613}"/>
              </a:ext>
            </a:extLst>
          </p:cNvPr>
          <p:cNvPicPr>
            <a:picLocks noChangeAspect="1"/>
          </p:cNvPicPr>
          <p:nvPr/>
        </p:nvPicPr>
        <p:blipFill>
          <a:blip r:embed="rId2"/>
          <a:stretch>
            <a:fillRect/>
          </a:stretch>
        </p:blipFill>
        <p:spPr>
          <a:xfrm>
            <a:off x="-66675" y="1124845"/>
            <a:ext cx="12192000" cy="4608309"/>
          </a:xfrm>
          <a:prstGeom prst="rect">
            <a:avLst/>
          </a:prstGeom>
        </p:spPr>
      </p:pic>
      <p:pic>
        <p:nvPicPr>
          <p:cNvPr id="5" name="Picture 4">
            <a:extLst>
              <a:ext uri="{FF2B5EF4-FFF2-40B4-BE49-F238E27FC236}">
                <a16:creationId xmlns:a16="http://schemas.microsoft.com/office/drawing/2014/main" id="{7E235C8E-123C-423B-8C30-88F54771067C}"/>
              </a:ext>
            </a:extLst>
          </p:cNvPr>
          <p:cNvPicPr>
            <a:picLocks noChangeAspect="1"/>
          </p:cNvPicPr>
          <p:nvPr/>
        </p:nvPicPr>
        <p:blipFill>
          <a:blip r:embed="rId3"/>
          <a:stretch>
            <a:fillRect/>
          </a:stretch>
        </p:blipFill>
        <p:spPr>
          <a:xfrm>
            <a:off x="828675" y="1962149"/>
            <a:ext cx="1162050" cy="1036731"/>
          </a:xfrm>
          <a:prstGeom prst="rect">
            <a:avLst/>
          </a:prstGeom>
        </p:spPr>
      </p:pic>
      <p:sp>
        <p:nvSpPr>
          <p:cNvPr id="6" name="TextBox 5">
            <a:extLst>
              <a:ext uri="{FF2B5EF4-FFF2-40B4-BE49-F238E27FC236}">
                <a16:creationId xmlns:a16="http://schemas.microsoft.com/office/drawing/2014/main" id="{80CBEED0-6C81-4B05-B98C-B8BFB2A47F89}"/>
              </a:ext>
            </a:extLst>
          </p:cNvPr>
          <p:cNvSpPr txBox="1"/>
          <p:nvPr/>
        </p:nvSpPr>
        <p:spPr>
          <a:xfrm>
            <a:off x="4219572" y="2357080"/>
            <a:ext cx="914401" cy="369332"/>
          </a:xfrm>
          <a:prstGeom prst="rect">
            <a:avLst/>
          </a:prstGeom>
          <a:noFill/>
        </p:spPr>
        <p:txBody>
          <a:bodyPr wrap="square" rtlCol="0">
            <a:spAutoFit/>
          </a:bodyPr>
          <a:lstStyle/>
          <a:p>
            <a:r>
              <a:rPr lang="en-US" dirty="0">
                <a:solidFill>
                  <a:srgbClr val="7030A0"/>
                </a:solidFill>
              </a:rPr>
              <a:t>Nick</a:t>
            </a:r>
          </a:p>
        </p:txBody>
      </p:sp>
      <p:sp>
        <p:nvSpPr>
          <p:cNvPr id="7" name="TextBox 6">
            <a:extLst>
              <a:ext uri="{FF2B5EF4-FFF2-40B4-BE49-F238E27FC236}">
                <a16:creationId xmlns:a16="http://schemas.microsoft.com/office/drawing/2014/main" id="{B166E3C9-D71F-4ED2-8476-B1F6F17EDAA5}"/>
              </a:ext>
            </a:extLst>
          </p:cNvPr>
          <p:cNvSpPr txBox="1"/>
          <p:nvPr/>
        </p:nvSpPr>
        <p:spPr>
          <a:xfrm>
            <a:off x="6429378" y="2357080"/>
            <a:ext cx="914401" cy="369332"/>
          </a:xfrm>
          <a:prstGeom prst="rect">
            <a:avLst/>
          </a:prstGeom>
          <a:noFill/>
        </p:spPr>
        <p:txBody>
          <a:bodyPr wrap="square" rtlCol="0">
            <a:spAutoFit/>
          </a:bodyPr>
          <a:lstStyle/>
          <a:p>
            <a:r>
              <a:rPr lang="en-US" dirty="0">
                <a:solidFill>
                  <a:srgbClr val="7030A0"/>
                </a:solidFill>
              </a:rPr>
              <a:t>He</a:t>
            </a:r>
          </a:p>
        </p:txBody>
      </p:sp>
      <p:sp>
        <p:nvSpPr>
          <p:cNvPr id="8" name="TextBox 7">
            <a:extLst>
              <a:ext uri="{FF2B5EF4-FFF2-40B4-BE49-F238E27FC236}">
                <a16:creationId xmlns:a16="http://schemas.microsoft.com/office/drawing/2014/main" id="{378A08E8-472B-42D7-AB87-E97A501B07DE}"/>
              </a:ext>
            </a:extLst>
          </p:cNvPr>
          <p:cNvSpPr txBox="1"/>
          <p:nvPr/>
        </p:nvSpPr>
        <p:spPr>
          <a:xfrm>
            <a:off x="7515228" y="2357080"/>
            <a:ext cx="2400300" cy="369332"/>
          </a:xfrm>
          <a:prstGeom prst="rect">
            <a:avLst/>
          </a:prstGeom>
          <a:noFill/>
        </p:spPr>
        <p:txBody>
          <a:bodyPr wrap="square" rtlCol="0">
            <a:spAutoFit/>
          </a:bodyPr>
          <a:lstStyle/>
          <a:p>
            <a:r>
              <a:rPr lang="en-US" dirty="0">
                <a:solidFill>
                  <a:srgbClr val="7030A0"/>
                </a:solidFill>
              </a:rPr>
              <a:t>reading a comic book</a:t>
            </a:r>
          </a:p>
        </p:txBody>
      </p:sp>
      <p:sp>
        <p:nvSpPr>
          <p:cNvPr id="9" name="TextBox 8">
            <a:extLst>
              <a:ext uri="{FF2B5EF4-FFF2-40B4-BE49-F238E27FC236}">
                <a16:creationId xmlns:a16="http://schemas.microsoft.com/office/drawing/2014/main" id="{38D38EF4-6336-4A09-9EFA-BEE93FB01E37}"/>
              </a:ext>
            </a:extLst>
          </p:cNvPr>
          <p:cNvSpPr txBox="1"/>
          <p:nvPr/>
        </p:nvSpPr>
        <p:spPr>
          <a:xfrm>
            <a:off x="10258426" y="2357080"/>
            <a:ext cx="1104899" cy="369332"/>
          </a:xfrm>
          <a:prstGeom prst="rect">
            <a:avLst/>
          </a:prstGeom>
          <a:noFill/>
        </p:spPr>
        <p:txBody>
          <a:bodyPr wrap="square" rtlCol="0">
            <a:spAutoFit/>
          </a:bodyPr>
          <a:lstStyle/>
          <a:p>
            <a:r>
              <a:rPr lang="en-US" b="1" dirty="0">
                <a:solidFill>
                  <a:srgbClr val="7030A0"/>
                </a:solidFill>
              </a:rPr>
              <a:t> home</a:t>
            </a:r>
          </a:p>
        </p:txBody>
      </p:sp>
    </p:spTree>
    <p:extLst>
      <p:ext uri="{BB962C8B-B14F-4D97-AF65-F5344CB8AC3E}">
        <p14:creationId xmlns:p14="http://schemas.microsoft.com/office/powerpoint/2010/main" val="18542793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352994" cy="6858000"/>
          </a:xfrm>
          <a:prstGeom prst="rect">
            <a:avLst/>
          </a:prstGeom>
        </p:spPr>
      </p:pic>
      <p:sp>
        <p:nvSpPr>
          <p:cNvPr id="3" name="TextBox 2"/>
          <p:cNvSpPr txBox="1"/>
          <p:nvPr/>
        </p:nvSpPr>
        <p:spPr>
          <a:xfrm>
            <a:off x="4096138" y="3046428"/>
            <a:ext cx="3293707" cy="923330"/>
          </a:xfrm>
          <a:prstGeom prst="rect">
            <a:avLst/>
          </a:prstGeom>
          <a:noFill/>
        </p:spPr>
        <p:txBody>
          <a:bodyPr wrap="square" rtlCol="0">
            <a:spAutoFit/>
          </a:bodyPr>
          <a:lstStyle/>
          <a:p>
            <a:r>
              <a:rPr lang="en-US" sz="5400" dirty="0">
                <a:solidFill>
                  <a:schemeClr val="bg1"/>
                </a:solidFill>
              </a:rPr>
              <a:t>Speaking</a:t>
            </a:r>
            <a:endParaRPr lang="en-US" sz="2400" dirty="0">
              <a:solidFill>
                <a:schemeClr val="bg1"/>
              </a:solidFill>
            </a:endParaRPr>
          </a:p>
        </p:txBody>
      </p:sp>
    </p:spTree>
    <p:extLst>
      <p:ext uri="{BB962C8B-B14F-4D97-AF65-F5344CB8AC3E}">
        <p14:creationId xmlns:p14="http://schemas.microsoft.com/office/powerpoint/2010/main" val="7935082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DB87B68-5ABB-426B-B306-5D1A30D9F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1485900"/>
            <a:ext cx="5372100" cy="53721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F270106-B741-474A-884A-E8BC472E4FD9}"/>
              </a:ext>
            </a:extLst>
          </p:cNvPr>
          <p:cNvPicPr>
            <a:picLocks noChangeAspect="1"/>
          </p:cNvPicPr>
          <p:nvPr/>
        </p:nvPicPr>
        <p:blipFill>
          <a:blip r:embed="rId3"/>
          <a:stretch>
            <a:fillRect/>
          </a:stretch>
        </p:blipFill>
        <p:spPr>
          <a:xfrm>
            <a:off x="0" y="352425"/>
            <a:ext cx="5324475" cy="971550"/>
          </a:xfrm>
          <a:prstGeom prst="rect">
            <a:avLst/>
          </a:prstGeom>
        </p:spPr>
      </p:pic>
    </p:spTree>
    <p:extLst>
      <p:ext uri="{BB962C8B-B14F-4D97-AF65-F5344CB8AC3E}">
        <p14:creationId xmlns:p14="http://schemas.microsoft.com/office/powerpoint/2010/main" val="773075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1A91E35-8F45-49CA-B103-8322F3973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647825"/>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8FA6C27-6A54-43A7-B359-D663E657A8F1}"/>
              </a:ext>
            </a:extLst>
          </p:cNvPr>
          <p:cNvPicPr>
            <a:picLocks noChangeAspect="1"/>
          </p:cNvPicPr>
          <p:nvPr/>
        </p:nvPicPr>
        <p:blipFill rotWithShape="1">
          <a:blip r:embed="rId3"/>
          <a:srcRect l="27549"/>
          <a:stretch/>
        </p:blipFill>
        <p:spPr>
          <a:xfrm>
            <a:off x="6096000" y="1267493"/>
            <a:ext cx="5276850" cy="5186464"/>
          </a:xfrm>
          <a:prstGeom prst="rect">
            <a:avLst/>
          </a:prstGeom>
        </p:spPr>
      </p:pic>
      <p:pic>
        <p:nvPicPr>
          <p:cNvPr id="8" name="Picture 7">
            <a:extLst>
              <a:ext uri="{FF2B5EF4-FFF2-40B4-BE49-F238E27FC236}">
                <a16:creationId xmlns:a16="http://schemas.microsoft.com/office/drawing/2014/main" id="{6D67691D-620F-4A1F-9389-71CE4D8DCD4C}"/>
              </a:ext>
            </a:extLst>
          </p:cNvPr>
          <p:cNvPicPr>
            <a:picLocks noChangeAspect="1"/>
          </p:cNvPicPr>
          <p:nvPr/>
        </p:nvPicPr>
        <p:blipFill>
          <a:blip r:embed="rId4"/>
          <a:stretch>
            <a:fillRect/>
          </a:stretch>
        </p:blipFill>
        <p:spPr>
          <a:xfrm>
            <a:off x="95251" y="1726563"/>
            <a:ext cx="2190750" cy="1188087"/>
          </a:xfrm>
          <a:prstGeom prst="rect">
            <a:avLst/>
          </a:prstGeom>
        </p:spPr>
      </p:pic>
      <p:pic>
        <p:nvPicPr>
          <p:cNvPr id="10" name="Picture 9">
            <a:extLst>
              <a:ext uri="{FF2B5EF4-FFF2-40B4-BE49-F238E27FC236}">
                <a16:creationId xmlns:a16="http://schemas.microsoft.com/office/drawing/2014/main" id="{319DED66-0E28-4278-A6E1-FF30535CD879}"/>
              </a:ext>
            </a:extLst>
          </p:cNvPr>
          <p:cNvPicPr>
            <a:picLocks noChangeAspect="1"/>
          </p:cNvPicPr>
          <p:nvPr/>
        </p:nvPicPr>
        <p:blipFill>
          <a:blip r:embed="rId5"/>
          <a:stretch>
            <a:fillRect/>
          </a:stretch>
        </p:blipFill>
        <p:spPr>
          <a:xfrm>
            <a:off x="2119312" y="1841235"/>
            <a:ext cx="2357438" cy="1073415"/>
          </a:xfrm>
          <a:prstGeom prst="rect">
            <a:avLst/>
          </a:prstGeom>
        </p:spPr>
      </p:pic>
      <p:pic>
        <p:nvPicPr>
          <p:cNvPr id="12" name="Picture 11">
            <a:extLst>
              <a:ext uri="{FF2B5EF4-FFF2-40B4-BE49-F238E27FC236}">
                <a16:creationId xmlns:a16="http://schemas.microsoft.com/office/drawing/2014/main" id="{854AB620-0B71-482B-B5C3-99BAD1003B30}"/>
              </a:ext>
            </a:extLst>
          </p:cNvPr>
          <p:cNvPicPr>
            <a:picLocks noChangeAspect="1"/>
          </p:cNvPicPr>
          <p:nvPr/>
        </p:nvPicPr>
        <p:blipFill>
          <a:blip r:embed="rId6"/>
          <a:stretch>
            <a:fillRect/>
          </a:stretch>
        </p:blipFill>
        <p:spPr>
          <a:xfrm>
            <a:off x="129778" y="2747591"/>
            <a:ext cx="1073944" cy="491594"/>
          </a:xfrm>
          <a:prstGeom prst="rect">
            <a:avLst/>
          </a:prstGeom>
        </p:spPr>
      </p:pic>
      <p:pic>
        <p:nvPicPr>
          <p:cNvPr id="13" name="Picture 12">
            <a:extLst>
              <a:ext uri="{FF2B5EF4-FFF2-40B4-BE49-F238E27FC236}">
                <a16:creationId xmlns:a16="http://schemas.microsoft.com/office/drawing/2014/main" id="{AB931DB3-0379-4EEC-966C-BDEFA71A9285}"/>
              </a:ext>
            </a:extLst>
          </p:cNvPr>
          <p:cNvPicPr>
            <a:picLocks noChangeAspect="1"/>
          </p:cNvPicPr>
          <p:nvPr/>
        </p:nvPicPr>
        <p:blipFill>
          <a:blip r:embed="rId7"/>
          <a:stretch>
            <a:fillRect/>
          </a:stretch>
        </p:blipFill>
        <p:spPr>
          <a:xfrm>
            <a:off x="0" y="352425"/>
            <a:ext cx="5324475" cy="971550"/>
          </a:xfrm>
          <a:prstGeom prst="rect">
            <a:avLst/>
          </a:prstGeom>
        </p:spPr>
      </p:pic>
    </p:spTree>
    <p:extLst>
      <p:ext uri="{BB962C8B-B14F-4D97-AF65-F5344CB8AC3E}">
        <p14:creationId xmlns:p14="http://schemas.microsoft.com/office/powerpoint/2010/main" val="374459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20426567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37833700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2476888630"/>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23092" y="1818408"/>
            <a:ext cx="5565531" cy="393954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500" i="1" dirty="0" smtClean="0">
                <a:solidFill>
                  <a:srgbClr val="FF0000"/>
                </a:solidFill>
              </a:rPr>
              <a:t>Vocabulary</a:t>
            </a:r>
          </a:p>
          <a:p>
            <a:r>
              <a:rPr lang="en-US" sz="2500" dirty="0" smtClean="0">
                <a:solidFill>
                  <a:srgbClr val="0070C0"/>
                </a:solidFill>
              </a:rPr>
              <a:t>Activities</a:t>
            </a:r>
            <a:r>
              <a:rPr lang="en-US" sz="2500" dirty="0">
                <a:solidFill>
                  <a:srgbClr val="0070C0"/>
                </a:solidFill>
              </a:rPr>
              <a:t>: </a:t>
            </a:r>
            <a:r>
              <a:rPr lang="en-US" sz="2500" b="0" i="0" dirty="0">
                <a:solidFill>
                  <a:srgbClr val="000000"/>
                </a:solidFill>
                <a:effectLst/>
                <a:latin typeface="MyriadPro-Regular"/>
              </a:rPr>
              <a:t>listen to music, watch television, play table tennis, do martial arts, skate, play chess</a:t>
            </a:r>
            <a:r>
              <a:rPr lang="en-US" sz="2500" dirty="0">
                <a:solidFill>
                  <a:srgbClr val="000000"/>
                </a:solidFill>
                <a:latin typeface="MyriadPro-Regular"/>
              </a:rPr>
              <a:t>,</a:t>
            </a:r>
            <a:r>
              <a:rPr lang="en-US" sz="2500" b="0" i="0" dirty="0">
                <a:solidFill>
                  <a:srgbClr val="000000"/>
                </a:solidFill>
                <a:effectLst/>
                <a:latin typeface="MyriadPro-Regular"/>
              </a:rPr>
              <a:t> play a board game, do a puzzle, read a comic book, eat snacks, take photos, play video games.</a:t>
            </a:r>
            <a:r>
              <a:rPr lang="en-US" sz="2500" dirty="0"/>
              <a:t> </a:t>
            </a:r>
            <a:br>
              <a:rPr lang="en-US" sz="2500" dirty="0"/>
            </a:br>
            <a:r>
              <a:rPr lang="en-US" sz="2500" dirty="0">
                <a:solidFill>
                  <a:srgbClr val="0070C0"/>
                </a:solidFill>
              </a:rPr>
              <a:t>Places: </a:t>
            </a:r>
            <a:r>
              <a:rPr lang="en-US" sz="2500" dirty="0"/>
              <a:t>library, stadium, park, water park, market,</a:t>
            </a:r>
            <a:r>
              <a:rPr lang="en-US" sz="2500" dirty="0">
                <a:solidFill>
                  <a:srgbClr val="FF0000"/>
                </a:solidFill>
              </a:rPr>
              <a:t> </a:t>
            </a:r>
            <a:r>
              <a:rPr lang="en-US" sz="2500" dirty="0"/>
              <a:t>swimming pool.</a:t>
            </a:r>
            <a:r>
              <a:rPr lang="en-US" sz="2500" b="0" i="0" dirty="0">
                <a:solidFill>
                  <a:srgbClr val="000000"/>
                </a:solidFill>
                <a:effectLst/>
                <a:latin typeface="MyriadPro-Regular"/>
              </a:rPr>
              <a:t> studio, soccer field, arcade, skate park, coffee shop</a:t>
            </a:r>
            <a:r>
              <a:rPr lang="en-US" sz="2500" dirty="0">
                <a:solidFill>
                  <a:srgbClr val="000000"/>
                </a:solidFill>
                <a:latin typeface="MyriadPro-Regular"/>
              </a:rPr>
              <a:t>.</a:t>
            </a:r>
            <a:endParaRPr lang="en-US" sz="2500" dirty="0"/>
          </a:p>
        </p:txBody>
      </p:sp>
      <p:sp>
        <p:nvSpPr>
          <p:cNvPr id="6" name="Rectangle 5"/>
          <p:cNvSpPr/>
          <p:nvPr/>
        </p:nvSpPr>
        <p:spPr>
          <a:xfrm>
            <a:off x="5780318" y="1818408"/>
            <a:ext cx="5892278" cy="378565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i="1" dirty="0">
                <a:solidFill>
                  <a:srgbClr val="FF0000"/>
                </a:solidFill>
              </a:rPr>
              <a:t>Structures/ Sentence patterns</a:t>
            </a:r>
          </a:p>
          <a:p>
            <a:endParaRPr lang="en-US" sz="3000" i="1" dirty="0">
              <a:solidFill>
                <a:srgbClr val="FF0000"/>
              </a:solidFill>
            </a:endParaRPr>
          </a:p>
          <a:p>
            <a:pPr marL="342900" indent="-342900">
              <a:buFont typeface="Arial" panose="020B0604020202020204" pitchFamily="34" charset="0"/>
              <a:buChar char="•"/>
            </a:pPr>
            <a:r>
              <a:rPr lang="en-US" sz="3000" dirty="0"/>
              <a:t>What are you doing?                              </a:t>
            </a:r>
          </a:p>
          <a:p>
            <a:pPr marL="342900" indent="-342900">
              <a:buFont typeface="Arial" panose="020B0604020202020204" pitchFamily="34" charset="0"/>
              <a:buChar char="•"/>
            </a:pPr>
            <a:r>
              <a:rPr lang="en-US" sz="3000" dirty="0"/>
              <a:t>I’m </a:t>
            </a:r>
            <a:r>
              <a:rPr lang="en-US" sz="3000" dirty="0">
                <a:solidFill>
                  <a:schemeClr val="accent5"/>
                </a:solidFill>
              </a:rPr>
              <a:t>swimming </a:t>
            </a:r>
            <a:r>
              <a:rPr lang="en-US" sz="3000" dirty="0">
                <a:solidFill>
                  <a:srgbClr val="002060"/>
                </a:solidFill>
              </a:rPr>
              <a:t>at the </a:t>
            </a:r>
            <a:r>
              <a:rPr lang="en-US" sz="3000" dirty="0">
                <a:solidFill>
                  <a:schemeClr val="accent5"/>
                </a:solidFill>
              </a:rPr>
              <a:t>pool.     </a:t>
            </a:r>
          </a:p>
          <a:p>
            <a:pPr marL="342900" indent="-342900">
              <a:buFont typeface="Arial" panose="020B0604020202020204" pitchFamily="34" charset="0"/>
              <a:buChar char="•"/>
            </a:pPr>
            <a:r>
              <a:rPr lang="en-US" sz="3000" dirty="0"/>
              <a:t>What are they doing?    </a:t>
            </a:r>
          </a:p>
          <a:p>
            <a:pPr marL="342900" indent="-342900">
              <a:buFont typeface="Arial" panose="020B0604020202020204" pitchFamily="34" charset="0"/>
              <a:buChar char="•"/>
            </a:pPr>
            <a:r>
              <a:rPr lang="en-US" sz="3000" dirty="0"/>
              <a:t>They’re</a:t>
            </a:r>
            <a:r>
              <a:rPr lang="en-US" sz="3000" dirty="0">
                <a:solidFill>
                  <a:schemeClr val="accent5"/>
                </a:solidFill>
              </a:rPr>
              <a:t> swimming </a:t>
            </a:r>
            <a:r>
              <a:rPr lang="en-US" sz="3000" dirty="0"/>
              <a:t>at the </a:t>
            </a:r>
            <a:r>
              <a:rPr lang="en-US" sz="3000" dirty="0">
                <a:solidFill>
                  <a:schemeClr val="accent5"/>
                </a:solidFill>
              </a:rPr>
              <a:t>pool.</a:t>
            </a:r>
          </a:p>
          <a:p>
            <a:pPr marL="342900" indent="-342900">
              <a:buFont typeface="Arial" panose="020B0604020202020204" pitchFamily="34" charset="0"/>
              <a:buChar char="•"/>
            </a:pPr>
            <a:r>
              <a:rPr lang="en-US" sz="3000" dirty="0"/>
              <a:t>What is he/she doing?       </a:t>
            </a:r>
          </a:p>
          <a:p>
            <a:pPr marL="342900" indent="-342900">
              <a:buFont typeface="Arial" panose="020B0604020202020204" pitchFamily="34" charset="0"/>
              <a:buChar char="•"/>
            </a:pPr>
            <a:r>
              <a:rPr lang="en-US" sz="3000" dirty="0"/>
              <a:t>He/she </a:t>
            </a:r>
            <a:r>
              <a:rPr lang="en-US" sz="3000" dirty="0">
                <a:solidFill>
                  <a:schemeClr val="accent5"/>
                </a:solidFill>
              </a:rPr>
              <a:t>swimming </a:t>
            </a:r>
            <a:r>
              <a:rPr lang="en-US" sz="3000" dirty="0">
                <a:solidFill>
                  <a:srgbClr val="002060"/>
                </a:solidFill>
              </a:rPr>
              <a:t>at the </a:t>
            </a:r>
            <a:r>
              <a:rPr lang="en-US" sz="3000" dirty="0">
                <a:solidFill>
                  <a:schemeClr val="accent5"/>
                </a:solidFill>
              </a:rPr>
              <a:t>pool.</a:t>
            </a:r>
          </a:p>
        </p:txBody>
      </p:sp>
    </p:spTree>
    <p:extLst>
      <p:ext uri="{BB962C8B-B14F-4D97-AF65-F5344CB8AC3E}">
        <p14:creationId xmlns:p14="http://schemas.microsoft.com/office/powerpoint/2010/main" val="1601880872"/>
      </p:ext>
    </p:extLst>
  </p:cSld>
  <p:clrMapOvr>
    <a:masterClrMapping/>
  </p:clrMapOvr>
  <p:transition spd="med">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42595" y="1273530"/>
            <a:ext cx="11872029" cy="375487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400" i="1" dirty="0">
                <a:solidFill>
                  <a:srgbClr val="0070C0"/>
                </a:solidFill>
              </a:rPr>
              <a:t>Practice </a:t>
            </a:r>
            <a:r>
              <a:rPr lang="en-US" sz="3400" i="1">
                <a:solidFill>
                  <a:srgbClr val="0070C0"/>
                </a:solidFill>
              </a:rPr>
              <a:t>the </a:t>
            </a:r>
            <a:r>
              <a:rPr lang="en-US" sz="3400" i="1" smtClean="0">
                <a:solidFill>
                  <a:srgbClr val="0070C0"/>
                </a:solidFill>
              </a:rPr>
              <a:t>vocabulary </a:t>
            </a:r>
            <a:r>
              <a:rPr lang="en-US" sz="3400" i="1" dirty="0">
                <a:solidFill>
                  <a:srgbClr val="0070C0"/>
                </a:solidFill>
              </a:rPr>
              <a:t>and structure; and make sentences using them. </a:t>
            </a:r>
          </a:p>
          <a:p>
            <a:pPr marL="571500" indent="-571500">
              <a:buFontTx/>
              <a:buChar char="-"/>
            </a:pPr>
            <a:r>
              <a:rPr lang="en-US" sz="3400" i="1" dirty="0">
                <a:solidFill>
                  <a:srgbClr val="0070C0"/>
                </a:solidFill>
              </a:rPr>
              <a:t>Do the exercises in </a:t>
            </a:r>
            <a:r>
              <a:rPr lang="en-US" sz="3400" b="1" i="1" dirty="0" err="1">
                <a:solidFill>
                  <a:srgbClr val="0070C0"/>
                </a:solidFill>
              </a:rPr>
              <a:t>Tiếng</a:t>
            </a:r>
            <a:r>
              <a:rPr lang="en-US" sz="3400" b="1" i="1" dirty="0">
                <a:solidFill>
                  <a:srgbClr val="0070C0"/>
                </a:solidFill>
              </a:rPr>
              <a:t> Anh 4 </a:t>
            </a:r>
            <a:r>
              <a:rPr lang="en-US" sz="3400" b="1" i="1" dirty="0" err="1">
                <a:solidFill>
                  <a:srgbClr val="0070C0"/>
                </a:solidFill>
              </a:rPr>
              <a:t>i</a:t>
            </a:r>
            <a:r>
              <a:rPr lang="en-US" sz="3400" b="1" i="1" dirty="0">
                <a:solidFill>
                  <a:srgbClr val="0070C0"/>
                </a:solidFill>
              </a:rPr>
              <a:t>-Learn Smart Start WB </a:t>
            </a:r>
            <a:r>
              <a:rPr lang="en-US" sz="3400" i="1" dirty="0">
                <a:solidFill>
                  <a:srgbClr val="0070C0"/>
                </a:solidFill>
              </a:rPr>
              <a:t>(page 40)</a:t>
            </a:r>
          </a:p>
          <a:p>
            <a:pPr marL="571500" indent="-571500">
              <a:buFontTx/>
              <a:buChar char="-"/>
            </a:pPr>
            <a:r>
              <a:rPr lang="en-US" sz="3400" i="1" dirty="0">
                <a:solidFill>
                  <a:srgbClr val="0070C0"/>
                </a:solidFill>
              </a:rPr>
              <a:t>Do the exercises in </a:t>
            </a:r>
            <a:r>
              <a:rPr lang="en-US" sz="3400" b="1" i="1" dirty="0" err="1">
                <a:solidFill>
                  <a:srgbClr val="0070C0"/>
                </a:solidFill>
              </a:rPr>
              <a:t>Tiếng</a:t>
            </a:r>
            <a:r>
              <a:rPr lang="en-US" sz="3400" b="1" i="1" dirty="0">
                <a:solidFill>
                  <a:srgbClr val="0070C0"/>
                </a:solidFill>
              </a:rPr>
              <a:t> Anh 4 </a:t>
            </a:r>
            <a:r>
              <a:rPr lang="en-US" sz="3400" b="1" i="1" dirty="0" err="1">
                <a:solidFill>
                  <a:srgbClr val="0070C0"/>
                </a:solidFill>
              </a:rPr>
              <a:t>i</a:t>
            </a:r>
            <a:r>
              <a:rPr lang="en-US" sz="3400" b="1" i="1" dirty="0">
                <a:solidFill>
                  <a:srgbClr val="0070C0"/>
                </a:solidFill>
              </a:rPr>
              <a:t>-Learn Smart Start Notebook</a:t>
            </a:r>
            <a:r>
              <a:rPr lang="en-US" sz="3400" i="1" dirty="0">
                <a:solidFill>
                  <a:srgbClr val="0070C0"/>
                </a:solidFill>
              </a:rPr>
              <a:t> (page </a:t>
            </a:r>
            <a:r>
              <a:rPr lang="en-US" sz="3400" i="1" dirty="0" smtClean="0">
                <a:solidFill>
                  <a:srgbClr val="0070C0"/>
                </a:solidFill>
              </a:rPr>
              <a:t>26</a:t>
            </a:r>
            <a:r>
              <a:rPr lang="en-US" sz="3400" i="1" dirty="0" smtClean="0">
                <a:solidFill>
                  <a:schemeClr val="accent5"/>
                </a:solidFill>
              </a:rPr>
              <a:t>).</a:t>
            </a:r>
            <a:endParaRPr lang="en-US" sz="3400" i="1" dirty="0">
              <a:solidFill>
                <a:schemeClr val="accent5"/>
              </a:solidFill>
            </a:endParaRPr>
          </a:p>
          <a:p>
            <a:pPr marL="571500" indent="-571500">
              <a:buFontTx/>
              <a:buChar char="-"/>
            </a:pPr>
            <a:r>
              <a:rPr lang="en-US" sz="3400" i="1" dirty="0">
                <a:solidFill>
                  <a:srgbClr val="0070C0"/>
                </a:solidFill>
              </a:rPr>
              <a:t>Prepare the next lesson (page 61 SB</a:t>
            </a:r>
            <a:r>
              <a:rPr lang="en-US" sz="3400" i="1" dirty="0" smtClean="0">
                <a:solidFill>
                  <a:srgbClr val="0070C0"/>
                </a:solidFill>
              </a:rPr>
              <a:t>)</a:t>
            </a:r>
            <a:endParaRPr lang="en-US" sz="3400" i="1" dirty="0">
              <a:solidFill>
                <a:srgbClr val="0070C0"/>
              </a:solidFill>
            </a:endParaRPr>
          </a:p>
        </p:txBody>
      </p:sp>
    </p:spTree>
    <p:extLst>
      <p:ext uri="{BB962C8B-B14F-4D97-AF65-F5344CB8AC3E}">
        <p14:creationId xmlns:p14="http://schemas.microsoft.com/office/powerpoint/2010/main" val="28011572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5358"/>
          <a:stretch/>
        </p:blipFill>
        <p:spPr>
          <a:xfrm>
            <a:off x="-18662" y="0"/>
            <a:ext cx="12192000" cy="6839339"/>
          </a:xfrm>
          <a:prstGeom prst="rect">
            <a:avLst/>
          </a:prstGeom>
        </p:spPr>
      </p:pic>
      <p:sp>
        <p:nvSpPr>
          <p:cNvPr id="3" name="TextBox 2"/>
          <p:cNvSpPr txBox="1"/>
          <p:nvPr/>
        </p:nvSpPr>
        <p:spPr>
          <a:xfrm>
            <a:off x="4557744" y="6051163"/>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1644260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328466-E1D1-A11B-6438-C3DE0CB79646}"/>
              </a:ext>
            </a:extLst>
          </p:cNvPr>
          <p:cNvSpPr txBox="1"/>
          <p:nvPr/>
        </p:nvSpPr>
        <p:spPr>
          <a:xfrm>
            <a:off x="1796162" y="2363134"/>
            <a:ext cx="5344733"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VN" sz="6000" b="1" dirty="0">
                <a:ln/>
                <a:solidFill>
                  <a:schemeClr val="accent6"/>
                </a:solidFill>
              </a:rPr>
              <a:t>What’s missing?</a:t>
            </a:r>
          </a:p>
        </p:txBody>
      </p:sp>
      <p:sp>
        <p:nvSpPr>
          <p:cNvPr id="3" name="TextBox 2">
            <a:extLst>
              <a:ext uri="{FF2B5EF4-FFF2-40B4-BE49-F238E27FC236}">
                <a16:creationId xmlns:a16="http://schemas.microsoft.com/office/drawing/2014/main" id="{7BFF6D59-6477-48C3-4FEA-4F8E6FCCAE30}"/>
              </a:ext>
            </a:extLst>
          </p:cNvPr>
          <p:cNvSpPr txBox="1"/>
          <p:nvPr/>
        </p:nvSpPr>
        <p:spPr>
          <a:xfrm>
            <a:off x="3127440" y="543093"/>
            <a:ext cx="2842445" cy="769441"/>
          </a:xfrm>
          <a:prstGeom prst="rect">
            <a:avLst/>
          </a:prstGeom>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4400" b="1" dirty="0"/>
              <a:t>LET’S PLAY!</a:t>
            </a:r>
          </a:p>
        </p:txBody>
      </p:sp>
      <p:pic>
        <p:nvPicPr>
          <p:cNvPr id="5" name="Picture 4" descr="Icon&#10;&#10;Description automatically generated">
            <a:extLst>
              <a:ext uri="{FF2B5EF4-FFF2-40B4-BE49-F238E27FC236}">
                <a16:creationId xmlns:a16="http://schemas.microsoft.com/office/drawing/2014/main" id="{2FBA4625-4CF0-88B8-1279-CF42C09D5DE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7059118" y="965615"/>
            <a:ext cx="4588239" cy="4588239"/>
          </a:xfrm>
          <a:prstGeom prst="rect">
            <a:avLst/>
          </a:prstGeom>
        </p:spPr>
      </p:pic>
    </p:spTree>
    <p:extLst>
      <p:ext uri="{BB962C8B-B14F-4D97-AF65-F5344CB8AC3E}">
        <p14:creationId xmlns:p14="http://schemas.microsoft.com/office/powerpoint/2010/main" val="3034721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8983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6079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4245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534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1491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TotalTime>
  <Words>293</Words>
  <Application>Microsoft Office PowerPoint</Application>
  <PresentationFormat>Widescreen</PresentationFormat>
  <Paragraphs>63</Paragraphs>
  <Slides>32</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Comic Sans MS</vt:lpstr>
      <vt:lpstr>MyriadPro-Regular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ADMIN</cp:lastModifiedBy>
  <cp:revision>125</cp:revision>
  <dcterms:created xsi:type="dcterms:W3CDTF">2023-01-31T08:21:18Z</dcterms:created>
  <dcterms:modified xsi:type="dcterms:W3CDTF">2025-12-09T10:33:45Z</dcterms:modified>
</cp:coreProperties>
</file>