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302" r:id="rId3"/>
    <p:sldId id="292" r:id="rId4"/>
    <p:sldId id="442" r:id="rId5"/>
    <p:sldId id="334" r:id="rId6"/>
    <p:sldId id="375" r:id="rId7"/>
    <p:sldId id="443" r:id="rId8"/>
    <p:sldId id="445" r:id="rId9"/>
    <p:sldId id="444" r:id="rId10"/>
    <p:sldId id="446" r:id="rId11"/>
    <p:sldId id="447" r:id="rId12"/>
    <p:sldId id="448" r:id="rId13"/>
    <p:sldId id="345" r:id="rId14"/>
    <p:sldId id="434" r:id="rId15"/>
    <p:sldId id="457" r:id="rId16"/>
    <p:sldId id="458" r:id="rId17"/>
    <p:sldId id="459" r:id="rId18"/>
    <p:sldId id="413" r:id="rId19"/>
    <p:sldId id="295" r:id="rId20"/>
    <p:sldId id="423" r:id="rId21"/>
    <p:sldId id="387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57"/>
  </p:normalViewPr>
  <p:slideViewPr>
    <p:cSldViewPr snapToGrid="0">
      <p:cViewPr varScale="1">
        <p:scale>
          <a:sx n="78" d="100"/>
          <a:sy n="78" d="100"/>
        </p:scale>
        <p:origin x="300" y="64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59" y="2465295"/>
            <a:ext cx="7468071" cy="39334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5" y="1248849"/>
            <a:ext cx="6142155" cy="768156"/>
          </a:xfrm>
          <a:prstGeom prst="wedgeRoundRectCallout">
            <a:avLst>
              <a:gd name="adj1" fmla="val -47928"/>
              <a:gd name="adj2" fmla="val 80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18212" y="1847356"/>
            <a:ext cx="1825035" cy="736207"/>
          </a:xfrm>
          <a:prstGeom prst="wedgeRoundRectCallout">
            <a:avLst>
              <a:gd name="adj1" fmla="val 54523"/>
              <a:gd name="adj2" fmla="val 844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7814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466342"/>
            <a:ext cx="7046730" cy="393241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7980" y="1168167"/>
            <a:ext cx="5920087" cy="768156"/>
          </a:xfrm>
          <a:prstGeom prst="wedgeRoundRectCallout">
            <a:avLst>
              <a:gd name="adj1" fmla="val -49598"/>
              <a:gd name="adj2" fmla="val 821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92792" y="1730135"/>
            <a:ext cx="1975078" cy="736207"/>
          </a:xfrm>
          <a:prstGeom prst="wedgeRoundRectCallout">
            <a:avLst>
              <a:gd name="adj1" fmla="val 61925"/>
              <a:gd name="adj2" fmla="val 905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2773419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2502881"/>
            <a:ext cx="7018437" cy="392571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005688" cy="768156"/>
          </a:xfrm>
          <a:prstGeom prst="wedgeRoundRectCallout">
            <a:avLst>
              <a:gd name="adj1" fmla="val -51485"/>
              <a:gd name="adj2" fmla="val 996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01575" y="1766674"/>
            <a:ext cx="1871343" cy="736207"/>
          </a:xfrm>
          <a:prstGeom prst="wedgeRoundRectCallout">
            <a:avLst>
              <a:gd name="adj1" fmla="val 78805"/>
              <a:gd name="adj2" fmla="val 941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3731451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1088"/>
              <a:gd name="adj2" fmla="val 1133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353900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998617" y="1208315"/>
            <a:ext cx="5904685" cy="664293"/>
          </a:xfrm>
          <a:prstGeom prst="wedgeRoundRectCallout">
            <a:avLst>
              <a:gd name="adj1" fmla="val 44954"/>
              <a:gd name="adj2" fmla="val 1521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2226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80607" y="1208315"/>
            <a:ext cx="6322696" cy="664293"/>
          </a:xfrm>
          <a:prstGeom prst="wedgeRoundRectCallout">
            <a:avLst>
              <a:gd name="adj1" fmla="val 42980"/>
              <a:gd name="adj2" fmla="val 1022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320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3350"/>
              <a:gd name="adj2" fmla="val 15113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290355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35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 (</a:t>
            </a:r>
            <a:r>
              <a:rPr lang="en-US" sz="3600" i="1" dirty="0">
                <a:solidFill>
                  <a:srgbClr val="0070C0"/>
                </a:solidFill>
              </a:rPr>
              <a:t>bedroom, bathroom, living room, kitchen, yard).</a:t>
            </a:r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picture in the bedroom?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mirror in the living 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bathroom.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D on page 43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61 SB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117"/>
            <a:ext cx="1855039" cy="182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" y="2571649"/>
            <a:ext cx="1909987" cy="19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49" y="4394612"/>
            <a:ext cx="1909988" cy="19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79" y="897172"/>
            <a:ext cx="1757976" cy="178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056" y="2697421"/>
            <a:ext cx="1732199" cy="173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54" y="4429620"/>
            <a:ext cx="1721889" cy="1727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828" y="915036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828" y="568234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828" y="280819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828" y="3792351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3828" y="182403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3828" y="4773534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15" name="Curved Connector 14"/>
          <p:cNvCxnSpPr>
            <a:cxnSpLocks/>
            <a:stCxn id="2" idx="3"/>
          </p:cNvCxnSpPr>
          <p:nvPr/>
        </p:nvCxnSpPr>
        <p:spPr>
          <a:xfrm>
            <a:off x="1855039" y="1774599"/>
            <a:ext cx="2863211" cy="2456742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  <a:endCxn id="12" idx="1"/>
          </p:cNvCxnSpPr>
          <p:nvPr/>
        </p:nvCxnSpPr>
        <p:spPr>
          <a:xfrm flipV="1">
            <a:off x="1855039" y="2154559"/>
            <a:ext cx="2908789" cy="1676201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1847696" y="5104060"/>
            <a:ext cx="2846781" cy="578283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>
            <a:off x="6725274" y="1329270"/>
            <a:ext cx="3391380" cy="630159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6759242" y="3138718"/>
            <a:ext cx="3278037" cy="2543625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6712386" y="3581888"/>
            <a:ext cx="3231182" cy="254089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C4DA17BC-65F6-7904-717C-DBA81E908431}"/>
              </a:ext>
            </a:extLst>
          </p:cNvPr>
          <p:cNvSpPr/>
          <p:nvPr/>
        </p:nvSpPr>
        <p:spPr>
          <a:xfrm>
            <a:off x="1302546" y="138340"/>
            <a:ext cx="772491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 the picture with its meaning.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2205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60" y="2524415"/>
            <a:ext cx="8086725" cy="391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998464" cy="768156"/>
          </a:xfrm>
          <a:prstGeom prst="wedgeRoundRectCallout">
            <a:avLst>
              <a:gd name="adj1" fmla="val -48212"/>
              <a:gd name="adj2" fmla="val 98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57491" y="1868889"/>
            <a:ext cx="1935426" cy="736207"/>
          </a:xfrm>
          <a:prstGeom prst="wedgeRoundRectCallout">
            <a:avLst>
              <a:gd name="adj1" fmla="val 69650"/>
              <a:gd name="adj2" fmla="val 795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947856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55" y="2515449"/>
            <a:ext cx="8086725" cy="3768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6338098" cy="768156"/>
          </a:xfrm>
          <a:prstGeom prst="wedgeRoundRectCallout">
            <a:avLst>
              <a:gd name="adj1" fmla="val -49579"/>
              <a:gd name="adj2" fmla="val 867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34762" y="1868889"/>
            <a:ext cx="2324236" cy="736207"/>
          </a:xfrm>
          <a:prstGeom prst="wedgeRoundRectCallout">
            <a:avLst>
              <a:gd name="adj1" fmla="val 79979"/>
              <a:gd name="adj2" fmla="val 892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24722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84" y="2493236"/>
            <a:ext cx="8086725" cy="382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785104" cy="768156"/>
          </a:xfrm>
          <a:prstGeom prst="wedgeRoundRectCallout">
            <a:avLst>
              <a:gd name="adj1" fmla="val -48862"/>
              <a:gd name="adj2" fmla="val 93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240846" y="1757029"/>
            <a:ext cx="1948952" cy="736207"/>
          </a:xfrm>
          <a:prstGeom prst="wedgeRoundRectCallout">
            <a:avLst>
              <a:gd name="adj1" fmla="val 79441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812601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7653</TotalTime>
  <Words>307</Words>
  <Application>Microsoft Office PowerPoint</Application>
  <PresentationFormat>Widescreen</PresentationFormat>
  <Paragraphs>120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350</cp:revision>
  <dcterms:created xsi:type="dcterms:W3CDTF">2020-12-08T03:17:05Z</dcterms:created>
  <dcterms:modified xsi:type="dcterms:W3CDTF">2025-12-09T10:25:09Z</dcterms:modified>
</cp:coreProperties>
</file>