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18"/>
  </p:notesMasterIdLst>
  <p:sldIdLst>
    <p:sldId id="272" r:id="rId4"/>
    <p:sldId id="275" r:id="rId5"/>
    <p:sldId id="256" r:id="rId6"/>
    <p:sldId id="257" r:id="rId7"/>
    <p:sldId id="26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60" r:id="rId16"/>
    <p:sldId id="25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7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8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72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38.png"/><Relationship Id="rId3" Type="http://schemas.openxmlformats.org/officeDocument/2006/relationships/image" Target="../media/image24.svg"/><Relationship Id="rId21" Type="http://schemas.openxmlformats.org/officeDocument/2006/relationships/image" Target="../media/image73.png"/><Relationship Id="rId7" Type="http://schemas.openxmlformats.org/officeDocument/2006/relationships/image" Target="../media/image30.svg"/><Relationship Id="rId12" Type="http://schemas.openxmlformats.org/officeDocument/2006/relationships/image" Target="../media/image1.png"/><Relationship Id="rId17" Type="http://schemas.openxmlformats.org/officeDocument/2006/relationships/image" Target="../media/image37.sv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31.png"/><Relationship Id="rId19" Type="http://schemas.openxmlformats.org/officeDocument/2006/relationships/image" Target="../media/image39.sv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18" Type="http://schemas.openxmlformats.org/officeDocument/2006/relationships/image" Target="../media/image35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19.pn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17" Type="http://schemas.openxmlformats.org/officeDocument/2006/relationships/image" Target="../media/image34.svg"/><Relationship Id="rId25" Type="http://schemas.openxmlformats.org/officeDocument/2006/relationships/image" Target="../media/image40.pn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0.svg"/><Relationship Id="rId24" Type="http://schemas.openxmlformats.org/officeDocument/2006/relationships/image" Target="../media/image39.svg"/><Relationship Id="rId5" Type="http://schemas.openxmlformats.org/officeDocument/2006/relationships/image" Target="../media/image26.svg"/><Relationship Id="rId15" Type="http://schemas.openxmlformats.org/officeDocument/2006/relationships/image" Target="../media/image2.svg"/><Relationship Id="rId23" Type="http://schemas.openxmlformats.org/officeDocument/2006/relationships/image" Target="../media/image38.png"/><Relationship Id="rId10" Type="http://schemas.openxmlformats.org/officeDocument/2006/relationships/image" Target="../media/image9.png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.png"/><Relationship Id="rId22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18" Type="http://schemas.openxmlformats.org/officeDocument/2006/relationships/image" Target="../media/image36.png"/><Relationship Id="rId3" Type="http://schemas.openxmlformats.org/officeDocument/2006/relationships/image" Target="../media/image24.svg"/><Relationship Id="rId21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31.png"/><Relationship Id="rId17" Type="http://schemas.openxmlformats.org/officeDocument/2006/relationships/image" Target="../media/image34.sv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.svg"/><Relationship Id="rId24" Type="http://schemas.openxmlformats.org/officeDocument/2006/relationships/image" Target="../media/image46.png"/><Relationship Id="rId5" Type="http://schemas.openxmlformats.org/officeDocument/2006/relationships/image" Target="../media/image26.svg"/><Relationship Id="rId15" Type="http://schemas.openxmlformats.org/officeDocument/2006/relationships/image" Target="../media/image2.svg"/><Relationship Id="rId23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37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.png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5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17" Type="http://schemas.openxmlformats.org/officeDocument/2006/relationships/image" Target="../media/image71.png"/><Relationship Id="rId2" Type="http://schemas.openxmlformats.org/officeDocument/2006/relationships/image" Target="../media/image23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9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10.svg"/><Relationship Id="rId4" Type="http://schemas.openxmlformats.org/officeDocument/2006/relationships/image" Target="../media/image24.svg"/><Relationship Id="rId9" Type="http://schemas.openxmlformats.org/officeDocument/2006/relationships/image" Target="../media/image9.png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6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13563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Một cái ao dạng nửa hình tròn có kích thước như hình vẽ. Tính chu vi cái 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B9BE1-7C7E-6502-DC00-6D4DEF31F5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0" y="2705100"/>
            <a:ext cx="10160454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7DD0E-41C3-468E-F4C4-94C0B8452C62}"/>
              </a:ext>
            </a:extLst>
          </p:cNvPr>
          <p:cNvSpPr txBox="1"/>
          <p:nvPr/>
        </p:nvSpPr>
        <p:spPr>
          <a:xfrm>
            <a:off x="3505200" y="5524500"/>
            <a:ext cx="1150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hình tròn có đường kính 12 m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12 = 37,68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chu vi của hình tròn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37,68 : 2 = 18,84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cái ao là: 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18,84 + 12 = 30,84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30,84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8915400" cy="990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Bạn Rô-bốt nói đúng hay sai?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6CE89A-4265-2056-6FE6-16A1B2471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866900"/>
            <a:ext cx="11949196" cy="4035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BC1E6-25A0-E1CE-686C-6318DC590B3C}"/>
              </a:ext>
            </a:extLst>
          </p:cNvPr>
          <p:cNvSpPr txBox="1"/>
          <p:nvPr/>
        </p:nvSpPr>
        <p:spPr>
          <a:xfrm>
            <a:off x="1676400" y="6362700"/>
            <a:ext cx="1478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ở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cm)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ECD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998975" y="342900"/>
            <a:ext cx="16204427" cy="9299469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40596" y="2974907"/>
            <a:ext cx="13806825" cy="869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EAA31-FBCA-30CF-0A56-5257C09D4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000" y="800100"/>
            <a:ext cx="13936664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8991" y="5512857"/>
            <a:ext cx="8356840" cy="5219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8436">
            <a:off x="16172862" y="3790360"/>
            <a:ext cx="1873511" cy="1873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01400" y="5067300"/>
            <a:ext cx="357053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(Trang 116 )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128408-DE72-EC12-45F4-7CB67613FC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2600" y="876300"/>
            <a:ext cx="6889077" cy="2414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7FEB1-5BAA-AA76-C963-78F4054FCA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0800" y="3009900"/>
            <a:ext cx="137171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1492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tam giác, hình thang và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2241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Vẽ được đường cao c</a:t>
            </a:r>
            <a:r>
              <a:rPr lang="en-US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hình tam giác, hình thang trên giầy kẻ ô vuông, vẽ được đường tròn khi biết tâm và bán kính.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6" y="524430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70C0"/>
                </a:solidFill>
              </a:rPr>
              <a:t>a) Vẽ vào vở các hình tam giác sau và vẽ đường cao lần lượt ứng với đáy BC, EG và IK của mỗi hình tam giác đó.</a:t>
            </a:r>
            <a:endParaRPr lang="en-US" sz="3700" b="1" dirty="0">
              <a:solidFill>
                <a:srgbClr val="0070C0"/>
              </a:solidFill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95AB-CA07-D729-63C6-1ADCCE78C1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200" y="3314700"/>
            <a:ext cx="9679955" cy="3257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65AA6-04E0-35DA-0BB0-7B751BD6EFBB}"/>
              </a:ext>
            </a:extLst>
          </p:cNvPr>
          <p:cNvCxnSpPr>
            <a:cxnSpLocks/>
          </p:cNvCxnSpPr>
          <p:nvPr/>
        </p:nvCxnSpPr>
        <p:spPr>
          <a:xfrm>
            <a:off x="8915400" y="4000500"/>
            <a:ext cx="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C1823A-3FD8-445C-B7F2-6B68D9788294}"/>
              </a:ext>
            </a:extLst>
          </p:cNvPr>
          <p:cNvSpPr txBox="1"/>
          <p:nvPr/>
        </p:nvSpPr>
        <p:spPr>
          <a:xfrm>
            <a:off x="86868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52CFCF-E6AF-4774-7471-7619A451B2A3}"/>
              </a:ext>
            </a:extLst>
          </p:cNvPr>
          <p:cNvCxnSpPr>
            <a:cxnSpLocks/>
          </p:cNvCxnSpPr>
          <p:nvPr/>
        </p:nvCxnSpPr>
        <p:spPr>
          <a:xfrm>
            <a:off x="118110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C19F60-2DA2-8C0E-D46D-DE5347C3573D}"/>
              </a:ext>
            </a:extLst>
          </p:cNvPr>
          <p:cNvCxnSpPr>
            <a:cxnSpLocks/>
          </p:cNvCxnSpPr>
          <p:nvPr/>
        </p:nvCxnSpPr>
        <p:spPr>
          <a:xfrm flipH="1">
            <a:off x="11811000" y="5905500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373A65-6DFB-C498-6D04-D01385EFD393}"/>
              </a:ext>
            </a:extLst>
          </p:cNvPr>
          <p:cNvSpPr txBox="1"/>
          <p:nvPr/>
        </p:nvSpPr>
        <p:spPr>
          <a:xfrm>
            <a:off x="116586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E84551-481B-53BC-0262-DBF72061E4A6}"/>
              </a:ext>
            </a:extLst>
          </p:cNvPr>
          <p:cNvCxnSpPr>
            <a:cxnSpLocks/>
          </p:cNvCxnSpPr>
          <p:nvPr/>
        </p:nvCxnSpPr>
        <p:spPr>
          <a:xfrm>
            <a:off x="157734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b="1" dirty="0">
                <a:solidFill>
                  <a:srgbClr val="0070C0"/>
                </a:solidFill>
              </a:rPr>
              <a:t>b) Tính diện tích các hình tam giác ở câu a trong trường hợp mỗi ô vuông có cạnh 2,5 cm: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/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ABC: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blipFill>
                <a:blip r:embed="rId15"/>
                <a:stretch>
                  <a:fillRect l="-2157" t="-3597" r="-1601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/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3 = 7,5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37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/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2 = 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4610100"/>
                <a:ext cx="8763000" cy="3657283"/>
              </a:xfrm>
              <a:prstGeom prst="rect">
                <a:avLst/>
              </a:prstGeom>
              <a:blipFill>
                <a:blip r:embed="rId17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5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lang="en-US" sz="4400" b="1" dirty="0">
                <a:solidFill>
                  <a:prstClr val="white"/>
                </a:solidFill>
                <a:latin typeface="UVF Lobster12" panose="02000506000000020003" pitchFamily="2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bên, biết hình tròn bé nhất có bán kính 50 cm, hình tròn lớn nhất có bán kính 200 cm.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Đường kính mỗi hình tròn màu xanh lá cây là: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100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150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400 cm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300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F51B9-B5EF-01F1-2C82-66BEFC8E7941}"/>
              </a:ext>
            </a:extLst>
          </p:cNvPr>
          <p:cNvSpPr txBox="1"/>
          <p:nvPr/>
        </p:nvSpPr>
        <p:spPr>
          <a:xfrm>
            <a:off x="1219200" y="6819900"/>
            <a:ext cx="1127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– 50 = 150 (cm)</a:t>
            </a:r>
          </a:p>
          <a:p>
            <a:pPr algn="r"/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62CAE2-9B12-9922-E715-73101FA24A15}"/>
              </a:ext>
            </a:extLst>
          </p:cNvPr>
          <p:cNvSpPr/>
          <p:nvPr/>
        </p:nvSpPr>
        <p:spPr>
          <a:xfrm>
            <a:off x="838200" y="46863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A. 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B. 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C. 4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D. 5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B76CD-9E31-3E61-BD3F-FC62F495FC37}"/>
              </a:ext>
            </a:extLst>
          </p:cNvPr>
          <p:cNvSpPr txBox="1"/>
          <p:nvPr/>
        </p:nvSpPr>
        <p:spPr>
          <a:xfrm>
            <a:off x="3352800" y="42291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 = 1 256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50 × 2 = 314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1 256 : 314 = 4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663</TotalTime>
  <Words>572</Words>
  <Application>Microsoft Office PowerPoint</Application>
  <PresentationFormat>Custom</PresentationFormat>
  <Paragraphs>67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Baloo</vt:lpstr>
      <vt:lpstr>Bungee</vt:lpstr>
      <vt:lpstr>Calibri</vt:lpstr>
      <vt:lpstr>Cambria</vt:lpstr>
      <vt:lpstr>Cambria Math</vt:lpstr>
      <vt:lpstr>UVF Lobster12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admin</cp:lastModifiedBy>
  <cp:revision>53</cp:revision>
  <dcterms:created xsi:type="dcterms:W3CDTF">2006-08-16T00:00:00Z</dcterms:created>
  <dcterms:modified xsi:type="dcterms:W3CDTF">2024-12-13T03:38:42Z</dcterms:modified>
  <cp:category>9Slide.vn</cp:category>
  <dc:identifier>DAEyh8pbB_I</dc:identifier>
</cp:coreProperties>
</file>