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2"/>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3" r:id="rId26"/>
    <p:sldId id="2884" r:id="rId27"/>
    <p:sldId id="2885" r:id="rId28"/>
    <p:sldId id="320" r:id="rId29"/>
    <p:sldId id="288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3A147-6788-41F7-A5B6-F2251965B75B}"/>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F9D82D-99C2-41BD-9022-79EE230E2A89}"/>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6" name="Footer Placeholder 5">
            <a:extLst>
              <a:ext uri="{FF2B5EF4-FFF2-40B4-BE49-F238E27FC236}">
                <a16:creationId xmlns:a16="http://schemas.microsoft.com/office/drawing/2014/main" xmlns=""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CA569F3-B50F-4F63-B29A-7D913096D2B7}"/>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8" name="Footer Placeholder 7">
            <a:extLst>
              <a:ext uri="{FF2B5EF4-FFF2-40B4-BE49-F238E27FC236}">
                <a16:creationId xmlns:a16="http://schemas.microsoft.com/office/drawing/2014/main" xmlns=""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097F68-5D14-441E-9CE8-4CD949E2D783}"/>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4" name="Footer Placeholder 3">
            <a:extLst>
              <a:ext uri="{FF2B5EF4-FFF2-40B4-BE49-F238E27FC236}">
                <a16:creationId xmlns:a16="http://schemas.microsoft.com/office/drawing/2014/main" xmlns=""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C74B69-5080-4E08-9E99-450ED62A5BB4}"/>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6" name="Footer Placeholder 5">
            <a:extLst>
              <a:ext uri="{FF2B5EF4-FFF2-40B4-BE49-F238E27FC236}">
                <a16:creationId xmlns:a16="http://schemas.microsoft.com/office/drawing/2014/main" xmlns=""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953CB0-5D2E-4BF5-AF25-66CD70E2816C}"/>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6" name="Footer Placeholder 5">
            <a:extLst>
              <a:ext uri="{FF2B5EF4-FFF2-40B4-BE49-F238E27FC236}">
                <a16:creationId xmlns:a16="http://schemas.microsoft.com/office/drawing/2014/main" xmlns=""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E5BD64-51B2-49F0-AE42-E4DCD1959383}"/>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A5C3EA-3C96-4A79-9330-39A4AD507C09}"/>
              </a:ext>
            </a:extLst>
          </p:cNvPr>
          <p:cNvSpPr>
            <a:spLocks noGrp="1"/>
          </p:cNvSpPr>
          <p:nvPr>
            <p:ph type="dt" sz="half" idx="10"/>
          </p:nvPr>
        </p:nvSpPr>
        <p:spPr/>
        <p:txBody>
          <a:body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BED13E-9D06-D3B5-38BE-E82ED4A38B44}"/>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5" name="Footer Placeholder 4">
            <a:extLst>
              <a:ext uri="{FF2B5EF4-FFF2-40B4-BE49-F238E27FC236}">
                <a16:creationId xmlns:a16="http://schemas.microsoft.com/office/drawing/2014/main" xmlns=""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150B1-CCFF-BFEA-641B-0F3D700FC7E3}"/>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5" name="Footer Placeholder 4">
            <a:extLst>
              <a:ext uri="{FF2B5EF4-FFF2-40B4-BE49-F238E27FC236}">
                <a16:creationId xmlns:a16="http://schemas.microsoft.com/office/drawing/2014/main" xmlns=""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F1566F-0F0C-573E-E11D-A4AA76CAFE87}"/>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5" name="Footer Placeholder 4">
            <a:extLst>
              <a:ext uri="{FF2B5EF4-FFF2-40B4-BE49-F238E27FC236}">
                <a16:creationId xmlns:a16="http://schemas.microsoft.com/office/drawing/2014/main" xmlns=""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CCDE4C-A65C-E7BC-471C-84C576768920}"/>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6" name="Footer Placeholder 5">
            <a:extLst>
              <a:ext uri="{FF2B5EF4-FFF2-40B4-BE49-F238E27FC236}">
                <a16:creationId xmlns:a16="http://schemas.microsoft.com/office/drawing/2014/main" xmlns=""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33507ED-4E3E-4E18-A13C-95F909E9C901}"/>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8" name="Footer Placeholder 7">
            <a:extLst>
              <a:ext uri="{FF2B5EF4-FFF2-40B4-BE49-F238E27FC236}">
                <a16:creationId xmlns:a16="http://schemas.microsoft.com/office/drawing/2014/main" xmlns=""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7276BF3-F964-6E37-C769-C2EE118A80CC}"/>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4" name="Footer Placeholder 3">
            <a:extLst>
              <a:ext uri="{FF2B5EF4-FFF2-40B4-BE49-F238E27FC236}">
                <a16:creationId xmlns:a16="http://schemas.microsoft.com/office/drawing/2014/main" xmlns=""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24F68C-C55E-3B0E-3AA9-06D046730187}"/>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3" name="Footer Placeholder 2">
            <a:extLst>
              <a:ext uri="{FF2B5EF4-FFF2-40B4-BE49-F238E27FC236}">
                <a16:creationId xmlns:a16="http://schemas.microsoft.com/office/drawing/2014/main" xmlns=""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D4F11A-AFFB-F9FD-F2FD-73F3B3E28FC6}"/>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6" name="Footer Placeholder 5">
            <a:extLst>
              <a:ext uri="{FF2B5EF4-FFF2-40B4-BE49-F238E27FC236}">
                <a16:creationId xmlns:a16="http://schemas.microsoft.com/office/drawing/2014/main" xmlns=""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AE141D-88D0-F62A-AF85-D72F5F3E9D76}"/>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6" name="Footer Placeholder 5">
            <a:extLst>
              <a:ext uri="{FF2B5EF4-FFF2-40B4-BE49-F238E27FC236}">
                <a16:creationId xmlns:a16="http://schemas.microsoft.com/office/drawing/2014/main" xmlns=""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59548F-CFE0-ABF8-D2DE-DC4C54126FC1}"/>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5" name="Footer Placeholder 4">
            <a:extLst>
              <a:ext uri="{FF2B5EF4-FFF2-40B4-BE49-F238E27FC236}">
                <a16:creationId xmlns:a16="http://schemas.microsoft.com/office/drawing/2014/main" xmlns=""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989532-19EE-9850-581C-ECBE5F4BFE9D}"/>
              </a:ext>
            </a:extLst>
          </p:cNvPr>
          <p:cNvSpPr>
            <a:spLocks noGrp="1"/>
          </p:cNvSpPr>
          <p:nvPr>
            <p:ph type="dt" sz="half" idx="10"/>
          </p:nvPr>
        </p:nvSpPr>
        <p:spPr/>
        <p:txBody>
          <a:bodyPr/>
          <a:lstStyle/>
          <a:p>
            <a:fld id="{F2E73117-776F-48A7-B171-2DEB4A582306}" type="datetimeFigureOut">
              <a:rPr lang="en-US" smtClean="0"/>
              <a:t>12/24/2025</a:t>
            </a:fld>
            <a:endParaRPr lang="en-US"/>
          </a:p>
        </p:txBody>
      </p:sp>
      <p:sp>
        <p:nvSpPr>
          <p:cNvPr id="5" name="Footer Placeholder 4">
            <a:extLst>
              <a:ext uri="{FF2B5EF4-FFF2-40B4-BE49-F238E27FC236}">
                <a16:creationId xmlns:a16="http://schemas.microsoft.com/office/drawing/2014/main" xmlns=""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E274D6-942E-4142-A3CC-C24A7CF972AE}"/>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5" name="Footer Placeholder 4">
            <a:extLst>
              <a:ext uri="{FF2B5EF4-FFF2-40B4-BE49-F238E27FC236}">
                <a16:creationId xmlns:a16="http://schemas.microsoft.com/office/drawing/2014/main" xmlns=""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28B3B7-2F34-4FE7-BD14-144657390208}"/>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5" name="Footer Placeholder 4">
            <a:extLst>
              <a:ext uri="{FF2B5EF4-FFF2-40B4-BE49-F238E27FC236}">
                <a16:creationId xmlns:a16="http://schemas.microsoft.com/office/drawing/2014/main" xmlns=""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15ED-7E73-43F8-B0C3-754CD4ABF439}"/>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5" name="Footer Placeholder 4">
            <a:extLst>
              <a:ext uri="{FF2B5EF4-FFF2-40B4-BE49-F238E27FC236}">
                <a16:creationId xmlns:a16="http://schemas.microsoft.com/office/drawing/2014/main" xmlns=""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50F493-07C5-42A3-A7C4-ADABAA3D0745}"/>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6" name="Footer Placeholder 5">
            <a:extLst>
              <a:ext uri="{FF2B5EF4-FFF2-40B4-BE49-F238E27FC236}">
                <a16:creationId xmlns:a16="http://schemas.microsoft.com/office/drawing/2014/main" xmlns=""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847DF3-556A-494C-BA2B-2D3D9CB2309A}"/>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8" name="Footer Placeholder 7">
            <a:extLst>
              <a:ext uri="{FF2B5EF4-FFF2-40B4-BE49-F238E27FC236}">
                <a16:creationId xmlns:a16="http://schemas.microsoft.com/office/drawing/2014/main" xmlns=""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F728F3-6F64-4058-94C2-6312851CB069}"/>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4" name="Footer Placeholder 3">
            <a:extLst>
              <a:ext uri="{FF2B5EF4-FFF2-40B4-BE49-F238E27FC236}">
                <a16:creationId xmlns:a16="http://schemas.microsoft.com/office/drawing/2014/main" xmlns=""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92E5C2-3C34-45D2-917A-BB63B4096C04}"/>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3" name="Footer Placeholder 2">
            <a:extLst>
              <a:ext uri="{FF2B5EF4-FFF2-40B4-BE49-F238E27FC236}">
                <a16:creationId xmlns:a16="http://schemas.microsoft.com/office/drawing/2014/main" xmlns=""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0F34CD-7EEE-4E39-B5D4-543DB93B69CD}"/>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6" name="Footer Placeholder 5">
            <a:extLst>
              <a:ext uri="{FF2B5EF4-FFF2-40B4-BE49-F238E27FC236}">
                <a16:creationId xmlns:a16="http://schemas.microsoft.com/office/drawing/2014/main" xmlns=""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7C59D-0B6E-44BA-8851-F20EC36D4C1A}"/>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6" name="Footer Placeholder 5">
            <a:extLst>
              <a:ext uri="{FF2B5EF4-FFF2-40B4-BE49-F238E27FC236}">
                <a16:creationId xmlns:a16="http://schemas.microsoft.com/office/drawing/2014/main" xmlns=""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621D-599E-4661-8CCC-42F9E12D5800}"/>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5" name="Footer Placeholder 4">
            <a:extLst>
              <a:ext uri="{FF2B5EF4-FFF2-40B4-BE49-F238E27FC236}">
                <a16:creationId xmlns:a16="http://schemas.microsoft.com/office/drawing/2014/main" xmlns=""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E8789B-3107-4E9C-9F47-24E1D65CCEDC}"/>
              </a:ext>
            </a:extLst>
          </p:cNvPr>
          <p:cNvSpPr>
            <a:spLocks noGrp="1"/>
          </p:cNvSpPr>
          <p:nvPr>
            <p:ph type="dt" sz="half" idx="10"/>
          </p:nvPr>
        </p:nvSpPr>
        <p:spPr/>
        <p:txBody>
          <a:bodyPr/>
          <a:lstStyle/>
          <a:p>
            <a:fld id="{1979382C-7718-45CE-9E53-300FF85A589F}" type="datetimeFigureOut">
              <a:rPr lang="en-US" smtClean="0"/>
              <a:t>12/24/2025</a:t>
            </a:fld>
            <a:endParaRPr lang="en-US"/>
          </a:p>
        </p:txBody>
      </p:sp>
      <p:sp>
        <p:nvSpPr>
          <p:cNvPr id="5" name="Footer Placeholder 4">
            <a:extLst>
              <a:ext uri="{FF2B5EF4-FFF2-40B4-BE49-F238E27FC236}">
                <a16:creationId xmlns:a16="http://schemas.microsoft.com/office/drawing/2014/main" xmlns=""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xmlns=""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xmlns=""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xmlns=""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12/24/2025</a:t>
            </a:fld>
            <a:endParaRPr lang="en-US"/>
          </a:p>
        </p:txBody>
      </p:sp>
      <p:sp>
        <p:nvSpPr>
          <p:cNvPr id="5" name="Footer Placeholder 4">
            <a:extLst>
              <a:ext uri="{FF2B5EF4-FFF2-40B4-BE49-F238E27FC236}">
                <a16:creationId xmlns:a16="http://schemas.microsoft.com/office/drawing/2014/main" xmlns=""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12/24/2025</a:t>
            </a:fld>
            <a:endParaRPr lang="en-US"/>
          </a:p>
        </p:txBody>
      </p:sp>
      <p:sp>
        <p:nvSpPr>
          <p:cNvPr id="5" name="Footer Placeholder 4">
            <a:extLst>
              <a:ext uri="{FF2B5EF4-FFF2-40B4-BE49-F238E27FC236}">
                <a16:creationId xmlns:a16="http://schemas.microsoft.com/office/drawing/2014/main" xmlns=""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xmlns=""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xmlns="" id="{4055E8A7-54C9-6B53-ED30-8570ED4CB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12/24/2025</a:t>
            </a:fld>
            <a:endParaRPr lang="en-US"/>
          </a:p>
        </p:txBody>
      </p:sp>
      <p:sp>
        <p:nvSpPr>
          <p:cNvPr id="5" name="Footer Placeholder 4">
            <a:extLst>
              <a:ext uri="{FF2B5EF4-FFF2-40B4-BE49-F238E27FC236}">
                <a16:creationId xmlns:a16="http://schemas.microsoft.com/office/drawing/2014/main" xmlns=""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0.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gif"/><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1.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5.png"/><Relationship Id="rId18" Type="http://schemas.openxmlformats.org/officeDocument/2006/relationships/image" Target="../media/image79.svg"/><Relationship Id="rId3" Type="http://schemas.openxmlformats.org/officeDocument/2006/relationships/image" Target="../media/image60.png"/><Relationship Id="rId21"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image" Target="../media/image73.svg"/><Relationship Id="rId17"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image" Target="../media/image71.svg"/><Relationship Id="rId19" Type="http://schemas.openxmlformats.org/officeDocument/2006/relationships/image" Target="../media/image68.png"/><Relationship Id="rId4" Type="http://schemas.openxmlformats.org/officeDocument/2006/relationships/image" Target="../media/image65.svg"/><Relationship Id="rId9" Type="http://schemas.openxmlformats.org/officeDocument/2006/relationships/image" Target="../media/image63.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2.gif"/><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6.xml"/><Relationship Id="rId15" Type="http://schemas.openxmlformats.org/officeDocument/2006/relationships/slide" Target="slide8.xml"/><Relationship Id="rId10" Type="http://schemas.openxmlformats.org/officeDocument/2006/relationships/slide" Target="slide5.xml"/><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xmlns=""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xmlns=""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xmlns=""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xmlns=""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xmlns=""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xmlns=""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xmlns=""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xmlns=""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xmlns=""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xmlns=""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xmlns=""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xmlns=""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xmlns=""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xmlns=""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xmlns=""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xmlns=""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xmlns=""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xmlns=""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xmlns=""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xmlns=""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xmlns=""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xmlns=""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xmlns=""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xmlns=""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xmlns=""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xmlns=""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xmlns=""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xmlns=""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xmlns=""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xmlns=""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xmlns=""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xmlns=""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xmlns=""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xmlns=""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xmlns=""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xmlns=""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xmlns=""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xmlns=""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xmlns=""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674"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xmlns=""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xmlns=""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xmlns=""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xmlns=""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4" y="0"/>
            <a:ext cx="12206964" cy="8647612"/>
          </a:xfrm>
          <a:prstGeom prst="rect">
            <a:avLst/>
          </a:prstGeom>
        </p:spPr>
      </p:pic>
      <p:grpSp>
        <p:nvGrpSpPr>
          <p:cNvPr id="3" name="Group 2">
            <a:extLst>
              <a:ext uri="{FF2B5EF4-FFF2-40B4-BE49-F238E27FC236}">
                <a16:creationId xmlns:a16="http://schemas.microsoft.com/office/drawing/2014/main" xmlns=""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xmlns=""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xmlns=""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xmlns=""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xmlns=""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xmlns=""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xmlns=""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xmlns=""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xmlns=""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xmlns=""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xmlns=""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xmlns=""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xmlns=""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xmlns=""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xmlns=""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xmlns=""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xmlns=""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xmlns=""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xmlns=""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xmlns=""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xmlns=""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xmlns=""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xmlns=""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xmlns=""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xmlns=""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xmlns="" id="{C7F63D55-E003-575F-C556-EE1D952A5A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xmlns=""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xmlns=""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xmlns=""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xmlns=""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xmlns=""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xmlns=""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xmlns=""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xmlns=""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xmlns=""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xmlns=""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xmlns=""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xmlns=""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xmlns=""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xmlns=""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xmlns=""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xmlns=""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xmlns=""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xmlns=""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xmlns=""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xmlns=""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xmlns=""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xmlns=""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xmlns=""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xmlns=""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xmlns=""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xmlns=""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xmlns=""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xmlns=""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xmlns=""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xmlns=""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xmlns=""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xmlns=""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xmlns=""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xmlns=""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xmlns=""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xmlns=""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xmlns=""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xmlns=""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xmlns=""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xmlns=""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xmlns=""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xmlns=""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xmlns=""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xmlns=""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xmlns=""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xmlns=""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xmlns=""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xmlns=""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xmlns=""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xmlns=""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xmlns=""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xmlns=""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xmlns=""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xmlns=""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xmlns=""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xmlns=""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xmlns=""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xmlns=""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xmlns=""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xmlns=""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xmlns=""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xmlns=""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xmlns=""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xmlns=""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xmlns=""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xmlns=""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xmlns=""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xmlns=""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xmlns=""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xmlns=""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xmlns=""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xmlns=""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xmlns=""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xmlns=""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xmlns=""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xmlns=""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xmlns=""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xmlns=""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xmlns=""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xmlns=""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xmlns=""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xmlns=""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xmlns=""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xmlns=""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xmlns=""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xmlns=""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xmlns=""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xmlns=""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4" y="0"/>
            <a:ext cx="12206964" cy="7091915"/>
          </a:xfrm>
          <a:prstGeom prst="rect">
            <a:avLst/>
          </a:prstGeom>
        </p:spPr>
      </p:pic>
      <p:sp>
        <p:nvSpPr>
          <p:cNvPr id="9" name="Freeform 2">
            <a:extLst>
              <a:ext uri="{FF2B5EF4-FFF2-40B4-BE49-F238E27FC236}">
                <a16:creationId xmlns:a16="http://schemas.microsoft.com/office/drawing/2014/main" xmlns=""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xmlns=""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xmlns=""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xmlns=""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xmlns=""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xmlns=""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xmlns="" id="{EE8717A8-2204-55E6-25A9-DC6D5055E7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xmlns=""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xmlns="" id="{6920DB43-2367-B71B-CCAD-37B69072E9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5" action="ppaction://hlinksldjump"/>
            <a:extLst>
              <a:ext uri="{FF2B5EF4-FFF2-40B4-BE49-F238E27FC236}">
                <a16:creationId xmlns:a16="http://schemas.microsoft.com/office/drawing/2014/main" xmlns="" id="{B1F9FA9C-EB99-FFFD-B5A3-89ABBDA8E46E}"/>
              </a:ext>
            </a:extLst>
          </p:cNvPr>
          <p:cNvPicPr>
            <a:picLocks noChangeAspect="1"/>
          </p:cNvPicPr>
          <p:nvPr/>
        </p:nvPicPr>
        <p:blipFill>
          <a:blip r:embed="rId16"/>
          <a:srcRect/>
          <a:stretch>
            <a:fillRect/>
          </a:stretch>
        </p:blipFill>
        <p:spPr>
          <a:xfrm>
            <a:off x="9865977" y="260498"/>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xmlns=""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xmlns=""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xmlns=""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xmlns=""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xmlns=""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xmlns=""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xmlns=""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xmlns="" id="{09562794-3DEF-965B-A21B-2F28F5D112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xmlns="" id="{3360319D-E6C9-C087-C399-FB8211A318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97653C7-9A9C-0DE9-7C80-1F3C1112F7B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xmlns=""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xmlns=""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xmlns=""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xmlns=""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xmlns=""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xmlns=""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xmlns=""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xmlns=""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xmlns="" id="{7D86949E-7D36-B636-257D-D472141DE9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xmlns="" id="{E5FE9684-9574-D7C5-2D86-BC1F149DDC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97653C7-9A9C-0DE9-7C80-1F3C1112F7B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xmlns=""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xmlns=""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xmlns=""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xmlns=""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xmlns=""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xmlns=""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xmlns=""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xmlns=""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xmlns="" id="{7D86949E-7D36-B636-257D-D472141DE9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xmlns="" id="{86DE8553-B25A-E802-C058-F5F5ADCDD0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97653C7-9A9C-0DE9-7C80-1F3C1112F7B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xmlns=""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xmlns=""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xmlns=""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xmlns=""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xmlns=""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xmlns=""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xmlns=""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xmlns=""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xmlns="" id="{7D86949E-7D36-B636-257D-D472141DE9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xmlns="" id="{4D6C6714-5B7D-DE2D-1736-9853EDECDD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xmlns=""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xmlns=""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xmlns=""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xmlns=""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xmlns=""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xmlns=""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xmlns=""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xmlns=""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xmlns="" id="{37AED68E-8D16-427E-B40D-8CAE01D878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878</Words>
  <Application>Microsoft Office PowerPoint</Application>
  <PresentationFormat>Widescreen</PresentationFormat>
  <Paragraphs>81</Paragraphs>
  <Slides>27</Slides>
  <Notes>9</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Cordia New</vt:lpstr>
      <vt:lpstr>iCiel Cadena</vt:lpstr>
      <vt:lpstr>Pattaya</vt:lpstr>
      <vt:lpstr>等线</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Dieu Cuc</cp:lastModifiedBy>
  <cp:revision>30</cp:revision>
  <dcterms:created xsi:type="dcterms:W3CDTF">2024-10-08T15:41:43Z</dcterms:created>
  <dcterms:modified xsi:type="dcterms:W3CDTF">2025-12-24T02:18:20Z</dcterms:modified>
</cp:coreProperties>
</file>