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55" d="100"/>
          <a:sy n="55" d="100"/>
        </p:scale>
        <p:origin x="10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12/5/2024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226124" y="1257246"/>
            <a:ext cx="9128641" cy="5444495"/>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80561" y="2700361"/>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26479" y="3011732"/>
            <a:ext cx="5778238" cy="1125541"/>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a:t>
            </a:r>
            <a:r>
              <a:rPr lang="vi-VN" sz="2200">
                <a:solidFill>
                  <a:srgbClr val="FF0000"/>
                </a:solidFill>
                <a:latin typeface="Cambria" panose="02040503050406030204" pitchFamily="18" charset="0"/>
                <a:ea typeface="Cambria" panose="02040503050406030204" pitchFamily="18" charset="0"/>
              </a:rPr>
              <a:t>Đà.</a:t>
            </a:r>
            <a:endParaRPr lang="vi-VN" sz="2200" dirty="0">
              <a:solidFill>
                <a:srgbClr val="FF0000"/>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1">
            <a:extLst>
              <a:ext uri="{FF2B5EF4-FFF2-40B4-BE49-F238E27FC236}">
                <a16:creationId xmlns:a16="http://schemas.microsoft.com/office/drawing/2014/main" id="{1500F56B-8389-0A24-16C5-83150C43259E}"/>
              </a:ext>
            </a:extLst>
          </p:cNvPr>
          <p:cNvSpPr/>
          <p:nvPr/>
        </p:nvSpPr>
        <p:spPr>
          <a:xfrm>
            <a:off x="6126479" y="4150360"/>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a:t>
            </a:r>
            <a:r>
              <a:rPr lang="vi-VN" sz="2200">
                <a:solidFill>
                  <a:srgbClr val="FF0000"/>
                </a:solidFill>
                <a:latin typeface="Cambria" panose="02040503050406030204" pitchFamily="18" charset="0"/>
                <a:ea typeface="Cambria" panose="02040503050406030204" pitchFamily="18" charset="0"/>
              </a:rPr>
              <a:t>thơ.</a:t>
            </a:r>
            <a:endParaRPr lang="vi-VN" sz="2200" dirty="0">
              <a:solidFill>
                <a:srgbClr val="FF0000"/>
              </a:solidFill>
              <a:latin typeface="Cambria" panose="02040503050406030204" pitchFamily="18" charset="0"/>
              <a:ea typeface="Cambria" panose="02040503050406030204" pitchFamily="18" charset="0"/>
            </a:endParaRPr>
          </a:p>
        </p:txBody>
      </p:sp>
      <p:sp>
        <p:nvSpPr>
          <p:cNvPr id="29" name="矩形 1">
            <a:extLst>
              <a:ext uri="{FF2B5EF4-FFF2-40B4-BE49-F238E27FC236}">
                <a16:creationId xmlns:a16="http://schemas.microsoft.com/office/drawing/2014/main" id="{1500F56B-8389-0A24-16C5-83150C43259E}"/>
              </a:ext>
            </a:extLst>
          </p:cNvPr>
          <p:cNvSpPr/>
          <p:nvPr/>
        </p:nvSpPr>
        <p:spPr>
          <a:xfrm>
            <a:off x="6123675" y="5250548"/>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1581</Words>
  <Application>Microsoft Office PowerPoint</Application>
  <PresentationFormat>Widescreen</PresentationFormat>
  <Paragraphs>63</Paragraphs>
  <Slides>18</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Cambria</vt:lpstr>
      <vt:lpstr>Calibri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admin</cp:lastModifiedBy>
  <cp:revision>47</cp:revision>
  <dcterms:created xsi:type="dcterms:W3CDTF">2023-06-27T07:37:16Z</dcterms:created>
  <dcterms:modified xsi:type="dcterms:W3CDTF">2024-12-05T16:00:10Z</dcterms:modified>
</cp:coreProperties>
</file>