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82" r:id="rId2"/>
    <p:sldId id="280" r:id="rId3"/>
    <p:sldId id="259" r:id="rId4"/>
    <p:sldId id="272" r:id="rId5"/>
    <p:sldId id="264" r:id="rId6"/>
    <p:sldId id="278" r:id="rId7"/>
    <p:sldId id="267" r:id="rId8"/>
    <p:sldId id="266" r:id="rId9"/>
    <p:sldId id="268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rimo Bold" panose="020B0604020202020204" charset="0"/>
      <p:regular r:id="rId16"/>
    </p:embeddedFont>
    <p:embeddedFont>
      <p:font typeface="Arimo" panose="020B0604020202020204" charset="0"/>
      <p:regular r:id="rId17"/>
    </p:embeddedFont>
    <p:embeddedFont>
      <p:font typeface="Nunito Bold Italic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22" autoAdjust="0"/>
  </p:normalViewPr>
  <p:slideViewPr>
    <p:cSldViewPr>
      <p:cViewPr varScale="1">
        <p:scale>
          <a:sx n="48" d="100"/>
          <a:sy n="48" d="100"/>
        </p:scale>
        <p:origin x="44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8B865-F344-45B9-BF3F-9919822E7A8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6A38A-56A6-4196-9418-6299513B1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79474-B34D-9960-5457-B9C67D8D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EAC4A5-DD73-F0FC-9E0C-EDC770148F8A}"/>
              </a:ext>
            </a:extLst>
          </p:cNvPr>
          <p:cNvSpPr/>
          <p:nvPr/>
        </p:nvSpPr>
        <p:spPr>
          <a:xfrm>
            <a:off x="706715" y="8692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D48763-D66C-B150-0E01-20063007FE9C}"/>
              </a:ext>
            </a:extLst>
          </p:cNvPr>
          <p:cNvSpPr/>
          <p:nvPr/>
        </p:nvSpPr>
        <p:spPr>
          <a:xfrm>
            <a:off x="7471244" y="5642198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1" y="0"/>
                </a:lnTo>
                <a:lnTo>
                  <a:pt x="2379471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ED09BA-F2F4-96E9-3456-BFFE8792664C}"/>
              </a:ext>
            </a:extLst>
          </p:cNvPr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B31733A-31B9-4977-A2F9-80E382110520}"/>
              </a:ext>
            </a:extLst>
          </p:cNvPr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FE223F3-CD08-D45B-8DB4-1479DE6B5139}"/>
              </a:ext>
            </a:extLst>
          </p:cNvPr>
          <p:cNvSpPr/>
          <p:nvPr/>
        </p:nvSpPr>
        <p:spPr>
          <a:xfrm>
            <a:off x="0" y="5811367"/>
            <a:ext cx="5064366" cy="4475633"/>
          </a:xfrm>
          <a:custGeom>
            <a:avLst/>
            <a:gdLst/>
            <a:ahLst/>
            <a:cxnLst/>
            <a:rect l="l" t="t" r="r" b="b"/>
            <a:pathLst>
              <a:path w="5064366" h="4475633">
                <a:moveTo>
                  <a:pt x="0" y="0"/>
                </a:moveTo>
                <a:lnTo>
                  <a:pt x="5064366" y="0"/>
                </a:lnTo>
                <a:lnTo>
                  <a:pt x="5064366" y="4475633"/>
                </a:lnTo>
                <a:lnTo>
                  <a:pt x="0" y="4475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4C38DFD-1665-389A-B97F-6794E9032E1D}"/>
              </a:ext>
            </a:extLst>
          </p:cNvPr>
          <p:cNvSpPr/>
          <p:nvPr/>
        </p:nvSpPr>
        <p:spPr>
          <a:xfrm>
            <a:off x="6484487" y="6072390"/>
            <a:ext cx="5771952" cy="2938448"/>
          </a:xfrm>
          <a:custGeom>
            <a:avLst/>
            <a:gdLst/>
            <a:ahLst/>
            <a:cxnLst/>
            <a:rect l="l" t="t" r="r" b="b"/>
            <a:pathLst>
              <a:path w="5771952" h="2938448">
                <a:moveTo>
                  <a:pt x="0" y="0"/>
                </a:moveTo>
                <a:lnTo>
                  <a:pt x="5771951" y="0"/>
                </a:lnTo>
                <a:lnTo>
                  <a:pt x="5771951" y="2938448"/>
                </a:lnTo>
                <a:lnTo>
                  <a:pt x="0" y="2938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E964909-18E0-0EF2-D3A4-6C52F06F2D32}"/>
              </a:ext>
            </a:extLst>
          </p:cNvPr>
          <p:cNvSpPr/>
          <p:nvPr/>
        </p:nvSpPr>
        <p:spPr>
          <a:xfrm>
            <a:off x="13480758" y="5483252"/>
            <a:ext cx="7557084" cy="5211239"/>
          </a:xfrm>
          <a:custGeom>
            <a:avLst/>
            <a:gdLst/>
            <a:ahLst/>
            <a:cxnLst/>
            <a:rect l="l" t="t" r="r" b="b"/>
            <a:pathLst>
              <a:path w="7557084" h="5211239">
                <a:moveTo>
                  <a:pt x="0" y="0"/>
                </a:moveTo>
                <a:lnTo>
                  <a:pt x="7557084" y="0"/>
                </a:lnTo>
                <a:lnTo>
                  <a:pt x="7557084" y="5211240"/>
                </a:lnTo>
                <a:lnTo>
                  <a:pt x="0" y="521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304D41B3-B725-7395-04ED-E4451F96C64B}"/>
              </a:ext>
            </a:extLst>
          </p:cNvPr>
          <p:cNvSpPr/>
          <p:nvPr/>
        </p:nvSpPr>
        <p:spPr>
          <a:xfrm>
            <a:off x="11135235" y="6797110"/>
            <a:ext cx="2645846" cy="3114048"/>
          </a:xfrm>
          <a:custGeom>
            <a:avLst/>
            <a:gdLst/>
            <a:ahLst/>
            <a:cxnLst/>
            <a:rect l="l" t="t" r="r" b="b"/>
            <a:pathLst>
              <a:path w="4831461" h="8229600">
                <a:moveTo>
                  <a:pt x="0" y="0"/>
                </a:moveTo>
                <a:lnTo>
                  <a:pt x="4831460" y="0"/>
                </a:lnTo>
                <a:lnTo>
                  <a:pt x="4831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B538B-66E4-262C-E3A5-9803134C9A75}"/>
              </a:ext>
            </a:extLst>
          </p:cNvPr>
          <p:cNvSpPr txBox="1"/>
          <p:nvPr/>
        </p:nvSpPr>
        <p:spPr>
          <a:xfrm>
            <a:off x="2514600" y="963136"/>
            <a:ext cx="17448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CHỦ ĐỀ 3 : TƯ THÊ VÀ KĨ NĂNG VẬN ĐỘNG CƠ BẢN</a:t>
            </a:r>
          </a:p>
          <a:p>
            <a:endParaRPr lang="en-US" sz="6000" dirty="0"/>
          </a:p>
          <a:p>
            <a:r>
              <a:rPr lang="en-US" sz="6000" dirty="0"/>
              <a:t>BÀI 2: BÀI TẬP RÈN LUYỆN KĨ NĂNG LỘN XUÔI 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700301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D1B37-0B8A-5521-8C27-145BDA6B2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47C6AC-47BD-8D81-9BF7-9CC36B95173E}"/>
              </a:ext>
            </a:extLst>
          </p:cNvPr>
          <p:cNvSpPr/>
          <p:nvPr/>
        </p:nvSpPr>
        <p:spPr>
          <a:xfrm>
            <a:off x="706715" y="8692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110DA1-611D-FF8D-AF3B-E9B4EC6A6BC9}"/>
              </a:ext>
            </a:extLst>
          </p:cNvPr>
          <p:cNvSpPr/>
          <p:nvPr/>
        </p:nvSpPr>
        <p:spPr>
          <a:xfrm>
            <a:off x="7471244" y="5642198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1" y="0"/>
                </a:lnTo>
                <a:lnTo>
                  <a:pt x="2379471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752E0BE-2C0A-DC0F-F6E4-35463ED0C4B6}"/>
              </a:ext>
            </a:extLst>
          </p:cNvPr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C89BB48-1A9E-2DF8-7A92-C3279848375F}"/>
              </a:ext>
            </a:extLst>
          </p:cNvPr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ECFB0F1-9F4A-EE97-3994-0FE928051576}"/>
              </a:ext>
            </a:extLst>
          </p:cNvPr>
          <p:cNvSpPr/>
          <p:nvPr/>
        </p:nvSpPr>
        <p:spPr>
          <a:xfrm>
            <a:off x="0" y="5811367"/>
            <a:ext cx="5064366" cy="4475633"/>
          </a:xfrm>
          <a:custGeom>
            <a:avLst/>
            <a:gdLst/>
            <a:ahLst/>
            <a:cxnLst/>
            <a:rect l="l" t="t" r="r" b="b"/>
            <a:pathLst>
              <a:path w="5064366" h="4475633">
                <a:moveTo>
                  <a:pt x="0" y="0"/>
                </a:moveTo>
                <a:lnTo>
                  <a:pt x="5064366" y="0"/>
                </a:lnTo>
                <a:lnTo>
                  <a:pt x="5064366" y="4475633"/>
                </a:lnTo>
                <a:lnTo>
                  <a:pt x="0" y="4475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47D6D8E-4D9F-1F17-F7DC-14F1075FEC5A}"/>
              </a:ext>
            </a:extLst>
          </p:cNvPr>
          <p:cNvSpPr/>
          <p:nvPr/>
        </p:nvSpPr>
        <p:spPr>
          <a:xfrm>
            <a:off x="6484487" y="6072390"/>
            <a:ext cx="5771952" cy="2938448"/>
          </a:xfrm>
          <a:custGeom>
            <a:avLst/>
            <a:gdLst/>
            <a:ahLst/>
            <a:cxnLst/>
            <a:rect l="l" t="t" r="r" b="b"/>
            <a:pathLst>
              <a:path w="5771952" h="2938448">
                <a:moveTo>
                  <a:pt x="0" y="0"/>
                </a:moveTo>
                <a:lnTo>
                  <a:pt x="5771951" y="0"/>
                </a:lnTo>
                <a:lnTo>
                  <a:pt x="5771951" y="2938448"/>
                </a:lnTo>
                <a:lnTo>
                  <a:pt x="0" y="2938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2EC45A7-65CD-0B78-834E-419B8BD1C6CC}"/>
              </a:ext>
            </a:extLst>
          </p:cNvPr>
          <p:cNvSpPr/>
          <p:nvPr/>
        </p:nvSpPr>
        <p:spPr>
          <a:xfrm>
            <a:off x="13480758" y="5483252"/>
            <a:ext cx="7557084" cy="5211239"/>
          </a:xfrm>
          <a:custGeom>
            <a:avLst/>
            <a:gdLst/>
            <a:ahLst/>
            <a:cxnLst/>
            <a:rect l="l" t="t" r="r" b="b"/>
            <a:pathLst>
              <a:path w="7557084" h="5211239">
                <a:moveTo>
                  <a:pt x="0" y="0"/>
                </a:moveTo>
                <a:lnTo>
                  <a:pt x="7557084" y="0"/>
                </a:lnTo>
                <a:lnTo>
                  <a:pt x="7557084" y="5211240"/>
                </a:lnTo>
                <a:lnTo>
                  <a:pt x="0" y="521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0760728A-C98E-4663-C810-3AF8EEBF539C}"/>
              </a:ext>
            </a:extLst>
          </p:cNvPr>
          <p:cNvSpPr/>
          <p:nvPr/>
        </p:nvSpPr>
        <p:spPr>
          <a:xfrm>
            <a:off x="11135235" y="6797110"/>
            <a:ext cx="2645846" cy="3114048"/>
          </a:xfrm>
          <a:custGeom>
            <a:avLst/>
            <a:gdLst/>
            <a:ahLst/>
            <a:cxnLst/>
            <a:rect l="l" t="t" r="r" b="b"/>
            <a:pathLst>
              <a:path w="4831461" h="8229600">
                <a:moveTo>
                  <a:pt x="0" y="0"/>
                </a:moveTo>
                <a:lnTo>
                  <a:pt x="4831460" y="0"/>
                </a:lnTo>
                <a:lnTo>
                  <a:pt x="4831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36BC9-B198-EB7B-698A-7BE9F9A0972A}"/>
              </a:ext>
            </a:extLst>
          </p:cNvPr>
          <p:cNvSpPr txBox="1"/>
          <p:nvPr/>
        </p:nvSpPr>
        <p:spPr>
          <a:xfrm>
            <a:off x="6629400" y="963136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YÊU CẦU CẦN ĐẠT</a:t>
            </a:r>
            <a:endParaRPr lang="vi-VN" sz="6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C6A13-6DF2-5E42-7F4D-669E398121FF}"/>
              </a:ext>
            </a:extLst>
          </p:cNvPr>
          <p:cNvSpPr txBox="1"/>
          <p:nvPr/>
        </p:nvSpPr>
        <p:spPr>
          <a:xfrm>
            <a:off x="1828800" y="2705100"/>
            <a:ext cx="15468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 err="1"/>
              <a:t>Thực</a:t>
            </a:r>
            <a:r>
              <a:rPr lang="en-US" sz="4400" dirty="0"/>
              <a:t> </a:t>
            </a:r>
            <a:r>
              <a:rPr lang="en-US" sz="4400" dirty="0" err="1"/>
              <a:t>hiện</a:t>
            </a:r>
            <a:r>
              <a:rPr lang="en-US" sz="4400" dirty="0"/>
              <a:t> </a:t>
            </a:r>
            <a:r>
              <a:rPr lang="en-US" sz="4400" dirty="0" err="1"/>
              <a:t>được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rèn</a:t>
            </a:r>
            <a:r>
              <a:rPr lang="en-US" sz="4400" dirty="0"/>
              <a:t> </a:t>
            </a:r>
            <a:r>
              <a:rPr lang="en-US" sz="4400" dirty="0" err="1"/>
              <a:t>luyện</a:t>
            </a:r>
            <a:r>
              <a:rPr lang="en-US" sz="4400" dirty="0"/>
              <a:t> </a:t>
            </a:r>
            <a:r>
              <a:rPr lang="en-US" sz="4400" dirty="0" err="1"/>
              <a:t>kĩ</a:t>
            </a:r>
            <a:r>
              <a:rPr lang="en-US" sz="4400" dirty="0"/>
              <a:t> </a:t>
            </a:r>
            <a:r>
              <a:rPr lang="en-US" sz="4400" dirty="0" err="1"/>
              <a:t>năng</a:t>
            </a:r>
            <a:r>
              <a:rPr lang="en-US" sz="4400" dirty="0"/>
              <a:t> </a:t>
            </a:r>
            <a:r>
              <a:rPr lang="en-US" sz="4400" dirty="0" err="1"/>
              <a:t>lộn</a:t>
            </a:r>
            <a:r>
              <a:rPr lang="en-US" sz="4400" dirty="0"/>
              <a:t> </a:t>
            </a:r>
            <a:r>
              <a:rPr lang="en-US" sz="4400" dirty="0" err="1"/>
              <a:t>xuôi</a:t>
            </a:r>
            <a:r>
              <a:rPr lang="en-US" sz="4400" dirty="0"/>
              <a:t>.</a:t>
            </a:r>
          </a:p>
          <a:p>
            <a:r>
              <a:rPr lang="en-US" sz="4400" dirty="0"/>
              <a:t>- </a:t>
            </a:r>
            <a:r>
              <a:rPr lang="en-US" sz="4400" dirty="0" err="1"/>
              <a:t>Lễ</a:t>
            </a:r>
            <a:r>
              <a:rPr lang="en-US" sz="4400" dirty="0"/>
              <a:t> </a:t>
            </a:r>
            <a:r>
              <a:rPr lang="en-US" sz="4400" dirty="0" err="1"/>
              <a:t>phép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  <a:r>
              <a:rPr lang="en-US" sz="4400" dirty="0" err="1"/>
              <a:t>thầy</a:t>
            </a:r>
            <a:r>
              <a:rPr lang="en-US" sz="4400" dirty="0"/>
              <a:t> </a:t>
            </a:r>
            <a:r>
              <a:rPr lang="en-US" sz="4400" dirty="0" err="1"/>
              <a:t>cô</a:t>
            </a:r>
            <a:r>
              <a:rPr lang="en-US" sz="4400" dirty="0"/>
              <a:t>,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trách</a:t>
            </a:r>
            <a:r>
              <a:rPr lang="en-US" sz="4400" dirty="0"/>
              <a:t> </a:t>
            </a:r>
            <a:r>
              <a:rPr lang="en-US" sz="4400" dirty="0" err="1"/>
              <a:t>nhiệm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, </a:t>
            </a:r>
            <a:r>
              <a:rPr lang="en-US" sz="4400" dirty="0" err="1"/>
              <a:t>tự</a:t>
            </a:r>
            <a:r>
              <a:rPr lang="en-US" sz="4400" dirty="0"/>
              <a:t> </a:t>
            </a:r>
            <a:r>
              <a:rPr lang="en-US" sz="4400" dirty="0" err="1"/>
              <a:t>giác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ý </a:t>
            </a:r>
            <a:r>
              <a:rPr lang="en-US" sz="4400" dirty="0" err="1"/>
              <a:t>thức</a:t>
            </a:r>
            <a:r>
              <a:rPr lang="en-US" sz="4400" dirty="0"/>
              <a:t> </a:t>
            </a:r>
            <a:r>
              <a:rPr lang="en-US" sz="4400" dirty="0" err="1"/>
              <a:t>giúp</a:t>
            </a:r>
            <a:r>
              <a:rPr lang="en-US" sz="4400" dirty="0"/>
              <a:t> </a:t>
            </a:r>
            <a:r>
              <a:rPr lang="en-US" sz="4400" dirty="0" err="1"/>
              <a:t>đỡ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luyện</a:t>
            </a:r>
            <a:r>
              <a:rPr lang="en-US" sz="4400" dirty="0"/>
              <a:t>.</a:t>
            </a:r>
          </a:p>
          <a:p>
            <a:pPr marL="571500" indent="-571500">
              <a:buFontTx/>
              <a:buChar char="-"/>
            </a:pP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265011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809209" y="-82930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99990">
            <a:off x="17722373" y="22266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03479">
            <a:off x="16499241" y="2463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5390">
            <a:off x="463333" y="50145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03479">
            <a:off x="771695" y="169646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68825" y="106186"/>
            <a:ext cx="8415955" cy="15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45"/>
              </a:lnSpc>
            </a:pPr>
            <a:r>
              <a:rPr lang="en-US" sz="9747" b="1" dirty="0">
                <a:solidFill>
                  <a:srgbClr val="F0762C"/>
                </a:solidFill>
                <a:latin typeface="Arimo"/>
                <a:ea typeface="Arimo"/>
                <a:cs typeface="Arimo"/>
                <a:sym typeface="Arimo"/>
              </a:rPr>
              <a:t>KHỞI ĐỘNG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90815" y="1843110"/>
            <a:ext cx="7602761" cy="59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899" b="1" i="1" spc="38" dirty="0">
                <a:solidFill>
                  <a:srgbClr val="F0762C"/>
                </a:solidFill>
                <a:latin typeface="Nunito Bold Italics"/>
                <a:ea typeface="Nunito Bold Italics"/>
                <a:cs typeface="Nunito Bold Italics"/>
                <a:sym typeface="Nunito Bold Italics"/>
              </a:rPr>
              <a:t>BÀI: “VỖ CÁI TAY” </a:t>
            </a:r>
          </a:p>
        </p:txBody>
      </p:sp>
      <p:sp>
        <p:nvSpPr>
          <p:cNvPr id="10" name="Freeform 7"/>
          <p:cNvSpPr/>
          <p:nvPr/>
        </p:nvSpPr>
        <p:spPr>
          <a:xfrm>
            <a:off x="4563381" y="4457700"/>
            <a:ext cx="9085038" cy="4944420"/>
          </a:xfrm>
          <a:custGeom>
            <a:avLst/>
            <a:gdLst/>
            <a:ahLst/>
            <a:cxnLst/>
            <a:rect l="l" t="t" r="r" b="b"/>
            <a:pathLst>
              <a:path w="6457648" h="3357977">
                <a:moveTo>
                  <a:pt x="0" y="0"/>
                </a:moveTo>
                <a:lnTo>
                  <a:pt x="6457648" y="0"/>
                </a:lnTo>
                <a:lnTo>
                  <a:pt x="6457648" y="3357977"/>
                </a:lnTo>
                <a:lnTo>
                  <a:pt x="0" y="33579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VỖ CÁI TAY _ NHẠC CỬ ĐIỆU _ NHẠC HOẠT NÁO">
            <a:hlinkClick r:id="" action="ppaction://media"/>
            <a:extLst>
              <a:ext uri="{FF2B5EF4-FFF2-40B4-BE49-F238E27FC236}">
                <a16:creationId xmlns:a16="http://schemas.microsoft.com/office/drawing/2014/main" id="{CB33E2D1-D5CB-488C-D0BF-54A3BBAFC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5904" y="2950265"/>
            <a:ext cx="1439992" cy="1439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17D514-7DCA-B2FA-9046-1661394911A6}"/>
              </a:ext>
            </a:extLst>
          </p:cNvPr>
          <p:cNvSpPr txBox="1"/>
          <p:nvPr/>
        </p:nvSpPr>
        <p:spPr>
          <a:xfrm>
            <a:off x="4267200" y="723900"/>
            <a:ext cx="9144000" cy="14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mo Italics"/>
              </a:rPr>
              <a:t>TRÒ CHƠI KHỞI ĐỘNG</a:t>
            </a:r>
          </a:p>
          <a:p>
            <a:pPr algn="ctr">
              <a:lnSpc>
                <a:spcPts val="3569"/>
              </a:lnSpc>
            </a:pP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mo Italics"/>
            </a:endParaRPr>
          </a:p>
          <a:p>
            <a:pPr algn="ctr">
              <a:lnSpc>
                <a:spcPts val="3569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mo Italics"/>
              </a:rPr>
              <a:t>“NHÓM BA, NHÓM BẢY”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722A1-F184-BB2E-06CB-0BBF82B4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4955" y="2696308"/>
            <a:ext cx="14918089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11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371" y="695542"/>
            <a:ext cx="18113258" cy="1579188"/>
            <a:chOff x="0" y="0"/>
            <a:chExt cx="4427690" cy="386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7690" cy="386024"/>
            </a:xfrm>
            <a:custGeom>
              <a:avLst/>
              <a:gdLst/>
              <a:ahLst/>
              <a:cxnLst/>
              <a:rect l="l" t="t" r="r" b="b"/>
              <a:pathLst>
                <a:path w="4427690" h="386024">
                  <a:moveTo>
                    <a:pt x="21798" y="0"/>
                  </a:moveTo>
                  <a:lnTo>
                    <a:pt x="4405892" y="0"/>
                  </a:lnTo>
                  <a:cubicBezTo>
                    <a:pt x="4417930" y="0"/>
                    <a:pt x="4427690" y="9759"/>
                    <a:pt x="4427690" y="21798"/>
                  </a:cubicBezTo>
                  <a:lnTo>
                    <a:pt x="4427690" y="364226"/>
                  </a:lnTo>
                  <a:cubicBezTo>
                    <a:pt x="4427690" y="376265"/>
                    <a:pt x="4417930" y="386024"/>
                    <a:pt x="4405892" y="386024"/>
                  </a:cubicBezTo>
                  <a:lnTo>
                    <a:pt x="21798" y="386024"/>
                  </a:lnTo>
                  <a:cubicBezTo>
                    <a:pt x="9759" y="386024"/>
                    <a:pt x="0" y="376265"/>
                    <a:pt x="0" y="364226"/>
                  </a:cubicBezTo>
                  <a:lnTo>
                    <a:pt x="0" y="21798"/>
                  </a:lnTo>
                  <a:cubicBezTo>
                    <a:pt x="0" y="9759"/>
                    <a:pt x="9759" y="0"/>
                    <a:pt x="21798" y="0"/>
                  </a:cubicBezTo>
                  <a:close/>
                </a:path>
              </a:pathLst>
            </a:custGeom>
            <a:solidFill>
              <a:srgbClr val="FFFFFF">
                <a:alpha val="56863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27690" cy="424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323388" y="3604734"/>
            <a:ext cx="13169682" cy="6886646"/>
          </a:xfrm>
          <a:custGeom>
            <a:avLst/>
            <a:gdLst/>
            <a:ahLst/>
            <a:cxnLst/>
            <a:rect l="l" t="t" r="r" b="b"/>
            <a:pathLst>
              <a:path w="13169682" h="6886646">
                <a:moveTo>
                  <a:pt x="0" y="0"/>
                </a:moveTo>
                <a:lnTo>
                  <a:pt x="13169682" y="0"/>
                </a:lnTo>
                <a:lnTo>
                  <a:pt x="13169682" y="6886646"/>
                </a:lnTo>
                <a:lnTo>
                  <a:pt x="0" y="6886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7371" y="1049001"/>
            <a:ext cx="18279950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77"/>
              </a:lnSpc>
            </a:pPr>
            <a:r>
              <a:rPr lang="en-US" sz="9857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HOẠT ĐỘNG NHÓM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435167C4-5D7B-C422-7FDC-37567BDAD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80306" y="767154"/>
            <a:ext cx="11517818" cy="105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0"/>
              </a:lnSpc>
            </a:pPr>
            <a:r>
              <a:rPr lang="en-US" sz="7400" b="1" dirty="0">
                <a:solidFill>
                  <a:srgbClr val="30374A"/>
                </a:solidFill>
                <a:latin typeface="Arimo Bold"/>
                <a:ea typeface="Arimo Bold"/>
                <a:cs typeface="Arimo Bold"/>
                <a:sym typeface="Arimo Bold"/>
              </a:rPr>
              <a:t>HỒI TĨNH</a:t>
            </a:r>
          </a:p>
        </p:txBody>
      </p:sp>
      <p:sp>
        <p:nvSpPr>
          <p:cNvPr id="3" name="Freeform 3"/>
          <p:cNvSpPr/>
          <p:nvPr/>
        </p:nvSpPr>
        <p:spPr>
          <a:xfrm>
            <a:off x="5516641" y="3364643"/>
            <a:ext cx="7845148" cy="6860939"/>
          </a:xfrm>
          <a:custGeom>
            <a:avLst/>
            <a:gdLst/>
            <a:ahLst/>
            <a:cxnLst/>
            <a:rect l="l" t="t" r="r" b="b"/>
            <a:pathLst>
              <a:path w="7845148" h="6860939">
                <a:moveTo>
                  <a:pt x="0" y="0"/>
                </a:moveTo>
                <a:lnTo>
                  <a:pt x="7845148" y="0"/>
                </a:lnTo>
                <a:lnTo>
                  <a:pt x="7845148" y="6860939"/>
                </a:lnTo>
                <a:lnTo>
                  <a:pt x="0" y="6860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7ff6b64d-cd16-4546-be3b-22c0439b66a0">
            <a:hlinkClick r:id="" action="ppaction://media"/>
            <a:extLst>
              <a:ext uri="{FF2B5EF4-FFF2-40B4-BE49-F238E27FC236}">
                <a16:creationId xmlns:a16="http://schemas.microsoft.com/office/drawing/2014/main" id="{A18A8E5F-47D4-FC43-D354-B16C87209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7700" y="1909965"/>
            <a:ext cx="1752600" cy="1752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8560" y="342900"/>
            <a:ext cx="19278599" cy="10901677"/>
            <a:chOff x="-556039" y="-703757"/>
            <a:chExt cx="5093798" cy="2871224"/>
          </a:xfrm>
        </p:grpSpPr>
        <p:sp>
          <p:nvSpPr>
            <p:cNvPr id="5" name="Freeform 5"/>
            <p:cNvSpPr/>
            <p:nvPr/>
          </p:nvSpPr>
          <p:spPr>
            <a:xfrm>
              <a:off x="-556039" y="-703757"/>
              <a:ext cx="5093798" cy="2789610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 sz="400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628061" y="8858490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7153107" y="143904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65750" y="3151604"/>
            <a:ext cx="6528470" cy="19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22"/>
              </a:lnSpc>
            </a:pPr>
            <a:r>
              <a:rPr lang="en-US" sz="15544" b="1" dirty="0">
                <a:solidFill>
                  <a:srgbClr val="889D75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1C3CE7-E252-4BD8-0BCD-DEF0BB7AA511}"/>
              </a:ext>
            </a:extLst>
          </p:cNvPr>
          <p:cNvSpPr txBox="1"/>
          <p:nvPr/>
        </p:nvSpPr>
        <p:spPr>
          <a:xfrm>
            <a:off x="2811249" y="1056175"/>
            <a:ext cx="1189482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770"/>
              </a:lnSpc>
            </a:pPr>
            <a:r>
              <a:rPr lang="en-US" sz="8000" b="1" dirty="0">
                <a:solidFill>
                  <a:srgbClr val="30374A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VẬN DỤNG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BF53B3-B7BD-BE4B-CB37-FD141ED28FC2}"/>
              </a:ext>
            </a:extLst>
          </p:cNvPr>
          <p:cNvSpPr txBox="1"/>
          <p:nvPr/>
        </p:nvSpPr>
        <p:spPr>
          <a:xfrm>
            <a:off x="1677315" y="3597400"/>
            <a:ext cx="106912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Freeform 12"/>
          <p:cNvSpPr/>
          <p:nvPr/>
        </p:nvSpPr>
        <p:spPr>
          <a:xfrm>
            <a:off x="14426848" y="2067426"/>
            <a:ext cx="3038094" cy="8229600"/>
          </a:xfrm>
          <a:custGeom>
            <a:avLst/>
            <a:gdLst/>
            <a:ahLst/>
            <a:cxnLst/>
            <a:rect l="l" t="t" r="r" b="b"/>
            <a:pathLst>
              <a:path w="3038094" h="8229600">
                <a:moveTo>
                  <a:pt x="0" y="0"/>
                </a:moveTo>
                <a:lnTo>
                  <a:pt x="3038094" y="0"/>
                </a:lnTo>
                <a:lnTo>
                  <a:pt x="30380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7499" y="9927635"/>
            <a:ext cx="19324030" cy="1429992"/>
            <a:chOff x="0" y="0"/>
            <a:chExt cx="5089456" cy="376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456" cy="376623"/>
            </a:xfrm>
            <a:custGeom>
              <a:avLst/>
              <a:gdLst/>
              <a:ahLst/>
              <a:cxnLst/>
              <a:rect l="l" t="t" r="r" b="b"/>
              <a:pathLst>
                <a:path w="5089456" h="376623">
                  <a:moveTo>
                    <a:pt x="0" y="0"/>
                  </a:moveTo>
                  <a:lnTo>
                    <a:pt x="5089456" y="0"/>
                  </a:lnTo>
                  <a:lnTo>
                    <a:pt x="5089456" y="376623"/>
                  </a:lnTo>
                  <a:lnTo>
                    <a:pt x="0" y="376623"/>
                  </a:lnTo>
                  <a:close/>
                </a:path>
              </a:pathLst>
            </a:custGeom>
            <a:solidFill>
              <a:srgbClr val="6E9D2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456" cy="4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26704" y="5495155"/>
            <a:ext cx="7708390" cy="4454807"/>
          </a:xfrm>
          <a:custGeom>
            <a:avLst/>
            <a:gdLst/>
            <a:ahLst/>
            <a:cxnLst/>
            <a:rect l="l" t="t" r="r" b="b"/>
            <a:pathLst>
              <a:path w="7708390" h="4454807">
                <a:moveTo>
                  <a:pt x="0" y="0"/>
                </a:moveTo>
                <a:lnTo>
                  <a:pt x="7708389" y="0"/>
                </a:lnTo>
                <a:lnTo>
                  <a:pt x="7708389" y="4454807"/>
                </a:lnTo>
                <a:lnTo>
                  <a:pt x="0" y="4454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363823"/>
            <a:ext cx="3196921" cy="4586138"/>
          </a:xfrm>
          <a:custGeom>
            <a:avLst/>
            <a:gdLst/>
            <a:ahLst/>
            <a:cxnLst/>
            <a:rect l="l" t="t" r="r" b="b"/>
            <a:pathLst>
              <a:path w="3196921" h="4586138">
                <a:moveTo>
                  <a:pt x="0" y="0"/>
                </a:moveTo>
                <a:lnTo>
                  <a:pt x="3196921" y="0"/>
                </a:lnTo>
                <a:lnTo>
                  <a:pt x="3196921" y="4586139"/>
                </a:lnTo>
                <a:lnTo>
                  <a:pt x="0" y="4586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570311"/>
            <a:ext cx="16230600" cy="478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EC3152"/>
                </a:solidFill>
                <a:latin typeface="Arimo Bold"/>
                <a:ea typeface="Arimo Bold"/>
                <a:cs typeface="Arimo Bold"/>
                <a:sym typeface="Arimo Bold"/>
              </a:rPr>
              <a:t>CHÚC CÁC CON CÓ NHỮNG GIỜ HỌC THẬT VUI VẺ VÀ BỔ ÍCH</a:t>
            </a:r>
          </a:p>
          <a:p>
            <a:pPr algn="ctr">
              <a:lnSpc>
                <a:spcPts val="9520"/>
              </a:lnSpc>
            </a:pPr>
            <a:endParaRPr lang="en-US" sz="6800" b="1" dirty="0">
              <a:solidFill>
                <a:srgbClr val="EC3152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9520"/>
              </a:lnSpc>
            </a:pPr>
            <a:r>
              <a:rPr lang="en-US" sz="6800" b="1" dirty="0">
                <a:solidFill>
                  <a:srgbClr val="EC3152"/>
                </a:solidFill>
                <a:latin typeface="Arimo Bold"/>
                <a:ea typeface="Arimo Bold"/>
                <a:cs typeface="Arimo Bold"/>
                <a:sym typeface="Arimo Bold"/>
              </a:rPr>
              <a:t>HẸN GẶP LẠI !</a:t>
            </a:r>
          </a:p>
        </p:txBody>
      </p:sp>
      <p:sp>
        <p:nvSpPr>
          <p:cNvPr id="8" name="Freeform 8"/>
          <p:cNvSpPr/>
          <p:nvPr/>
        </p:nvSpPr>
        <p:spPr>
          <a:xfrm>
            <a:off x="15091079" y="5341497"/>
            <a:ext cx="3196921" cy="4586138"/>
          </a:xfrm>
          <a:custGeom>
            <a:avLst/>
            <a:gdLst/>
            <a:ahLst/>
            <a:cxnLst/>
            <a:rect l="l" t="t" r="r" b="b"/>
            <a:pathLst>
              <a:path w="3196921" h="4586138">
                <a:moveTo>
                  <a:pt x="0" y="0"/>
                </a:moveTo>
                <a:lnTo>
                  <a:pt x="3196921" y="0"/>
                </a:lnTo>
                <a:lnTo>
                  <a:pt x="3196921" y="4586138"/>
                </a:lnTo>
                <a:lnTo>
                  <a:pt x="0" y="4586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134</Words>
  <Application>Microsoft Office PowerPoint</Application>
  <PresentationFormat>Custom</PresentationFormat>
  <Paragraphs>19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Arial</vt:lpstr>
      <vt:lpstr>Arimo Bold</vt:lpstr>
      <vt:lpstr>Times New Roman</vt:lpstr>
      <vt:lpstr>Arimo</vt:lpstr>
      <vt:lpstr>Nunito Bold Italics</vt:lpstr>
      <vt:lpstr>Arimo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NGÔ GIA TỰ</dc:title>
  <dc:creator>DELL</dc:creator>
  <cp:lastModifiedBy>ADMIN</cp:lastModifiedBy>
  <cp:revision>60</cp:revision>
  <dcterms:created xsi:type="dcterms:W3CDTF">2006-08-16T00:00:00Z</dcterms:created>
  <dcterms:modified xsi:type="dcterms:W3CDTF">2025-12-24T03:16:49Z</dcterms:modified>
  <dc:identifier>DAGStlJ4udM</dc:identifier>
</cp:coreProperties>
</file>