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63" r:id="rId4"/>
    <p:sldId id="286" r:id="rId5"/>
    <p:sldId id="265" r:id="rId6"/>
    <p:sldId id="287" r:id="rId7"/>
    <p:sldId id="291" r:id="rId8"/>
    <p:sldId id="292" r:id="rId9"/>
    <p:sldId id="294" r:id="rId10"/>
    <p:sldId id="2710" r:id="rId11"/>
    <p:sldId id="296" r:id="rId12"/>
    <p:sldId id="297" r:id="rId13"/>
    <p:sldId id="293" r:id="rId14"/>
    <p:sldId id="298" r:id="rId15"/>
    <p:sldId id="2711" r:id="rId16"/>
    <p:sldId id="2712" r:id="rId17"/>
    <p:sldId id="2709" r:id="rId18"/>
    <p:sldId id="1496" r:id="rId19"/>
    <p:sldId id="2705" r:id="rId20"/>
    <p:sldId id="2713" r:id="rId21"/>
    <p:sldId id="2714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6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2022/12/11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audio" Target="../media/audio1.wav"/><Relationship Id="rId5" Type="http://schemas.openxmlformats.org/officeDocument/2006/relationships/image" Target="../media/image6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800349" y="133712"/>
            <a:ext cx="682265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695881" y="21864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2152486" y="2253883"/>
            <a:ext cx="10081252" cy="62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từ được dùng để hỏi trong mỗi 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921" y="442281"/>
            <a:ext cx="6835901" cy="1764103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PA-矩形 12">
            <a:extLst>
              <a:ext uri="{FF2B5EF4-FFF2-40B4-BE49-F238E27FC236}">
                <a16:creationId xmlns:a16="http://schemas.microsoft.com/office/drawing/2014/main" id="{00EF2E96-C86A-44A1-AD9B-2389AAA421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53144" y="1226983"/>
            <a:ext cx="4093825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a: là từ gì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b: vì sao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c: à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d: mấy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2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05E99-12C1-4E72-9414-095781352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313" y="3290753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3228932"/>
            <a:ext cx="5909310" cy="3192188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30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Chuyển những câu kể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câu hỏi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B916C-03BF-438D-A6D5-131B3B3CC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599" y="361717"/>
            <a:ext cx="5754598" cy="10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01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587875" y="687399"/>
            <a:ext cx="57632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b. Cô giáo vào lớp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- Cô giáo vào lớp chưa?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- Cô giáo vào lớp ạ?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- Cô giáo có vào lớp không?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36E6E-A2E8-42C6-A0A8-E43DB27ABFC0}"/>
              </a:ext>
            </a:extLst>
          </p:cNvPr>
          <p:cNvGrpSpPr/>
          <p:nvPr/>
        </p:nvGrpSpPr>
        <p:grpSpPr>
          <a:xfrm>
            <a:off x="5801361" y="150095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474822" y="539334"/>
            <a:ext cx="52693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c.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dựng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à?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xây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dựng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4184382" y="4028586"/>
            <a:ext cx="52693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Trời mưa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2952619" y="1763718"/>
            <a:ext cx="62776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2258239" y="85503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 động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4" y="2247900"/>
            <a:ext cx="8349152" cy="20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ABFC8F-8623-48F0-AFAE-2B15014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7E6D4A-5D63-480A-8F3B-0DEE0A74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7" y="1274366"/>
            <a:ext cx="7771166" cy="43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MUỐN LÀM CẢNH SÁT">
            <a:hlinkClick r:id="" action="ppaction://media"/>
            <a:extLst>
              <a:ext uri="{FF2B5EF4-FFF2-40B4-BE49-F238E27FC236}">
                <a16:creationId xmlns:a16="http://schemas.microsoft.com/office/drawing/2014/main" id="{6409EC9D-AC58-4F57-B552-7D2A1BACC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7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1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65E327-0704-4AAF-AF6F-89E65A0A6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267" y="3274289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69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854" y="148290"/>
            <a:ext cx="5261304" cy="203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607560" y="4054950"/>
            <a:ext cx="25908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thuốc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564432" y="4833793"/>
            <a:ext cx="259080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301244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370</Words>
  <Application>Microsoft Office PowerPoint</Application>
  <PresentationFormat>Widescreen</PresentationFormat>
  <Paragraphs>74</Paragraphs>
  <Slides>21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等线 Light</vt:lpstr>
      <vt:lpstr>Arial</vt:lpstr>
      <vt:lpstr>Arial-Rounded</vt:lpstr>
      <vt:lpstr>Calibri</vt:lpstr>
      <vt:lpstr>Odibee Sans</vt:lpstr>
      <vt:lpstr>Pacifico</vt:lpstr>
      <vt:lpstr>Pattaya</vt:lpstr>
      <vt:lpstr>字魂52号-阿开漫画体</vt:lpstr>
      <vt:lpstr>千图网拥有20W+精美PPT模板 更多PPT模板下载至：www.58pic.com/office/ppt​​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20</cp:revision>
  <dcterms:created xsi:type="dcterms:W3CDTF">2022-08-31T03:16:51Z</dcterms:created>
  <dcterms:modified xsi:type="dcterms:W3CDTF">2022-12-11T01:45:35Z</dcterms:modified>
</cp:coreProperties>
</file>