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1">
            <a:extLst>
              <a:ext uri="{FF2B5EF4-FFF2-40B4-BE49-F238E27FC236}">
                <a16:creationId xmlns:a16="http://schemas.microsoft.com/office/drawing/2014/main" id="{93FBB79C-F14F-4FFF-9007-87FA4DC38132}"/>
              </a:ext>
            </a:extLst>
          </p:cNvPr>
          <p:cNvSpPr txBox="1"/>
          <p:nvPr/>
        </p:nvSpPr>
        <p:spPr>
          <a:xfrm>
            <a:off x="1192817" y="667872"/>
            <a:ext cx="10208047" cy="7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571</Words>
  <Application>Microsoft Office PowerPoint</Application>
  <PresentationFormat>Widescreen</PresentationFormat>
  <Paragraphs>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Fredoka One</vt:lpstr>
      <vt:lpstr>Georgia</vt:lpstr>
      <vt:lpstr>Nunito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44</cp:revision>
  <dcterms:created xsi:type="dcterms:W3CDTF">2022-07-29T11:07:56Z</dcterms:created>
  <dcterms:modified xsi:type="dcterms:W3CDTF">2022-12-03T15:52:44Z</dcterms:modified>
</cp:coreProperties>
</file>