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9" r:id="rId3"/>
    <p:sldId id="478" r:id="rId4"/>
    <p:sldId id="268" r:id="rId5"/>
    <p:sldId id="369" r:id="rId6"/>
    <p:sldId id="486" r:id="rId7"/>
    <p:sldId id="796" r:id="rId8"/>
    <p:sldId id="490" r:id="rId9"/>
    <p:sldId id="781" r:id="rId10"/>
    <p:sldId id="280" r:id="rId11"/>
    <p:sldId id="275" r:id="rId12"/>
    <p:sldId id="491" r:id="rId13"/>
    <p:sldId id="782" r:id="rId14"/>
    <p:sldId id="783" r:id="rId15"/>
    <p:sldId id="293" r:id="rId16"/>
    <p:sldId id="295" r:id="rId17"/>
    <p:sldId id="296" r:id="rId18"/>
    <p:sldId id="30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Legion" initials="L" lastIdx="1" clrIdx="1">
    <p:extLst>
      <p:ext uri="{19B8F6BF-5375-455C-9EA6-DF929625EA0E}">
        <p15:presenceInfo xmlns:p15="http://schemas.microsoft.com/office/powerpoint/2012/main" userId="Legi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F46C"/>
    <a:srgbClr val="B2FA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90" autoAdjust="0"/>
  </p:normalViewPr>
  <p:slideViewPr>
    <p:cSldViewPr snapToGrid="0">
      <p:cViewPr varScale="1">
        <p:scale>
          <a:sx n="74" d="100"/>
          <a:sy n="74" d="100"/>
        </p:scale>
        <p:origin x="37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F8C1E-BD81-47A7-989E-6C2AF44B24AB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6BD41-3D0E-45B9-AEBC-8ED4542F7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0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3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1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7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13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10315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906744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3147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54896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7041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71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0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5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6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3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9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0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2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3328-2421-4B93-B770-3A2669E25A62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9"/>
          <a:srcRect l="167" t="1" r="2" b="1171"/>
          <a:stretch/>
        </p:blipFill>
        <p:spPr>
          <a:xfrm>
            <a:off x="26376" y="-22357"/>
            <a:ext cx="12165623" cy="391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9"/>
          <a:srcRect l="22657" t="2" b="-3"/>
          <a:stretch/>
        </p:blipFill>
        <p:spPr>
          <a:xfrm rot="10800000">
            <a:off x="-2" y="6479654"/>
            <a:ext cx="10858502" cy="39627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31885" y="0"/>
            <a:ext cx="1775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Unit </a:t>
            </a:r>
            <a:r>
              <a:rPr lang="en-US" dirty="0" smtClean="0">
                <a:solidFill>
                  <a:srgbClr val="FF0000"/>
                </a:solidFill>
              </a:rPr>
              <a:t>3: Weather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058401" y="0"/>
            <a:ext cx="2021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Lesson 4.1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24912" y="6465933"/>
            <a:ext cx="968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Tiếng</a:t>
            </a:r>
            <a:r>
              <a:rPr lang="en-US" baseline="0" dirty="0">
                <a:solidFill>
                  <a:schemeClr val="bg1"/>
                </a:solidFill>
              </a:rPr>
              <a:t> </a:t>
            </a:r>
            <a:r>
              <a:rPr lang="en-US" baseline="0" dirty="0" err="1">
                <a:solidFill>
                  <a:schemeClr val="bg1"/>
                </a:solidFill>
              </a:rPr>
              <a:t>Anh</a:t>
            </a:r>
            <a:r>
              <a:rPr lang="en-US" baseline="0" dirty="0">
                <a:solidFill>
                  <a:schemeClr val="bg1"/>
                </a:solidFill>
              </a:rPr>
              <a:t> 4 </a:t>
            </a:r>
            <a:r>
              <a:rPr lang="en-US" baseline="0" dirty="0" err="1">
                <a:solidFill>
                  <a:schemeClr val="bg1"/>
                </a:solidFill>
              </a:rPr>
              <a:t>i</a:t>
            </a:r>
            <a:r>
              <a:rPr lang="en-US" baseline="0" dirty="0">
                <a:solidFill>
                  <a:schemeClr val="bg1"/>
                </a:solidFill>
              </a:rPr>
              <a:t>-Learn Smart Start                                 </a:t>
            </a:r>
            <a:r>
              <a:rPr lang="en-US" baseline="0" dirty="0">
                <a:solidFill>
                  <a:srgbClr val="002060"/>
                </a:solidFill>
              </a:rPr>
              <a:t> DTP Education Solutions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046" y="6242538"/>
            <a:ext cx="681036" cy="75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8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9" r:id="rId14"/>
    <p:sldLayoutId id="2147483681" r:id="rId15"/>
    <p:sldLayoutId id="2147483694" r:id="rId16"/>
    <p:sldLayoutId id="214748369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microsoft.com/office/2007/relationships/media" Target="../media/media8.mp3"/><Relationship Id="rId1" Type="http://schemas.openxmlformats.org/officeDocument/2006/relationships/audio" Target="NULL" TargetMode="Externa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18" Type="http://schemas.openxmlformats.org/officeDocument/2006/relationships/image" Target="../media/image9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image" Target="../media/image8.png"/><Relationship Id="rId2" Type="http://schemas.openxmlformats.org/officeDocument/2006/relationships/audio" Target="../media/media1.mp3"/><Relationship Id="rId16" Type="http://schemas.openxmlformats.org/officeDocument/2006/relationships/image" Target="../media/image7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slideLayout" Target="../slideLayouts/slideLayout1.xml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137" y="-30773"/>
            <a:ext cx="12298274" cy="69195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934F0B-7D32-D163-A84A-29BF3DEBAA05}"/>
              </a:ext>
            </a:extLst>
          </p:cNvPr>
          <p:cNvSpPr txBox="1"/>
          <p:nvPr/>
        </p:nvSpPr>
        <p:spPr>
          <a:xfrm>
            <a:off x="5847185" y="2971800"/>
            <a:ext cx="614887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Unit 3: WEATHER</a:t>
            </a:r>
          </a:p>
          <a:p>
            <a:pPr algn="ctr"/>
            <a:r>
              <a:rPr lang="en-US" sz="3600" b="1" dirty="0">
                <a:solidFill>
                  <a:srgbClr val="00B050"/>
                </a:solidFill>
              </a:rPr>
              <a:t>Lesson 4.1 </a:t>
            </a:r>
          </a:p>
          <a:p>
            <a:pPr algn="ctr"/>
            <a:r>
              <a:rPr lang="en-US" sz="3600" b="1" dirty="0">
                <a:solidFill>
                  <a:srgbClr val="0070C0"/>
                </a:solidFill>
              </a:rPr>
              <a:t>Page 43</a:t>
            </a:r>
          </a:p>
        </p:txBody>
      </p:sp>
    </p:spTree>
    <p:extLst>
      <p:ext uri="{BB962C8B-B14F-4D97-AF65-F5344CB8AC3E}">
        <p14:creationId xmlns:p14="http://schemas.microsoft.com/office/powerpoint/2010/main" val="207144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7052" y="3918856"/>
            <a:ext cx="2793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Structure</a:t>
            </a:r>
          </a:p>
        </p:txBody>
      </p:sp>
    </p:spTree>
    <p:extLst>
      <p:ext uri="{BB962C8B-B14F-4D97-AF65-F5344CB8AC3E}">
        <p14:creationId xmlns:p14="http://schemas.microsoft.com/office/powerpoint/2010/main" val="146987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94" y="0"/>
            <a:ext cx="10506272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7019" y="711255"/>
            <a:ext cx="5674528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Structures</a:t>
            </a:r>
            <a:endParaRPr lang="en-US" sz="3600" i="1" dirty="0"/>
          </a:p>
          <a:p>
            <a:r>
              <a:rPr lang="en-US" sz="3600" i="1" dirty="0"/>
              <a:t>What do you like </a:t>
            </a:r>
          </a:p>
          <a:p>
            <a:r>
              <a:rPr lang="en-US" sz="3600" i="1" dirty="0"/>
              <a:t>doing when it's hot?</a:t>
            </a:r>
          </a:p>
          <a:p>
            <a:r>
              <a:rPr lang="en-US" sz="3600" dirty="0"/>
              <a:t>I like swimming. 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117847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E51D03-8A14-1565-1587-6EA795BC79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02" y="517340"/>
            <a:ext cx="5928874" cy="6858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5542CD-DD0E-F46D-944F-43C1DA8F70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3811" y="3642960"/>
            <a:ext cx="1607959" cy="14936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7F5806D-3ABF-5CFB-83D3-2465B79830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02" y="3460189"/>
            <a:ext cx="1630821" cy="1425063"/>
          </a:xfrm>
          <a:prstGeom prst="rect">
            <a:avLst/>
          </a:prstGeom>
        </p:spPr>
      </p:pic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4542F142-42C0-87FA-54F4-454AF857ED1B}"/>
              </a:ext>
            </a:extLst>
          </p:cNvPr>
          <p:cNvSpPr/>
          <p:nvPr/>
        </p:nvSpPr>
        <p:spPr>
          <a:xfrm>
            <a:off x="1979629" y="2149311"/>
            <a:ext cx="3978111" cy="1493649"/>
          </a:xfrm>
          <a:prstGeom prst="wedgeRoundRectCallout">
            <a:avLst>
              <a:gd name="adj1" fmla="val -38605"/>
              <a:gd name="adj2" fmla="val 72598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What do you like doing when it's hot?</a:t>
            </a: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EA39F067-50E2-ABB1-5A87-F1F26EA4BBA5}"/>
              </a:ext>
            </a:extLst>
          </p:cNvPr>
          <p:cNvSpPr/>
          <p:nvPr/>
        </p:nvSpPr>
        <p:spPr>
          <a:xfrm>
            <a:off x="6947821" y="3642960"/>
            <a:ext cx="3165990" cy="1059523"/>
          </a:xfrm>
          <a:prstGeom prst="wedgeRoundRectCallout">
            <a:avLst>
              <a:gd name="adj1" fmla="val 43777"/>
              <a:gd name="adj2" fmla="val 77053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I like swimming.</a:t>
            </a:r>
          </a:p>
        </p:txBody>
      </p:sp>
      <p:pic>
        <p:nvPicPr>
          <p:cNvPr id="8" name="CD1 TRACK 71">
            <a:hlinkClick r:id="" action="ppaction://media"/>
            <a:extLst>
              <a:ext uri="{FF2B5EF4-FFF2-40B4-BE49-F238E27FC236}">
                <a16:creationId xmlns:a16="http://schemas.microsoft.com/office/drawing/2014/main" id="{10665BDE-DC21-2BB7-91DE-15E800DD9A0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661" end="4348.31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441597" y="3972275"/>
            <a:ext cx="1313783" cy="1313783"/>
          </a:xfrm>
          <a:prstGeom prst="rect">
            <a:avLst/>
          </a:prstGeom>
        </p:spPr>
      </p:pic>
      <p:pic>
        <p:nvPicPr>
          <p:cNvPr id="9" name="CD1 TRACK 71">
            <a:hlinkClick r:id="" action="ppaction://media"/>
            <a:extLst>
              <a:ext uri="{FF2B5EF4-FFF2-40B4-BE49-F238E27FC236}">
                <a16:creationId xmlns:a16="http://schemas.microsoft.com/office/drawing/2014/main" id="{10665BDE-DC21-2BB7-91DE-15E800DD9A0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581" end="2002.31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04007" y="5286058"/>
            <a:ext cx="1313783" cy="131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1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66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08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6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0AF3D3-216A-7727-DC5E-AB4B0C00C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125" y="459802"/>
            <a:ext cx="5707875" cy="6782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9F32A9-BFAD-3108-4457-664D486404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125" y="2007747"/>
            <a:ext cx="11758679" cy="284250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04A21A2-41DF-5DC3-246C-4CF3CE1A48A1}"/>
              </a:ext>
            </a:extLst>
          </p:cNvPr>
          <p:cNvSpPr txBox="1"/>
          <p:nvPr/>
        </p:nvSpPr>
        <p:spPr>
          <a:xfrm>
            <a:off x="6702458" y="2965843"/>
            <a:ext cx="1762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cold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7D5D84-74EA-144A-5F69-93EF8EFF1828}"/>
              </a:ext>
            </a:extLst>
          </p:cNvPr>
          <p:cNvSpPr txBox="1"/>
          <p:nvPr/>
        </p:nvSpPr>
        <p:spPr>
          <a:xfrm>
            <a:off x="6702458" y="3892157"/>
            <a:ext cx="1762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stormy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11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26C1A7-ACB1-FB3F-94D1-AB01BADFC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02" y="2657976"/>
            <a:ext cx="11728196" cy="18975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0AF3D3-216A-7727-DC5E-AB4B0C00C5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125" y="459802"/>
            <a:ext cx="5707875" cy="67823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04A21A2-41DF-5DC3-246C-4CF3CE1A48A1}"/>
              </a:ext>
            </a:extLst>
          </p:cNvPr>
          <p:cNvSpPr txBox="1"/>
          <p:nvPr/>
        </p:nvSpPr>
        <p:spPr>
          <a:xfrm>
            <a:off x="6495069" y="2663803"/>
            <a:ext cx="1762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warm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7D5D84-74EA-144A-5F69-93EF8EFF1828}"/>
              </a:ext>
            </a:extLst>
          </p:cNvPr>
          <p:cNvSpPr txBox="1"/>
          <p:nvPr/>
        </p:nvSpPr>
        <p:spPr>
          <a:xfrm>
            <a:off x="6495069" y="3606748"/>
            <a:ext cx="1762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freezing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49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04265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341705" y="1815293"/>
            <a:ext cx="2721250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 smtClean="0">
                <a:solidFill>
                  <a:srgbClr val="FF0000"/>
                </a:solidFill>
              </a:rPr>
              <a:t>Vocabulary</a:t>
            </a:r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Hot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Cold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Warm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Cool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Freezing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Stormy</a:t>
            </a:r>
            <a:endParaRPr lang="en-US" sz="3600" i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76974" y="1815293"/>
            <a:ext cx="5789238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What do you like doing when it's hot?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I like swimming. </a:t>
            </a:r>
          </a:p>
          <a:p>
            <a:endParaRPr lang="en-US" sz="3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88087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242595" y="1273530"/>
            <a:ext cx="11872029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vocabularies and structure;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 smtClean="0">
                <a:solidFill>
                  <a:srgbClr val="0070C0"/>
                </a:solidFill>
              </a:rPr>
              <a:t>Prepare </a:t>
            </a:r>
            <a:r>
              <a:rPr lang="en-US" sz="3600" i="1" dirty="0">
                <a:solidFill>
                  <a:srgbClr val="0070C0"/>
                </a:solidFill>
              </a:rPr>
              <a:t>the next lesson (page 44 SB</a:t>
            </a:r>
            <a:r>
              <a:rPr lang="en-US" sz="3600" i="1" dirty="0" smtClean="0">
                <a:solidFill>
                  <a:srgbClr val="0070C0"/>
                </a:solidFill>
              </a:rPr>
              <a:t>). 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15724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1" y="1298575"/>
            <a:ext cx="12169939" cy="4253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35025" y="5659275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84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Vocabulary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Structure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1022" y="399090"/>
            <a:ext cx="4300251" cy="604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81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the weather like today.</a:t>
            </a:r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</a:t>
            </a:r>
            <a:r>
              <a:rPr lang="en-US" sz="3600" i="1" dirty="0">
                <a:solidFill>
                  <a:srgbClr val="0070C0"/>
                </a:solidFill>
              </a:rPr>
              <a:t> Cold, Hot, Warm, Freezing, Cool, Stormy</a:t>
            </a:r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 smtClean="0">
                <a:solidFill>
                  <a:srgbClr val="0070C0"/>
                </a:solidFill>
              </a:rPr>
              <a:t>Structure</a:t>
            </a:r>
            <a:r>
              <a:rPr lang="en-US" sz="3600" dirty="0" smtClean="0">
                <a:solidFill>
                  <a:srgbClr val="0070C0"/>
                </a:solidFill>
              </a:rPr>
              <a:t>:  What </a:t>
            </a:r>
            <a:r>
              <a:rPr lang="en-US" sz="3600" dirty="0">
                <a:solidFill>
                  <a:srgbClr val="0070C0"/>
                </a:solidFill>
              </a:rPr>
              <a:t>do you like doing when it's hot?</a:t>
            </a:r>
          </a:p>
          <a:p>
            <a:r>
              <a:rPr lang="en-US" sz="3600" dirty="0" smtClean="0">
                <a:solidFill>
                  <a:srgbClr val="0070C0"/>
                </a:solidFill>
              </a:rPr>
              <a:t>                     I </a:t>
            </a:r>
            <a:r>
              <a:rPr lang="en-US" sz="3600" dirty="0">
                <a:solidFill>
                  <a:srgbClr val="0070C0"/>
                </a:solidFill>
              </a:rPr>
              <a:t>like swimming. </a:t>
            </a: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02681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247688863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55166" y="3995535"/>
            <a:ext cx="39060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286654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D1 TRACK 70">
            <a:hlinkClick r:id="" action="ppaction://media"/>
            <a:extLst>
              <a:ext uri="{FF2B5EF4-FFF2-40B4-BE49-F238E27FC236}">
                <a16:creationId xmlns:a16="http://schemas.microsoft.com/office/drawing/2014/main" id="{0AF716CB-3D01-A948-60C6-93F7ECC71C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418651" y="648429"/>
            <a:ext cx="487363" cy="4873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0FF14E-5847-DD28-AC26-66AD3E7D73F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7675" y="597340"/>
            <a:ext cx="5408457" cy="538452"/>
          </a:xfrm>
          <a:prstGeom prst="rect">
            <a:avLst/>
          </a:prstGeom>
        </p:spPr>
      </p:pic>
      <p:pic>
        <p:nvPicPr>
          <p:cNvPr id="4" name="hot">
            <a:hlinkClick r:id="" action="ppaction://media"/>
            <a:extLst>
              <a:ext uri="{FF2B5EF4-FFF2-40B4-BE49-F238E27FC236}">
                <a16:creationId xmlns:a16="http://schemas.microsoft.com/office/drawing/2014/main" id="{84D4A39B-030B-8061-54A0-3A01DD55939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16219" y="4501301"/>
            <a:ext cx="487363" cy="487363"/>
          </a:xfrm>
          <a:prstGeom prst="rect">
            <a:avLst/>
          </a:prstGeom>
        </p:spPr>
      </p:pic>
      <p:pic>
        <p:nvPicPr>
          <p:cNvPr id="6" name="cold">
            <a:hlinkClick r:id="" action="ppaction://media"/>
            <a:extLst>
              <a:ext uri="{FF2B5EF4-FFF2-40B4-BE49-F238E27FC236}">
                <a16:creationId xmlns:a16="http://schemas.microsoft.com/office/drawing/2014/main" id="{DE1DD89B-4CFC-0046-AE4A-9C07F7AA755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964423" y="4501300"/>
            <a:ext cx="487363" cy="487363"/>
          </a:xfrm>
          <a:prstGeom prst="rect">
            <a:avLst/>
          </a:prstGeom>
        </p:spPr>
      </p:pic>
      <p:pic>
        <p:nvPicPr>
          <p:cNvPr id="7" name="warm">
            <a:hlinkClick r:id="" action="ppaction://media"/>
            <a:extLst>
              <a:ext uri="{FF2B5EF4-FFF2-40B4-BE49-F238E27FC236}">
                <a16:creationId xmlns:a16="http://schemas.microsoft.com/office/drawing/2014/main" id="{8403C683-583F-675E-730B-442A2A972941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978769" y="4501302"/>
            <a:ext cx="487363" cy="487363"/>
          </a:xfrm>
          <a:prstGeom prst="rect">
            <a:avLst/>
          </a:prstGeom>
        </p:spPr>
      </p:pic>
      <p:pic>
        <p:nvPicPr>
          <p:cNvPr id="8" name="cool">
            <a:hlinkClick r:id="" action="ppaction://media"/>
            <a:extLst>
              <a:ext uri="{FF2B5EF4-FFF2-40B4-BE49-F238E27FC236}">
                <a16:creationId xmlns:a16="http://schemas.microsoft.com/office/drawing/2014/main" id="{3FA0E541-52DD-2235-75C7-3237CA69A851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7024538" y="4501302"/>
            <a:ext cx="487363" cy="487363"/>
          </a:xfrm>
          <a:prstGeom prst="rect">
            <a:avLst/>
          </a:prstGeom>
        </p:spPr>
      </p:pic>
      <p:pic>
        <p:nvPicPr>
          <p:cNvPr id="11" name="freezing">
            <a:hlinkClick r:id="" action="ppaction://media"/>
            <a:extLst>
              <a:ext uri="{FF2B5EF4-FFF2-40B4-BE49-F238E27FC236}">
                <a16:creationId xmlns:a16="http://schemas.microsoft.com/office/drawing/2014/main" id="{6901F4C0-7DAF-DE3C-070B-9514580E2FA0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941319" y="4585268"/>
            <a:ext cx="487363" cy="487363"/>
          </a:xfrm>
          <a:prstGeom prst="rect">
            <a:avLst/>
          </a:prstGeom>
        </p:spPr>
      </p:pic>
      <p:pic>
        <p:nvPicPr>
          <p:cNvPr id="12" name="stormy">
            <a:hlinkClick r:id="" action="ppaction://media"/>
            <a:extLst>
              <a:ext uri="{FF2B5EF4-FFF2-40B4-BE49-F238E27FC236}">
                <a16:creationId xmlns:a16="http://schemas.microsoft.com/office/drawing/2014/main" id="{CD57577F-CD4D-76EA-7B82-1B905FC58D0A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955665" y="4501301"/>
            <a:ext cx="487363" cy="4873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935661-5E3C-2B31-8AFB-49BA0F3FC7B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1785368"/>
            <a:ext cx="12192000" cy="328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14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15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93639"/>
            <a:ext cx="7974952" cy="53166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55166" y="3995535"/>
            <a:ext cx="29552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Practice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09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15">
            <a:extLst>
              <a:ext uri="{FF2B5EF4-FFF2-40B4-BE49-F238E27FC236}">
                <a16:creationId xmlns:a16="http://schemas.microsoft.com/office/drawing/2014/main" id="{D231A4DC-6ADA-1CFA-AA87-F34C9AC0FB04}"/>
              </a:ext>
            </a:extLst>
          </p:cNvPr>
          <p:cNvSpPr/>
          <p:nvPr/>
        </p:nvSpPr>
        <p:spPr>
          <a:xfrm>
            <a:off x="9861224" y="2426943"/>
            <a:ext cx="1350115" cy="39756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15">
            <a:extLst>
              <a:ext uri="{FF2B5EF4-FFF2-40B4-BE49-F238E27FC236}">
                <a16:creationId xmlns:a16="http://schemas.microsoft.com/office/drawing/2014/main" id="{575EECE4-EDCB-834A-2760-6597DD157E1D}"/>
              </a:ext>
            </a:extLst>
          </p:cNvPr>
          <p:cNvSpPr/>
          <p:nvPr/>
        </p:nvSpPr>
        <p:spPr>
          <a:xfrm>
            <a:off x="8960077" y="3429000"/>
            <a:ext cx="611306" cy="39756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13003BB-E6EE-81F3-F902-4E00C3B67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3319"/>
            <a:ext cx="12192000" cy="38913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C4C7E24-77F2-BF1F-E9DE-5DA84BB300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6558"/>
            <a:ext cx="3703641" cy="59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97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77D4F8E4-2C98-BF38-D9BF-8365B43F70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504" y="4614827"/>
            <a:ext cx="1775526" cy="17755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3F9331-E775-2983-C76E-DD41AE44C2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426" y="541915"/>
            <a:ext cx="2164268" cy="19280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72AF34-5A38-10E2-D720-EE7B1CDEF2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983" y="2507910"/>
            <a:ext cx="2209992" cy="19508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028CA0-16B6-42F3-A392-64370E0FF1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983" y="4520025"/>
            <a:ext cx="2209992" cy="19432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4C466D5-54DF-D758-8AF2-F6AA829FBB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99136" y="536076"/>
            <a:ext cx="2179509" cy="19280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75E698-3EBB-42D3-097D-1592B6E678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99136" y="2538393"/>
            <a:ext cx="2187130" cy="19204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1026615-EA90-550B-5B16-2860340BB3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99136" y="4535266"/>
            <a:ext cx="2225233" cy="192802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8D8DBA7-DB5E-E852-DDF0-B0F26A91D8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504" y="612326"/>
            <a:ext cx="1775526" cy="177552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8B2601B-D834-E9C0-B377-E94B8A333EE3}"/>
              </a:ext>
            </a:extLst>
          </p:cNvPr>
          <p:cNvSpPr txBox="1"/>
          <p:nvPr/>
        </p:nvSpPr>
        <p:spPr>
          <a:xfrm>
            <a:off x="3363920" y="1238479"/>
            <a:ext cx="1004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Hot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1CDAC3A-4205-7BE4-53D3-46702626B3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504" y="2595591"/>
            <a:ext cx="1775526" cy="177552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82A25A0-6416-D0AA-7302-AB4DD440E77C}"/>
              </a:ext>
            </a:extLst>
          </p:cNvPr>
          <p:cNvSpPr txBox="1"/>
          <p:nvPr/>
        </p:nvSpPr>
        <p:spPr>
          <a:xfrm>
            <a:off x="3363921" y="3221744"/>
            <a:ext cx="1004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C000"/>
                </a:solidFill>
              </a:rPr>
              <a:t>Cold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D685A0E-9638-34BD-78A6-745AB95B8A63}"/>
              </a:ext>
            </a:extLst>
          </p:cNvPr>
          <p:cNvSpPr txBox="1"/>
          <p:nvPr/>
        </p:nvSpPr>
        <p:spPr>
          <a:xfrm>
            <a:off x="3262227" y="5230049"/>
            <a:ext cx="1208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Warm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0237EB7-5348-CD90-97FD-525AD201B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307800" y="612326"/>
            <a:ext cx="1775526" cy="1775526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51B52673-9899-9119-B097-8538E42C9658}"/>
              </a:ext>
            </a:extLst>
          </p:cNvPr>
          <p:cNvSpPr txBox="1"/>
          <p:nvPr/>
        </p:nvSpPr>
        <p:spPr>
          <a:xfrm>
            <a:off x="7591523" y="1238479"/>
            <a:ext cx="1208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92D050"/>
                </a:solidFill>
              </a:rPr>
              <a:t>Cool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019D93C-0E93-F4D1-705C-EE118E91F4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339887" y="4614827"/>
            <a:ext cx="1775526" cy="177552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5AA7464-6F45-FA09-C97F-5A8060F84A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307800" y="2595591"/>
            <a:ext cx="1775526" cy="1775526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EE1BBA13-5749-B85C-9243-9D48FEBD5E33}"/>
              </a:ext>
            </a:extLst>
          </p:cNvPr>
          <p:cNvSpPr txBox="1"/>
          <p:nvPr/>
        </p:nvSpPr>
        <p:spPr>
          <a:xfrm>
            <a:off x="7479845" y="3221744"/>
            <a:ext cx="1495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Freezing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0C55CDF-8976-25B3-0C47-462CD54B129A}"/>
              </a:ext>
            </a:extLst>
          </p:cNvPr>
          <p:cNvSpPr txBox="1"/>
          <p:nvPr/>
        </p:nvSpPr>
        <p:spPr>
          <a:xfrm>
            <a:off x="7479844" y="5230049"/>
            <a:ext cx="1495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</a:rPr>
              <a:t>Stormy</a:t>
            </a:r>
          </a:p>
        </p:txBody>
      </p:sp>
    </p:spTree>
    <p:extLst>
      <p:ext uri="{BB962C8B-B14F-4D97-AF65-F5344CB8AC3E}">
        <p14:creationId xmlns:p14="http://schemas.microsoft.com/office/powerpoint/2010/main" val="309358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5" grpId="0"/>
      <p:bldP spid="29" grpId="0"/>
      <p:bldP spid="32" grpId="0"/>
      <p:bldP spid="3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989</TotalTime>
  <Words>160</Words>
  <Application>Microsoft Office PowerPoint</Application>
  <PresentationFormat>Widescreen</PresentationFormat>
  <Paragraphs>51</Paragraphs>
  <Slides>18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ADMIN</cp:lastModifiedBy>
  <cp:revision>77</cp:revision>
  <dcterms:created xsi:type="dcterms:W3CDTF">2023-01-31T08:21:18Z</dcterms:created>
  <dcterms:modified xsi:type="dcterms:W3CDTF">2025-11-21T05:56:39Z</dcterms:modified>
</cp:coreProperties>
</file>