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60" r:id="rId4"/>
    <p:sldId id="263" r:id="rId5"/>
    <p:sldId id="266" r:id="rId6"/>
    <p:sldId id="256" r:id="rId7"/>
    <p:sldId id="262" r:id="rId8"/>
    <p:sldId id="267" r:id="rId9"/>
    <p:sldId id="268" r:id="rId10"/>
    <p:sldId id="269" r:id="rId11"/>
    <p:sldId id="270" r:id="rId12"/>
    <p:sldId id="271" r:id="rId13"/>
    <p:sldId id="272" r:id="rId14"/>
    <p:sldId id="273" r:id="rId15"/>
    <p:sldId id="274" r:id="rId16"/>
    <p:sldId id="275" r:id="rId17"/>
    <p:sldId id="354" r:id="rId18"/>
    <p:sldId id="277" r:id="rId19"/>
    <p:sldId id="278" r:id="rId20"/>
    <p:sldId id="279" r:id="rId21"/>
    <p:sldId id="357" r:id="rId22"/>
    <p:sldId id="358" r:id="rId23"/>
    <p:sldId id="359" r:id="rId24"/>
    <p:sldId id="360" r:id="rId25"/>
    <p:sldId id="361" r:id="rId26"/>
    <p:sldId id="362"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7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59511-A38D-4514-9A5B-26EFEEDCD4B4}"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B6E60-9EE4-45A7-B212-10F98CCB1D32}" type="slidenum">
              <a:rPr lang="en-US" smtClean="0"/>
              <a:t>‹#›</a:t>
            </a:fld>
            <a:endParaRPr lang="en-US"/>
          </a:p>
        </p:txBody>
      </p:sp>
    </p:spTree>
    <p:extLst>
      <p:ext uri="{BB962C8B-B14F-4D97-AF65-F5344CB8AC3E}">
        <p14:creationId xmlns:p14="http://schemas.microsoft.com/office/powerpoint/2010/main" val="156606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86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09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DD7DE-6B6D-A24B-8A47-9ECDBC7E105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96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 Đáp án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DD7DE-6B6D-A24B-8A47-9ECDBC7E105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16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D75B7F-6C47-ECFD-B1C4-1AD57F07521D}"/>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5" name="Footer Placeholder 4">
            <a:extLst>
              <a:ext uri="{FF2B5EF4-FFF2-40B4-BE49-F238E27FC236}">
                <a16:creationId xmlns:a16="http://schemas.microsoft.com/office/drawing/2014/main" xmlns=""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EAEC37-6538-5139-1F36-6F76D5003BA6}"/>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5" name="Footer Placeholder 4">
            <a:extLst>
              <a:ext uri="{FF2B5EF4-FFF2-40B4-BE49-F238E27FC236}">
                <a16:creationId xmlns:a16="http://schemas.microsoft.com/office/drawing/2014/main" xmlns=""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DF508F5-A502-3A33-A6FA-1026642A0C3E}"/>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5" name="Footer Placeholder 4">
            <a:extLst>
              <a:ext uri="{FF2B5EF4-FFF2-40B4-BE49-F238E27FC236}">
                <a16:creationId xmlns:a16="http://schemas.microsoft.com/office/drawing/2014/main" xmlns=""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67A0A7-4ED7-73C4-B3D5-F40A11FF6BEC}"/>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5" name="Footer Placeholder 4">
            <a:extLst>
              <a:ext uri="{FF2B5EF4-FFF2-40B4-BE49-F238E27FC236}">
                <a16:creationId xmlns:a16="http://schemas.microsoft.com/office/drawing/2014/main" xmlns=""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271390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60847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2025/11/21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2025/11/21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xmlns=""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xmlns=""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xmlns=""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xmlns=""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95F99D-519D-DA5B-75DE-41BF5CBBF80A}"/>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5" name="Footer Placeholder 4">
            <a:extLst>
              <a:ext uri="{FF2B5EF4-FFF2-40B4-BE49-F238E27FC236}">
                <a16:creationId xmlns:a16="http://schemas.microsoft.com/office/drawing/2014/main" xmlns=""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866E41D-F6B3-6901-13A2-DE08BB0EB130}"/>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6" name="Footer Placeholder 5">
            <a:extLst>
              <a:ext uri="{FF2B5EF4-FFF2-40B4-BE49-F238E27FC236}">
                <a16:creationId xmlns:a16="http://schemas.microsoft.com/office/drawing/2014/main" xmlns=""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C25F21-D308-061A-BEC5-98395E5930CE}"/>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8" name="Footer Placeholder 7">
            <a:extLst>
              <a:ext uri="{FF2B5EF4-FFF2-40B4-BE49-F238E27FC236}">
                <a16:creationId xmlns:a16="http://schemas.microsoft.com/office/drawing/2014/main" xmlns=""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7FED36-B89D-72C4-8E1D-7A26F445F97B}"/>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4" name="Footer Placeholder 3">
            <a:extLst>
              <a:ext uri="{FF2B5EF4-FFF2-40B4-BE49-F238E27FC236}">
                <a16:creationId xmlns:a16="http://schemas.microsoft.com/office/drawing/2014/main" xmlns=""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6EB0253-D158-0FE7-BFC1-742284AB32F3}"/>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3" name="Footer Placeholder 2">
            <a:extLst>
              <a:ext uri="{FF2B5EF4-FFF2-40B4-BE49-F238E27FC236}">
                <a16:creationId xmlns:a16="http://schemas.microsoft.com/office/drawing/2014/main" xmlns=""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872B74C-4F2E-E09F-C7A7-1226909720DD}"/>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6" name="Footer Placeholder 5">
            <a:extLst>
              <a:ext uri="{FF2B5EF4-FFF2-40B4-BE49-F238E27FC236}">
                <a16:creationId xmlns:a16="http://schemas.microsoft.com/office/drawing/2014/main" xmlns=""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9011C98-B11C-59AE-54FB-22570D4E607D}"/>
              </a:ext>
            </a:extLst>
          </p:cNvPr>
          <p:cNvSpPr>
            <a:spLocks noGrp="1"/>
          </p:cNvSpPr>
          <p:nvPr>
            <p:ph type="dt" sz="half" idx="10"/>
          </p:nvPr>
        </p:nvSpPr>
        <p:spPr/>
        <p:txBody>
          <a:bodyPr/>
          <a:lstStyle/>
          <a:p>
            <a:fld id="{F06CDD18-ED42-4272-B7FA-AE5A4506F7A0}" type="datetimeFigureOut">
              <a:rPr lang="en-US" smtClean="0"/>
              <a:t>11/21/2025</a:t>
            </a:fld>
            <a:endParaRPr lang="en-US"/>
          </a:p>
        </p:txBody>
      </p:sp>
      <p:sp>
        <p:nvSpPr>
          <p:cNvPr id="6" name="Footer Placeholder 5">
            <a:extLst>
              <a:ext uri="{FF2B5EF4-FFF2-40B4-BE49-F238E27FC236}">
                <a16:creationId xmlns:a16="http://schemas.microsoft.com/office/drawing/2014/main" xmlns=""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11/21/2025</a:t>
            </a:fld>
            <a:endParaRPr lang="en-US"/>
          </a:p>
        </p:txBody>
      </p:sp>
      <p:sp>
        <p:nvSpPr>
          <p:cNvPr id="5" name="Footer Placeholder 4">
            <a:extLst>
              <a:ext uri="{FF2B5EF4-FFF2-40B4-BE49-F238E27FC236}">
                <a16:creationId xmlns:a16="http://schemas.microsoft.com/office/drawing/2014/main" xmlns=""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0F98EF60-3BF5-B65E-A32F-DCB2450CA13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56600D89-08CD-8494-9DFD-0590B3E6943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0" r:id="rId12"/>
    <p:sldLayoutId id="2147483691"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xmlns="" id="{6F98B802-A3BE-995A-F85F-AFF22C1A2D1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6.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6.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2.svg"/><Relationship Id="rId5" Type="http://schemas.openxmlformats.org/officeDocument/2006/relationships/image" Target="../media/image57.png"/><Relationship Id="rId10" Type="http://schemas.openxmlformats.org/officeDocument/2006/relationships/image" Target="../media/image46.svg"/><Relationship Id="rId4" Type="http://schemas.openxmlformats.org/officeDocument/2006/relationships/audio" Target="../media/audio2.wav"/><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53.png"/><Relationship Id="rId12" Type="http://schemas.openxmlformats.org/officeDocument/2006/relationships/image" Target="../media/image54.sv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0.svg"/><Relationship Id="rId11" Type="http://schemas.openxmlformats.org/officeDocument/2006/relationships/image" Target="../media/image63.png"/><Relationship Id="rId5" Type="http://schemas.openxmlformats.org/officeDocument/2006/relationships/image" Target="../media/image61.png"/><Relationship Id="rId15" Type="http://schemas.openxmlformats.org/officeDocument/2006/relationships/audio" Target="../media/audio1.wav"/><Relationship Id="rId10" Type="http://schemas.openxmlformats.org/officeDocument/2006/relationships/image" Target="../media/image52.svg"/><Relationship Id="rId4" Type="http://schemas.openxmlformats.org/officeDocument/2006/relationships/image" Target="../media/image48.svg"/><Relationship Id="rId9" Type="http://schemas.openxmlformats.org/officeDocument/2006/relationships/image" Target="../media/image62.png"/><Relationship Id="rId14" Type="http://schemas.openxmlformats.org/officeDocument/2006/relationships/image" Target="../media/image56.sv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8.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yellow text&#10;&#10;Description automatically generated">
            <a:extLst>
              <a:ext uri="{FF2B5EF4-FFF2-40B4-BE49-F238E27FC236}">
                <a16:creationId xmlns:a16="http://schemas.microsoft.com/office/drawing/2014/main" xmlns="" id="{82E49CCA-4AF6-01E2-C5FC-C306510394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400175" y="1812868"/>
              <a:ext cx="9229725" cy="3370920"/>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xmlns="" id="{3A7ABB9D-56EE-306F-875B-255A6A821FCA}"/>
              </a:ext>
            </a:extLst>
          </p:cNvPr>
          <p:cNvSpPr/>
          <p:nvPr/>
        </p:nvSpPr>
        <p:spPr>
          <a:xfrm>
            <a:off x="285750" y="176767"/>
            <a:ext cx="11658600" cy="2528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ọc nội dung mục 1 trong SGK trang 36 và trả lời các câu hỏi:</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1. Kể tên một số cuộc đấu tranh tiêu biểu trong thời kì Bắc thuộc.</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2. Em hãy cho biết việc nhân dân ta liên tục đứng lên đấu tranh giành độc lập thể hiện điều gì?</a:t>
            </a:r>
          </a:p>
        </p:txBody>
      </p:sp>
      <p:grpSp>
        <p:nvGrpSpPr>
          <p:cNvPr id="7" name="Google Shape;1801;p61">
            <a:extLst>
              <a:ext uri="{FF2B5EF4-FFF2-40B4-BE49-F238E27FC236}">
                <a16:creationId xmlns:a16="http://schemas.microsoft.com/office/drawing/2014/main" xmlns="" id="{23D5ED40-63F0-E5EF-D94A-FF73C0248AE9}"/>
              </a:ext>
            </a:extLst>
          </p:cNvPr>
          <p:cNvGrpSpPr/>
          <p:nvPr/>
        </p:nvGrpSpPr>
        <p:grpSpPr>
          <a:xfrm>
            <a:off x="9281173" y="3126580"/>
            <a:ext cx="2607789" cy="3731420"/>
            <a:chOff x="5935827" y="724913"/>
            <a:chExt cx="2395220" cy="3697695"/>
          </a:xfrm>
        </p:grpSpPr>
        <p:sp>
          <p:nvSpPr>
            <p:cNvPr id="9" name="Google Shape;1802;p61">
              <a:extLst>
                <a:ext uri="{FF2B5EF4-FFF2-40B4-BE49-F238E27FC236}">
                  <a16:creationId xmlns:a16="http://schemas.microsoft.com/office/drawing/2014/main" xmlns="" id="{A90260DC-A218-3A00-89F6-68C52AC63733}"/>
                </a:ext>
              </a:extLst>
            </p:cNvPr>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3;p61">
              <a:extLst>
                <a:ext uri="{FF2B5EF4-FFF2-40B4-BE49-F238E27FC236}">
                  <a16:creationId xmlns:a16="http://schemas.microsoft.com/office/drawing/2014/main" xmlns="" id="{1B8D2BFA-BECD-937B-3A81-8B90790D4B3D}"/>
                </a:ext>
              </a:extLst>
            </p:cNvPr>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4;p61">
              <a:extLst>
                <a:ext uri="{FF2B5EF4-FFF2-40B4-BE49-F238E27FC236}">
                  <a16:creationId xmlns:a16="http://schemas.microsoft.com/office/drawing/2014/main" xmlns="" id="{EF85AC68-6781-15D7-16F4-ECDAD0525B4D}"/>
                </a:ext>
              </a:extLst>
            </p:cNvPr>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5;p61">
              <a:extLst>
                <a:ext uri="{FF2B5EF4-FFF2-40B4-BE49-F238E27FC236}">
                  <a16:creationId xmlns:a16="http://schemas.microsoft.com/office/drawing/2014/main" xmlns="" id="{B59BA288-7F44-C222-E508-F9602E268616}"/>
                </a:ext>
              </a:extLst>
            </p:cNvPr>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06;p61">
              <a:extLst>
                <a:ext uri="{FF2B5EF4-FFF2-40B4-BE49-F238E27FC236}">
                  <a16:creationId xmlns:a16="http://schemas.microsoft.com/office/drawing/2014/main" xmlns="" id="{51771501-008D-F0BE-6BAC-FD6C12B64557}"/>
                </a:ext>
              </a:extLst>
            </p:cNvPr>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7;p61">
              <a:extLst>
                <a:ext uri="{FF2B5EF4-FFF2-40B4-BE49-F238E27FC236}">
                  <a16:creationId xmlns:a16="http://schemas.microsoft.com/office/drawing/2014/main" xmlns="" id="{6A6BD98B-BE87-C7C5-21C8-02AA18F17B99}"/>
                </a:ext>
              </a:extLst>
            </p:cNvPr>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8;p61">
              <a:extLst>
                <a:ext uri="{FF2B5EF4-FFF2-40B4-BE49-F238E27FC236}">
                  <a16:creationId xmlns:a16="http://schemas.microsoft.com/office/drawing/2014/main" xmlns="" id="{533B22DA-3069-ED9E-92CC-5907AA1F7F02}"/>
                </a:ext>
              </a:extLst>
            </p:cNvPr>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9;p61">
              <a:extLst>
                <a:ext uri="{FF2B5EF4-FFF2-40B4-BE49-F238E27FC236}">
                  <a16:creationId xmlns:a16="http://schemas.microsoft.com/office/drawing/2014/main" xmlns="" id="{B957BB27-7DF8-0F5B-6A54-33A3B9EB2DC2}"/>
                </a:ext>
              </a:extLst>
            </p:cNvPr>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0;p61">
              <a:extLst>
                <a:ext uri="{FF2B5EF4-FFF2-40B4-BE49-F238E27FC236}">
                  <a16:creationId xmlns:a16="http://schemas.microsoft.com/office/drawing/2014/main" xmlns="" id="{3F0523FF-0C3A-E955-DBC5-367180CC639D}"/>
                </a:ext>
              </a:extLst>
            </p:cNvPr>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1;p61">
              <a:extLst>
                <a:ext uri="{FF2B5EF4-FFF2-40B4-BE49-F238E27FC236}">
                  <a16:creationId xmlns:a16="http://schemas.microsoft.com/office/drawing/2014/main" xmlns="" id="{D8AF36D1-3A1A-F06F-081F-D6A90CE164F2}"/>
                </a:ext>
              </a:extLst>
            </p:cNvPr>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2;p61">
              <a:extLst>
                <a:ext uri="{FF2B5EF4-FFF2-40B4-BE49-F238E27FC236}">
                  <a16:creationId xmlns:a16="http://schemas.microsoft.com/office/drawing/2014/main" xmlns="" id="{6DF88584-1244-9215-CA09-F9FE4EB4E017}"/>
                </a:ext>
              </a:extLst>
            </p:cNvPr>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3;p61">
              <a:extLst>
                <a:ext uri="{FF2B5EF4-FFF2-40B4-BE49-F238E27FC236}">
                  <a16:creationId xmlns:a16="http://schemas.microsoft.com/office/drawing/2014/main" xmlns="" id="{3D25EBCD-B76D-3EE6-9E6D-031DE55AE5B7}"/>
                </a:ext>
              </a:extLst>
            </p:cNvPr>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4;p61">
              <a:extLst>
                <a:ext uri="{FF2B5EF4-FFF2-40B4-BE49-F238E27FC236}">
                  <a16:creationId xmlns:a16="http://schemas.microsoft.com/office/drawing/2014/main" xmlns="" id="{83E6B842-8159-A5F1-9514-6048CD9DCF88}"/>
                </a:ext>
              </a:extLst>
            </p:cNvPr>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5;p61">
              <a:extLst>
                <a:ext uri="{FF2B5EF4-FFF2-40B4-BE49-F238E27FC236}">
                  <a16:creationId xmlns:a16="http://schemas.microsoft.com/office/drawing/2014/main" xmlns="" id="{641A647F-7FED-0D4B-0B0D-949FF765DEAC}"/>
                </a:ext>
              </a:extLst>
            </p:cNvPr>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6;p61">
              <a:extLst>
                <a:ext uri="{FF2B5EF4-FFF2-40B4-BE49-F238E27FC236}">
                  <a16:creationId xmlns:a16="http://schemas.microsoft.com/office/drawing/2014/main" xmlns="" id="{EDD4700A-95EF-DE09-2900-32CEC2F1B793}"/>
                </a:ext>
              </a:extLst>
            </p:cNvPr>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7;p61">
              <a:extLst>
                <a:ext uri="{FF2B5EF4-FFF2-40B4-BE49-F238E27FC236}">
                  <a16:creationId xmlns:a16="http://schemas.microsoft.com/office/drawing/2014/main" xmlns="" id="{974D6894-BCC2-11B9-6EE0-74FA05882744}"/>
                </a:ext>
              </a:extLst>
            </p:cNvPr>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8;p61">
              <a:extLst>
                <a:ext uri="{FF2B5EF4-FFF2-40B4-BE49-F238E27FC236}">
                  <a16:creationId xmlns:a16="http://schemas.microsoft.com/office/drawing/2014/main" xmlns="" id="{8EA3263F-CEED-2CC2-E4D4-4E137488C661}"/>
                </a:ext>
              </a:extLst>
            </p:cNvPr>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9;p61">
              <a:extLst>
                <a:ext uri="{FF2B5EF4-FFF2-40B4-BE49-F238E27FC236}">
                  <a16:creationId xmlns:a16="http://schemas.microsoft.com/office/drawing/2014/main" xmlns="" id="{0ED4F923-BEBD-B110-D2B1-CF32BC2941D0}"/>
                </a:ext>
              </a:extLst>
            </p:cNvPr>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p61">
              <a:extLst>
                <a:ext uri="{FF2B5EF4-FFF2-40B4-BE49-F238E27FC236}">
                  <a16:creationId xmlns:a16="http://schemas.microsoft.com/office/drawing/2014/main" xmlns="" id="{11F2EFE7-3372-0BB9-0F1C-DA556C08B8CC}"/>
                </a:ext>
              </a:extLst>
            </p:cNvPr>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1;p61">
              <a:extLst>
                <a:ext uri="{FF2B5EF4-FFF2-40B4-BE49-F238E27FC236}">
                  <a16:creationId xmlns:a16="http://schemas.microsoft.com/office/drawing/2014/main" xmlns="" id="{D0092527-8586-0B7C-D430-FDA8E3873D98}"/>
                </a:ext>
              </a:extLst>
            </p:cNvPr>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2;p61">
              <a:extLst>
                <a:ext uri="{FF2B5EF4-FFF2-40B4-BE49-F238E27FC236}">
                  <a16:creationId xmlns:a16="http://schemas.microsoft.com/office/drawing/2014/main" xmlns="" id="{03626955-2C0B-D281-75C6-A3B30647A6B0}"/>
                </a:ext>
              </a:extLst>
            </p:cNvPr>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3;p61">
              <a:extLst>
                <a:ext uri="{FF2B5EF4-FFF2-40B4-BE49-F238E27FC236}">
                  <a16:creationId xmlns:a16="http://schemas.microsoft.com/office/drawing/2014/main" xmlns="" id="{7131556B-6488-4ECE-9D21-8DF01920F35B}"/>
                </a:ext>
              </a:extLst>
            </p:cNvPr>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4;p61">
              <a:extLst>
                <a:ext uri="{FF2B5EF4-FFF2-40B4-BE49-F238E27FC236}">
                  <a16:creationId xmlns:a16="http://schemas.microsoft.com/office/drawing/2014/main" xmlns="" id="{65A94B19-65D1-5087-AD55-C9945C9A4F9C}"/>
                </a:ext>
              </a:extLst>
            </p:cNvPr>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5;p61">
              <a:extLst>
                <a:ext uri="{FF2B5EF4-FFF2-40B4-BE49-F238E27FC236}">
                  <a16:creationId xmlns:a16="http://schemas.microsoft.com/office/drawing/2014/main" xmlns="" id="{457A8C36-40C1-564E-2C5E-4D14E5CC3259}"/>
                </a:ext>
              </a:extLst>
            </p:cNvPr>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6;p61">
              <a:extLst>
                <a:ext uri="{FF2B5EF4-FFF2-40B4-BE49-F238E27FC236}">
                  <a16:creationId xmlns:a16="http://schemas.microsoft.com/office/drawing/2014/main" xmlns="" id="{0D7DBFA3-170B-05EF-88EC-DEEF184EF71B}"/>
                </a:ext>
              </a:extLst>
            </p:cNvPr>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7;p61">
              <a:extLst>
                <a:ext uri="{FF2B5EF4-FFF2-40B4-BE49-F238E27FC236}">
                  <a16:creationId xmlns:a16="http://schemas.microsoft.com/office/drawing/2014/main" xmlns="" id="{F6356818-27D5-D2BF-2EC7-E35D98C954F3}"/>
                </a:ext>
              </a:extLst>
            </p:cNvPr>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8;p61">
              <a:extLst>
                <a:ext uri="{FF2B5EF4-FFF2-40B4-BE49-F238E27FC236}">
                  <a16:creationId xmlns:a16="http://schemas.microsoft.com/office/drawing/2014/main" xmlns="" id="{81B2BDD8-3E87-66CF-D4BF-FEF8AECF3725}"/>
                </a:ext>
              </a:extLst>
            </p:cNvPr>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9;p61">
              <a:extLst>
                <a:ext uri="{FF2B5EF4-FFF2-40B4-BE49-F238E27FC236}">
                  <a16:creationId xmlns:a16="http://schemas.microsoft.com/office/drawing/2014/main" xmlns="" id="{F466D6D6-0F87-6569-8BFC-495AD9B80535}"/>
                </a:ext>
              </a:extLst>
            </p:cNvPr>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0;p61">
              <a:extLst>
                <a:ext uri="{FF2B5EF4-FFF2-40B4-BE49-F238E27FC236}">
                  <a16:creationId xmlns:a16="http://schemas.microsoft.com/office/drawing/2014/main" xmlns="" id="{4CEAA629-A4A3-8C7F-AB43-C4A0771F44CE}"/>
                </a:ext>
              </a:extLst>
            </p:cNvPr>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1;p61">
              <a:extLst>
                <a:ext uri="{FF2B5EF4-FFF2-40B4-BE49-F238E27FC236}">
                  <a16:creationId xmlns:a16="http://schemas.microsoft.com/office/drawing/2014/main" xmlns="" id="{2357AEF1-6BD7-FC96-5FEB-ED7EC1BD094F}"/>
                </a:ext>
              </a:extLst>
            </p:cNvPr>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2;p61">
              <a:extLst>
                <a:ext uri="{FF2B5EF4-FFF2-40B4-BE49-F238E27FC236}">
                  <a16:creationId xmlns:a16="http://schemas.microsoft.com/office/drawing/2014/main" xmlns="" id="{3F29A08F-4BFE-C2A7-A73F-BE6577049457}"/>
                </a:ext>
              </a:extLst>
            </p:cNvPr>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3;p61">
              <a:extLst>
                <a:ext uri="{FF2B5EF4-FFF2-40B4-BE49-F238E27FC236}">
                  <a16:creationId xmlns:a16="http://schemas.microsoft.com/office/drawing/2014/main" xmlns="" id="{ABF82F0D-FA02-C2FA-3CB4-BC9571631DEC}"/>
                </a:ext>
              </a:extLst>
            </p:cNvPr>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4;p61">
              <a:extLst>
                <a:ext uri="{FF2B5EF4-FFF2-40B4-BE49-F238E27FC236}">
                  <a16:creationId xmlns:a16="http://schemas.microsoft.com/office/drawing/2014/main" xmlns="" id="{4A793DE1-1BC3-7207-D1F2-42E395D1AAD4}"/>
                </a:ext>
              </a:extLst>
            </p:cNvPr>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5;p61">
              <a:extLst>
                <a:ext uri="{FF2B5EF4-FFF2-40B4-BE49-F238E27FC236}">
                  <a16:creationId xmlns:a16="http://schemas.microsoft.com/office/drawing/2014/main" xmlns="" id="{C721E2F8-B952-94F0-A830-237A39624AA5}"/>
                </a:ext>
              </a:extLst>
            </p:cNvPr>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6;p61">
              <a:extLst>
                <a:ext uri="{FF2B5EF4-FFF2-40B4-BE49-F238E27FC236}">
                  <a16:creationId xmlns:a16="http://schemas.microsoft.com/office/drawing/2014/main" xmlns="" id="{09187F78-3660-6DA2-9E74-BC10EDF805AB}"/>
                </a:ext>
              </a:extLst>
            </p:cNvPr>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7;p61">
              <a:extLst>
                <a:ext uri="{FF2B5EF4-FFF2-40B4-BE49-F238E27FC236}">
                  <a16:creationId xmlns:a16="http://schemas.microsoft.com/office/drawing/2014/main" xmlns="" id="{E4A756F6-7D7C-653F-9AB8-4A2D77F5F931}"/>
                </a:ext>
              </a:extLst>
            </p:cNvPr>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38;p61">
              <a:extLst>
                <a:ext uri="{FF2B5EF4-FFF2-40B4-BE49-F238E27FC236}">
                  <a16:creationId xmlns:a16="http://schemas.microsoft.com/office/drawing/2014/main" xmlns="" id="{3E7D8B88-B652-A51D-15DE-4915C4B1D820}"/>
                </a:ext>
              </a:extLst>
            </p:cNvPr>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9;p61">
              <a:extLst>
                <a:ext uri="{FF2B5EF4-FFF2-40B4-BE49-F238E27FC236}">
                  <a16:creationId xmlns:a16="http://schemas.microsoft.com/office/drawing/2014/main" xmlns="" id="{081A1887-432F-BEBB-F90D-0D8A01BAD251}"/>
                </a:ext>
              </a:extLst>
            </p:cNvPr>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0;p61">
              <a:extLst>
                <a:ext uri="{FF2B5EF4-FFF2-40B4-BE49-F238E27FC236}">
                  <a16:creationId xmlns:a16="http://schemas.microsoft.com/office/drawing/2014/main" xmlns="" id="{625F1DC9-D818-224E-B916-CD8899C2130F}"/>
                </a:ext>
              </a:extLst>
            </p:cNvPr>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1;p61">
              <a:extLst>
                <a:ext uri="{FF2B5EF4-FFF2-40B4-BE49-F238E27FC236}">
                  <a16:creationId xmlns:a16="http://schemas.microsoft.com/office/drawing/2014/main" xmlns="" id="{6C4E7C00-99C8-1A1E-6CD7-BE1C7DBFD13B}"/>
                </a:ext>
              </a:extLst>
            </p:cNvPr>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2;p61">
              <a:extLst>
                <a:ext uri="{FF2B5EF4-FFF2-40B4-BE49-F238E27FC236}">
                  <a16:creationId xmlns:a16="http://schemas.microsoft.com/office/drawing/2014/main" xmlns="" id="{953D028D-F0A6-B0B8-EFBE-A05DDD75B5C0}"/>
                </a:ext>
              </a:extLst>
            </p:cNvPr>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3;p61">
              <a:extLst>
                <a:ext uri="{FF2B5EF4-FFF2-40B4-BE49-F238E27FC236}">
                  <a16:creationId xmlns:a16="http://schemas.microsoft.com/office/drawing/2014/main" xmlns="" id="{AED3AAD8-FF51-BED4-6FD4-53C963E452A8}"/>
                </a:ext>
              </a:extLst>
            </p:cNvPr>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4;p61">
              <a:extLst>
                <a:ext uri="{FF2B5EF4-FFF2-40B4-BE49-F238E27FC236}">
                  <a16:creationId xmlns:a16="http://schemas.microsoft.com/office/drawing/2014/main" xmlns="" id="{C91B2428-535C-3021-EB2D-6E350B3CB702}"/>
                </a:ext>
              </a:extLst>
            </p:cNvPr>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5;p61">
              <a:extLst>
                <a:ext uri="{FF2B5EF4-FFF2-40B4-BE49-F238E27FC236}">
                  <a16:creationId xmlns:a16="http://schemas.microsoft.com/office/drawing/2014/main" xmlns="" id="{16A6C5BC-7037-1D21-C7D4-5FC4966760D2}"/>
                </a:ext>
              </a:extLst>
            </p:cNvPr>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46;p61">
              <a:extLst>
                <a:ext uri="{FF2B5EF4-FFF2-40B4-BE49-F238E27FC236}">
                  <a16:creationId xmlns:a16="http://schemas.microsoft.com/office/drawing/2014/main" xmlns="" id="{58AF5412-B4FB-AD77-E6B7-D05804B11CA6}"/>
                </a:ext>
              </a:extLst>
            </p:cNvPr>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7;p61">
              <a:extLst>
                <a:ext uri="{FF2B5EF4-FFF2-40B4-BE49-F238E27FC236}">
                  <a16:creationId xmlns:a16="http://schemas.microsoft.com/office/drawing/2014/main" xmlns="" id="{F12FA678-587C-580B-7073-5BA5094E085E}"/>
                </a:ext>
              </a:extLst>
            </p:cNvPr>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8;p61">
              <a:extLst>
                <a:ext uri="{FF2B5EF4-FFF2-40B4-BE49-F238E27FC236}">
                  <a16:creationId xmlns:a16="http://schemas.microsoft.com/office/drawing/2014/main" xmlns="" id="{6A9507FA-4C9F-B3FB-8238-4D680960F3D5}"/>
                </a:ext>
              </a:extLst>
            </p:cNvPr>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9;p61">
              <a:extLst>
                <a:ext uri="{FF2B5EF4-FFF2-40B4-BE49-F238E27FC236}">
                  <a16:creationId xmlns:a16="http://schemas.microsoft.com/office/drawing/2014/main" xmlns="" id="{DBEDD642-4AF8-2A14-B437-F0327F2912A3}"/>
                </a:ext>
              </a:extLst>
            </p:cNvPr>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0;p61">
              <a:extLst>
                <a:ext uri="{FF2B5EF4-FFF2-40B4-BE49-F238E27FC236}">
                  <a16:creationId xmlns:a16="http://schemas.microsoft.com/office/drawing/2014/main" xmlns="" id="{23BE5469-1919-CD78-549F-F58175503693}"/>
                </a:ext>
              </a:extLst>
            </p:cNvPr>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1;p61">
              <a:extLst>
                <a:ext uri="{FF2B5EF4-FFF2-40B4-BE49-F238E27FC236}">
                  <a16:creationId xmlns:a16="http://schemas.microsoft.com/office/drawing/2014/main" xmlns="" id="{6872E621-2253-1AF0-782C-0C6986CB5468}"/>
                </a:ext>
              </a:extLst>
            </p:cNvPr>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2;p61">
              <a:extLst>
                <a:ext uri="{FF2B5EF4-FFF2-40B4-BE49-F238E27FC236}">
                  <a16:creationId xmlns:a16="http://schemas.microsoft.com/office/drawing/2014/main" xmlns="" id="{89FC9F4B-F9B5-4089-1219-C95FB644EE5E}"/>
                </a:ext>
              </a:extLst>
            </p:cNvPr>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3;p61">
              <a:extLst>
                <a:ext uri="{FF2B5EF4-FFF2-40B4-BE49-F238E27FC236}">
                  <a16:creationId xmlns:a16="http://schemas.microsoft.com/office/drawing/2014/main" xmlns="" id="{7C3D62C5-26B7-D984-2261-788C34746405}"/>
                </a:ext>
              </a:extLst>
            </p:cNvPr>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4;p61">
              <a:extLst>
                <a:ext uri="{FF2B5EF4-FFF2-40B4-BE49-F238E27FC236}">
                  <a16:creationId xmlns:a16="http://schemas.microsoft.com/office/drawing/2014/main" xmlns="" id="{E6CD45E3-7F3E-1CF1-3297-C1690EEC91F3}"/>
                </a:ext>
              </a:extLst>
            </p:cNvPr>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5;p61">
              <a:extLst>
                <a:ext uri="{FF2B5EF4-FFF2-40B4-BE49-F238E27FC236}">
                  <a16:creationId xmlns:a16="http://schemas.microsoft.com/office/drawing/2014/main" xmlns="" id="{0AF589E9-FB18-E903-ED27-3E50667BCA4F}"/>
                </a:ext>
              </a:extLst>
            </p:cNvPr>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6;p61">
              <a:extLst>
                <a:ext uri="{FF2B5EF4-FFF2-40B4-BE49-F238E27FC236}">
                  <a16:creationId xmlns:a16="http://schemas.microsoft.com/office/drawing/2014/main" xmlns="" id="{C289A0B1-F73D-C0FE-8BC6-AAE833002CFB}"/>
                </a:ext>
              </a:extLst>
            </p:cNvPr>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7;p61">
              <a:extLst>
                <a:ext uri="{FF2B5EF4-FFF2-40B4-BE49-F238E27FC236}">
                  <a16:creationId xmlns:a16="http://schemas.microsoft.com/office/drawing/2014/main" xmlns="" id="{9ADEC52A-70F1-22E9-045C-B9CF5459121D}"/>
                </a:ext>
              </a:extLst>
            </p:cNvPr>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8;p61">
              <a:extLst>
                <a:ext uri="{FF2B5EF4-FFF2-40B4-BE49-F238E27FC236}">
                  <a16:creationId xmlns:a16="http://schemas.microsoft.com/office/drawing/2014/main" xmlns="" id="{57EB4631-433F-0FF0-BEBD-0A78652FA161}"/>
                </a:ext>
              </a:extLst>
            </p:cNvPr>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9;p61">
              <a:extLst>
                <a:ext uri="{FF2B5EF4-FFF2-40B4-BE49-F238E27FC236}">
                  <a16:creationId xmlns:a16="http://schemas.microsoft.com/office/drawing/2014/main" xmlns="" id="{31502648-18B9-2A38-5505-EFBE66456EAF}"/>
                </a:ext>
              </a:extLst>
            </p:cNvPr>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60;p61">
              <a:extLst>
                <a:ext uri="{FF2B5EF4-FFF2-40B4-BE49-F238E27FC236}">
                  <a16:creationId xmlns:a16="http://schemas.microsoft.com/office/drawing/2014/main" xmlns="" id="{E9360B48-784A-67CA-7F36-95E32064EBE4}"/>
                </a:ext>
              </a:extLst>
            </p:cNvPr>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61;p61">
              <a:extLst>
                <a:ext uri="{FF2B5EF4-FFF2-40B4-BE49-F238E27FC236}">
                  <a16:creationId xmlns:a16="http://schemas.microsoft.com/office/drawing/2014/main" xmlns="" id="{3F50B920-502C-E91A-CCD6-87D5821D28C4}"/>
                </a:ext>
              </a:extLst>
            </p:cNvPr>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62;p61">
              <a:extLst>
                <a:ext uri="{FF2B5EF4-FFF2-40B4-BE49-F238E27FC236}">
                  <a16:creationId xmlns:a16="http://schemas.microsoft.com/office/drawing/2014/main" xmlns="" id="{E0490EBF-8E78-6DC3-F34C-8D8D608B4A53}"/>
                </a:ext>
              </a:extLst>
            </p:cNvPr>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63;p61">
              <a:extLst>
                <a:ext uri="{FF2B5EF4-FFF2-40B4-BE49-F238E27FC236}">
                  <a16:creationId xmlns:a16="http://schemas.microsoft.com/office/drawing/2014/main" xmlns="" id="{35FFEB3B-E074-9312-1CDC-B55EC34AF1BC}"/>
                </a:ext>
              </a:extLst>
            </p:cNvPr>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64;p61">
              <a:extLst>
                <a:ext uri="{FF2B5EF4-FFF2-40B4-BE49-F238E27FC236}">
                  <a16:creationId xmlns:a16="http://schemas.microsoft.com/office/drawing/2014/main" xmlns="" id="{6A7CA7FC-3F33-8E2A-B2E3-20F048D7CA27}"/>
                </a:ext>
              </a:extLst>
            </p:cNvPr>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65;p61">
              <a:extLst>
                <a:ext uri="{FF2B5EF4-FFF2-40B4-BE49-F238E27FC236}">
                  <a16:creationId xmlns:a16="http://schemas.microsoft.com/office/drawing/2014/main" xmlns="" id="{A459AB87-C346-A4BA-7E72-DD8BD732D22C}"/>
                </a:ext>
              </a:extLst>
            </p:cNvPr>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66;p61">
              <a:extLst>
                <a:ext uri="{FF2B5EF4-FFF2-40B4-BE49-F238E27FC236}">
                  <a16:creationId xmlns:a16="http://schemas.microsoft.com/office/drawing/2014/main" xmlns="" id="{52611308-EFC8-44DA-74C8-1D69387F14CD}"/>
                </a:ext>
              </a:extLst>
            </p:cNvPr>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67;p61">
              <a:extLst>
                <a:ext uri="{FF2B5EF4-FFF2-40B4-BE49-F238E27FC236}">
                  <a16:creationId xmlns:a16="http://schemas.microsoft.com/office/drawing/2014/main" xmlns="" id="{B0390751-BF95-5394-1C55-5C3E180692BE}"/>
                </a:ext>
              </a:extLst>
            </p:cNvPr>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68;p61">
              <a:extLst>
                <a:ext uri="{FF2B5EF4-FFF2-40B4-BE49-F238E27FC236}">
                  <a16:creationId xmlns:a16="http://schemas.microsoft.com/office/drawing/2014/main" xmlns="" id="{DEF7D6F7-3AD3-707F-288C-4B0B1925F7D3}"/>
                </a:ext>
              </a:extLst>
            </p:cNvPr>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69;p61">
              <a:extLst>
                <a:ext uri="{FF2B5EF4-FFF2-40B4-BE49-F238E27FC236}">
                  <a16:creationId xmlns:a16="http://schemas.microsoft.com/office/drawing/2014/main" xmlns="" id="{B99874F2-2A24-DB13-1A06-90AEF9DFFDFC}"/>
                </a:ext>
              </a:extLst>
            </p:cNvPr>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70;p61">
              <a:extLst>
                <a:ext uri="{FF2B5EF4-FFF2-40B4-BE49-F238E27FC236}">
                  <a16:creationId xmlns:a16="http://schemas.microsoft.com/office/drawing/2014/main" xmlns="" id="{260B33B0-D75C-43FA-5611-121C1295BF8C}"/>
                </a:ext>
              </a:extLst>
            </p:cNvPr>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71;p61">
              <a:extLst>
                <a:ext uri="{FF2B5EF4-FFF2-40B4-BE49-F238E27FC236}">
                  <a16:creationId xmlns:a16="http://schemas.microsoft.com/office/drawing/2014/main" xmlns="" id="{C59DEA3D-8234-1E28-CB57-B999932C8687}"/>
                </a:ext>
              </a:extLst>
            </p:cNvPr>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72;p61">
              <a:extLst>
                <a:ext uri="{FF2B5EF4-FFF2-40B4-BE49-F238E27FC236}">
                  <a16:creationId xmlns:a16="http://schemas.microsoft.com/office/drawing/2014/main" xmlns="" id="{54C1FFD6-8031-1914-3D9B-4DD605A1958B}"/>
                </a:ext>
              </a:extLst>
            </p:cNvPr>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73;p61">
              <a:extLst>
                <a:ext uri="{FF2B5EF4-FFF2-40B4-BE49-F238E27FC236}">
                  <a16:creationId xmlns:a16="http://schemas.microsoft.com/office/drawing/2014/main" xmlns="" id="{45369065-0D46-A0BF-6C82-74F15CBE564D}"/>
                </a:ext>
              </a:extLst>
            </p:cNvPr>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4;p61">
              <a:extLst>
                <a:ext uri="{FF2B5EF4-FFF2-40B4-BE49-F238E27FC236}">
                  <a16:creationId xmlns:a16="http://schemas.microsoft.com/office/drawing/2014/main" xmlns="" id="{22F192C9-332B-DA5B-F3C6-EAEA529D6CF3}"/>
                </a:ext>
              </a:extLst>
            </p:cNvPr>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75;p61">
              <a:extLst>
                <a:ext uri="{FF2B5EF4-FFF2-40B4-BE49-F238E27FC236}">
                  <a16:creationId xmlns:a16="http://schemas.microsoft.com/office/drawing/2014/main" xmlns="" id="{C70B5E13-EADF-5886-3118-A3E7EF752A9B}"/>
                </a:ext>
              </a:extLst>
            </p:cNvPr>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76;p61">
              <a:extLst>
                <a:ext uri="{FF2B5EF4-FFF2-40B4-BE49-F238E27FC236}">
                  <a16:creationId xmlns:a16="http://schemas.microsoft.com/office/drawing/2014/main" xmlns="" id="{9C3113AD-E620-2C09-5EE6-8C57EDA132DB}"/>
                </a:ext>
              </a:extLst>
            </p:cNvPr>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77;p61">
              <a:extLst>
                <a:ext uri="{FF2B5EF4-FFF2-40B4-BE49-F238E27FC236}">
                  <a16:creationId xmlns:a16="http://schemas.microsoft.com/office/drawing/2014/main" xmlns="" id="{FD675326-22C7-6D7A-204C-16FBC02E7DB8}"/>
                </a:ext>
              </a:extLst>
            </p:cNvPr>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78;p61">
              <a:extLst>
                <a:ext uri="{FF2B5EF4-FFF2-40B4-BE49-F238E27FC236}">
                  <a16:creationId xmlns:a16="http://schemas.microsoft.com/office/drawing/2014/main" xmlns="" id="{32EA773D-7E8A-1542-EDA2-1F6F6B73310B}"/>
                </a:ext>
              </a:extLst>
            </p:cNvPr>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9;p61">
              <a:extLst>
                <a:ext uri="{FF2B5EF4-FFF2-40B4-BE49-F238E27FC236}">
                  <a16:creationId xmlns:a16="http://schemas.microsoft.com/office/drawing/2014/main" xmlns="" id="{3D51B203-DCAD-71DA-E69F-EEE2547348CD}"/>
                </a:ext>
              </a:extLst>
            </p:cNvPr>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0;p61">
              <a:extLst>
                <a:ext uri="{FF2B5EF4-FFF2-40B4-BE49-F238E27FC236}">
                  <a16:creationId xmlns:a16="http://schemas.microsoft.com/office/drawing/2014/main" xmlns="" id="{27EEC547-D4A1-9EF2-99F8-C9670EC0F9E1}"/>
                </a:ext>
              </a:extLst>
            </p:cNvPr>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81;p61">
              <a:extLst>
                <a:ext uri="{FF2B5EF4-FFF2-40B4-BE49-F238E27FC236}">
                  <a16:creationId xmlns:a16="http://schemas.microsoft.com/office/drawing/2014/main" xmlns="" id="{3480BB63-D338-B396-65DC-E539FB5A9C72}"/>
                </a:ext>
              </a:extLst>
            </p:cNvPr>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2;p61">
              <a:extLst>
                <a:ext uri="{FF2B5EF4-FFF2-40B4-BE49-F238E27FC236}">
                  <a16:creationId xmlns:a16="http://schemas.microsoft.com/office/drawing/2014/main" xmlns="" id="{2BBDF4AE-4265-39A3-A28A-841A5B1AA78D}"/>
                </a:ext>
              </a:extLst>
            </p:cNvPr>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83;p61">
              <a:extLst>
                <a:ext uri="{FF2B5EF4-FFF2-40B4-BE49-F238E27FC236}">
                  <a16:creationId xmlns:a16="http://schemas.microsoft.com/office/drawing/2014/main" xmlns="" id="{2C5206A2-BF85-6A75-309F-17FCD44CDBB9}"/>
                </a:ext>
              </a:extLst>
            </p:cNvPr>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84;p61">
              <a:extLst>
                <a:ext uri="{FF2B5EF4-FFF2-40B4-BE49-F238E27FC236}">
                  <a16:creationId xmlns:a16="http://schemas.microsoft.com/office/drawing/2014/main" xmlns="" id="{9124A69C-4144-9B77-3DF2-841EBCD00E8B}"/>
                </a:ext>
              </a:extLst>
            </p:cNvPr>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5;p61">
              <a:extLst>
                <a:ext uri="{FF2B5EF4-FFF2-40B4-BE49-F238E27FC236}">
                  <a16:creationId xmlns:a16="http://schemas.microsoft.com/office/drawing/2014/main" xmlns="" id="{ADA7D3BA-E3EB-1AFE-E647-CE017240B96B}"/>
                </a:ext>
              </a:extLst>
            </p:cNvPr>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86;p61">
              <a:extLst>
                <a:ext uri="{FF2B5EF4-FFF2-40B4-BE49-F238E27FC236}">
                  <a16:creationId xmlns:a16="http://schemas.microsoft.com/office/drawing/2014/main" xmlns="" id="{334856CF-CD76-4B84-D5F0-CF665FF0D037}"/>
                </a:ext>
              </a:extLst>
            </p:cNvPr>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87;p61">
              <a:extLst>
                <a:ext uri="{FF2B5EF4-FFF2-40B4-BE49-F238E27FC236}">
                  <a16:creationId xmlns:a16="http://schemas.microsoft.com/office/drawing/2014/main" xmlns="" id="{2AA6C7F3-8C6C-A03B-9A3B-1D33692F38E1}"/>
                </a:ext>
              </a:extLst>
            </p:cNvPr>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88;p61">
              <a:extLst>
                <a:ext uri="{FF2B5EF4-FFF2-40B4-BE49-F238E27FC236}">
                  <a16:creationId xmlns:a16="http://schemas.microsoft.com/office/drawing/2014/main" xmlns="" id="{F67D49DB-2971-A6E9-00AC-8D08A48C3C14}"/>
                </a:ext>
              </a:extLst>
            </p:cNvPr>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89;p61">
              <a:extLst>
                <a:ext uri="{FF2B5EF4-FFF2-40B4-BE49-F238E27FC236}">
                  <a16:creationId xmlns:a16="http://schemas.microsoft.com/office/drawing/2014/main" xmlns="" id="{61C3482C-2061-C48D-E591-B7AF3C6F3BBC}"/>
                </a:ext>
              </a:extLst>
            </p:cNvPr>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90;p61">
              <a:extLst>
                <a:ext uri="{FF2B5EF4-FFF2-40B4-BE49-F238E27FC236}">
                  <a16:creationId xmlns:a16="http://schemas.microsoft.com/office/drawing/2014/main" xmlns="" id="{0A4EE087-6B9D-CA8E-8925-BE1F43F62B46}"/>
                </a:ext>
              </a:extLst>
            </p:cNvPr>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91;p61">
              <a:extLst>
                <a:ext uri="{FF2B5EF4-FFF2-40B4-BE49-F238E27FC236}">
                  <a16:creationId xmlns:a16="http://schemas.microsoft.com/office/drawing/2014/main" xmlns="" id="{B35ECB9A-5048-050A-F053-4ADC714B4539}"/>
                </a:ext>
              </a:extLst>
            </p:cNvPr>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92;p61">
              <a:extLst>
                <a:ext uri="{FF2B5EF4-FFF2-40B4-BE49-F238E27FC236}">
                  <a16:creationId xmlns:a16="http://schemas.microsoft.com/office/drawing/2014/main" xmlns="" id="{A71CA2CE-F50F-7243-5197-2409608059CA}"/>
                </a:ext>
              </a:extLst>
            </p:cNvPr>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93;p61">
              <a:extLst>
                <a:ext uri="{FF2B5EF4-FFF2-40B4-BE49-F238E27FC236}">
                  <a16:creationId xmlns:a16="http://schemas.microsoft.com/office/drawing/2014/main" xmlns="" id="{719CC818-1DE6-F4E9-DB4A-27C9C115C5B8}"/>
                </a:ext>
              </a:extLst>
            </p:cNvPr>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94;p61">
              <a:extLst>
                <a:ext uri="{FF2B5EF4-FFF2-40B4-BE49-F238E27FC236}">
                  <a16:creationId xmlns:a16="http://schemas.microsoft.com/office/drawing/2014/main" xmlns="" id="{5A10E464-E9DE-4BBF-899A-372EB50B237F}"/>
                </a:ext>
              </a:extLst>
            </p:cNvPr>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95;p61">
              <a:extLst>
                <a:ext uri="{FF2B5EF4-FFF2-40B4-BE49-F238E27FC236}">
                  <a16:creationId xmlns:a16="http://schemas.microsoft.com/office/drawing/2014/main" xmlns="" id="{C5C39630-5A47-2AEB-F3CB-3306C4A9CA4B}"/>
                </a:ext>
              </a:extLst>
            </p:cNvPr>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96;p61">
              <a:extLst>
                <a:ext uri="{FF2B5EF4-FFF2-40B4-BE49-F238E27FC236}">
                  <a16:creationId xmlns:a16="http://schemas.microsoft.com/office/drawing/2014/main" xmlns="" id="{01D97CFD-5563-5A66-8A7F-2338A1751BDA}"/>
                </a:ext>
              </a:extLst>
            </p:cNvPr>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97;p61">
              <a:extLst>
                <a:ext uri="{FF2B5EF4-FFF2-40B4-BE49-F238E27FC236}">
                  <a16:creationId xmlns:a16="http://schemas.microsoft.com/office/drawing/2014/main" xmlns="" id="{8A10CC88-9496-4756-E3DD-930344792201}"/>
                </a:ext>
              </a:extLst>
            </p:cNvPr>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98;p61">
              <a:extLst>
                <a:ext uri="{FF2B5EF4-FFF2-40B4-BE49-F238E27FC236}">
                  <a16:creationId xmlns:a16="http://schemas.microsoft.com/office/drawing/2014/main" xmlns="" id="{24AD6844-7AEF-AABC-5DE9-570D5B6C55A1}"/>
                </a:ext>
              </a:extLst>
            </p:cNvPr>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99;p61">
              <a:extLst>
                <a:ext uri="{FF2B5EF4-FFF2-40B4-BE49-F238E27FC236}">
                  <a16:creationId xmlns:a16="http://schemas.microsoft.com/office/drawing/2014/main" xmlns="" id="{6C551310-7F8F-DBE3-E7C8-2D05F772EA09}"/>
                </a:ext>
              </a:extLst>
            </p:cNvPr>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00;p61">
              <a:extLst>
                <a:ext uri="{FF2B5EF4-FFF2-40B4-BE49-F238E27FC236}">
                  <a16:creationId xmlns:a16="http://schemas.microsoft.com/office/drawing/2014/main" xmlns="" id="{4233480A-B2C0-06A1-4246-74FD54FECFE0}"/>
                </a:ext>
              </a:extLst>
            </p:cNvPr>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01;p61">
              <a:extLst>
                <a:ext uri="{FF2B5EF4-FFF2-40B4-BE49-F238E27FC236}">
                  <a16:creationId xmlns:a16="http://schemas.microsoft.com/office/drawing/2014/main" xmlns="" id="{AB08A6F7-3CE3-4A96-CF54-65FDDADE1ACC}"/>
                </a:ext>
              </a:extLst>
            </p:cNvPr>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02;p61">
              <a:extLst>
                <a:ext uri="{FF2B5EF4-FFF2-40B4-BE49-F238E27FC236}">
                  <a16:creationId xmlns:a16="http://schemas.microsoft.com/office/drawing/2014/main" xmlns="" id="{4F8EACFB-92CA-CFDA-74A5-651DF936D88D}"/>
                </a:ext>
              </a:extLst>
            </p:cNvPr>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03;p61">
              <a:extLst>
                <a:ext uri="{FF2B5EF4-FFF2-40B4-BE49-F238E27FC236}">
                  <a16:creationId xmlns:a16="http://schemas.microsoft.com/office/drawing/2014/main" xmlns="" id="{EA4AEC94-B4A0-C1C6-5F40-D7719BEC7100}"/>
                </a:ext>
              </a:extLst>
            </p:cNvPr>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04;p61">
              <a:extLst>
                <a:ext uri="{FF2B5EF4-FFF2-40B4-BE49-F238E27FC236}">
                  <a16:creationId xmlns:a16="http://schemas.microsoft.com/office/drawing/2014/main" xmlns="" id="{FC7DAA6A-CF0F-222E-FF2A-82EFF264D171}"/>
                </a:ext>
              </a:extLst>
            </p:cNvPr>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05;p61">
              <a:extLst>
                <a:ext uri="{FF2B5EF4-FFF2-40B4-BE49-F238E27FC236}">
                  <a16:creationId xmlns:a16="http://schemas.microsoft.com/office/drawing/2014/main" xmlns="" id="{5A74066D-D6EE-8240-ED4C-1AE37126AD14}"/>
                </a:ext>
              </a:extLst>
            </p:cNvPr>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xmlns="" id="{ABA90C51-DB7B-13E1-9600-FEDF1DF9F2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xmlns=""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Khởi nghĩa Lý Bí (542 - 544)">
            <a:extLst>
              <a:ext uri="{FF2B5EF4-FFF2-40B4-BE49-F238E27FC236}">
                <a16:creationId xmlns:a16="http://schemas.microsoft.com/office/drawing/2014/main" xmlns="" id="{8FAD91F9-7AA9-1A04-43C5-E610E963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557338"/>
            <a:ext cx="5889304" cy="3805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2F10A31D-0E4F-04E0-FA26-48689BC37354}"/>
              </a:ext>
            </a:extLst>
          </p:cNvPr>
          <p:cNvSpPr/>
          <p:nvPr/>
        </p:nvSpPr>
        <p:spPr>
          <a:xfrm>
            <a:off x="1428750" y="553402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a:latin typeface="Cambria" panose="02040503050406030204" pitchFamily="18" charset="0"/>
                <a:ea typeface="Cambria" panose="02040503050406030204" pitchFamily="18" charset="0"/>
              </a:rPr>
              <a:t>Lý </a:t>
            </a:r>
            <a:r>
              <a:rPr lang="en-US" sz="2400" b="1" dirty="0" err="1">
                <a:latin typeface="Cambria" panose="02040503050406030204" pitchFamily="18" charset="0"/>
                <a:ea typeface="Cambria" panose="02040503050406030204" pitchFamily="18" charset="0"/>
              </a:rPr>
              <a:t>Bí</a:t>
            </a:r>
            <a:endParaRPr lang="en-US" sz="2400" b="1" dirty="0">
              <a:latin typeface="Cambria" panose="02040503050406030204" pitchFamily="18" charset="0"/>
              <a:ea typeface="Cambria" panose="02040503050406030204" pitchFamily="18" charset="0"/>
            </a:endParaRPr>
          </a:p>
        </p:txBody>
      </p:sp>
      <p:pic>
        <p:nvPicPr>
          <p:cNvPr id="3076" name="Picture 4" descr="Khởi nghĩa Phùng Hưng: Nguyên nhân, kết quả và ý nghĩa?">
            <a:extLst>
              <a:ext uri="{FF2B5EF4-FFF2-40B4-BE49-F238E27FC236}">
                <a16:creationId xmlns:a16="http://schemas.microsoft.com/office/drawing/2014/main" xmlns="" id="{C79CFA1B-4F6B-FE06-7853-7AAD39BD5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49" y="1581150"/>
            <a:ext cx="5610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19798F3C-6097-35C2-1F92-423F0300CE41}"/>
              </a:ext>
            </a:extLst>
          </p:cNvPr>
          <p:cNvSpPr/>
          <p:nvPr/>
        </p:nvSpPr>
        <p:spPr>
          <a:xfrm>
            <a:off x="7048500" y="55435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Phùng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Hưng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59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xmlns=""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xmlns=""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945791" y="407303"/>
            <a:ext cx="10751756" cy="1391544"/>
          </a:xfrm>
          <a:prstGeom prst="rect">
            <a:avLst/>
          </a:prstGeom>
        </p:spPr>
        <p:txBody>
          <a:bodyPr spcFirstLastPara="1" vert="horz" wrap="square" lIns="121900" tIns="121900" rIns="121900" bIns="121900" rtlCol="0" anchor="ctr" anchorCtr="0">
            <a:noAutofit/>
          </a:bodyPr>
          <a:lstStyle/>
          <a:p>
            <a:pPr algn="ctr"/>
            <a:r>
              <a:rPr lang="vi-VN" dirty="0">
                <a:latin typeface="Cambria" panose="02040503050406030204" pitchFamily="18" charset="0"/>
                <a:ea typeface="Assistant"/>
                <a:cs typeface="Assistant"/>
                <a:sym typeface="Assistant"/>
              </a:rPr>
              <a:t> </a:t>
            </a:r>
            <a:r>
              <a:rPr lang="en-US" dirty="0" err="1" smtClean="0">
                <a:latin typeface="Cambria" panose="02040503050406030204" pitchFamily="18" charset="0"/>
                <a:ea typeface="Assistant"/>
                <a:cs typeface="Assistant"/>
                <a:sym typeface="Assistant"/>
              </a:rPr>
              <a:t>Một</a:t>
            </a:r>
            <a:r>
              <a:rPr lang="en-US" dirty="0" smtClean="0">
                <a:latin typeface="Cambria" panose="02040503050406030204" pitchFamily="18" charset="0"/>
                <a:ea typeface="Assistant"/>
                <a:cs typeface="Assistant"/>
                <a:sym typeface="Assistant"/>
              </a:rPr>
              <a:t> </a:t>
            </a:r>
            <a:r>
              <a:rPr lang="vi-VN" dirty="0" smtClean="0">
                <a:latin typeface="Cambria" panose="02040503050406030204" pitchFamily="18" charset="0"/>
                <a:ea typeface="Assistant"/>
                <a:cs typeface="Assistant"/>
                <a:sym typeface="Assistant"/>
              </a:rPr>
              <a:t>số </a:t>
            </a:r>
            <a:r>
              <a:rPr lang="vi-VN" dirty="0">
                <a:latin typeface="Cambria" panose="02040503050406030204" pitchFamily="18" charset="0"/>
                <a:ea typeface="Assistant"/>
                <a:cs typeface="Assistant"/>
                <a:sym typeface="Assistant"/>
              </a:rPr>
              <a:t>cuộc đấu tranh</a:t>
            </a:r>
            <a:br>
              <a:rPr lang="vi-VN" dirty="0">
                <a:latin typeface="Cambria" panose="02040503050406030204" pitchFamily="18" charset="0"/>
                <a:ea typeface="Assistant"/>
                <a:cs typeface="Assistant"/>
                <a:sym typeface="Assistant"/>
              </a:rPr>
            </a:br>
            <a:r>
              <a:rPr lang="vi-VN" dirty="0">
                <a:latin typeface="Cambria" panose="02040503050406030204" pitchFamily="18" charset="0"/>
                <a:ea typeface="Assistant"/>
                <a:cs typeface="Assistant"/>
                <a:sym typeface="Assistant"/>
              </a:rPr>
              <a:t> tiêu biểu trong thời kì Bắc thuộc</a:t>
            </a:r>
            <a:br>
              <a:rPr lang="vi-VN" dirty="0">
                <a:latin typeface="Cambria" panose="02040503050406030204" pitchFamily="18" charset="0"/>
                <a:ea typeface="Assistant"/>
                <a:cs typeface="Assistant"/>
                <a:sym typeface="Assistant"/>
              </a:rPr>
            </a:br>
            <a:endParaRPr dirty="0">
              <a:latin typeface="SVN-Androgyne" panose="02040603050506020204" pitchFamily="18" charset="0"/>
            </a:endParaRPr>
          </a:p>
        </p:txBody>
      </p:sp>
      <p:sp>
        <p:nvSpPr>
          <p:cNvPr id="4" name="圆角矩形 17">
            <a:extLst>
              <a:ext uri="{FF2B5EF4-FFF2-40B4-BE49-F238E27FC236}">
                <a16:creationId xmlns:a16="http://schemas.microsoft.com/office/drawing/2014/main" xmlns="" id="{9E65FC01-0BAC-942B-3A47-79B7B5848471}"/>
              </a:ext>
            </a:extLst>
          </p:cNvPr>
          <p:cNvSpPr/>
          <p:nvPr/>
        </p:nvSpPr>
        <p:spPr>
          <a:xfrm>
            <a:off x="183831" y="1873246"/>
            <a:ext cx="5615600" cy="114326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5" name="Google Shape;1439;p54">
            <a:extLst>
              <a:ext uri="{FF2B5EF4-FFF2-40B4-BE49-F238E27FC236}">
                <a16:creationId xmlns:a16="http://schemas.microsoft.com/office/drawing/2014/main" xmlns="" id="{00942D00-71C5-4BDE-0659-FBEBA9F42760}"/>
              </a:ext>
            </a:extLst>
          </p:cNvPr>
          <p:cNvSpPr txBox="1">
            <a:spLocks/>
          </p:cNvSpPr>
          <p:nvPr/>
        </p:nvSpPr>
        <p:spPr>
          <a:xfrm>
            <a:off x="-118789" y="2097025"/>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Lý Bí – Triệu Quang Phục (</a:t>
            </a:r>
            <a:r>
              <a:rPr lang="vi-VN" sz="3467" dirty="0">
                <a:latin typeface="Cambria" panose="02040503050406030204" pitchFamily="18" charset="0"/>
                <a:ea typeface="Cambria" panose="02040503050406030204" pitchFamily="18" charset="0"/>
              </a:rPr>
              <a:t>542 – 602)</a:t>
            </a:r>
            <a:endParaRPr lang="vi-VN" sz="3467" dirty="0">
              <a:solidFill>
                <a:schemeClr val="dk2"/>
              </a:solidFill>
              <a:latin typeface="Cambria" panose="02040503050406030204" pitchFamily="18" charset="0"/>
            </a:endParaRPr>
          </a:p>
        </p:txBody>
      </p:sp>
      <p:sp>
        <p:nvSpPr>
          <p:cNvPr id="6" name="圆角矩形 17">
            <a:extLst>
              <a:ext uri="{FF2B5EF4-FFF2-40B4-BE49-F238E27FC236}">
                <a16:creationId xmlns:a16="http://schemas.microsoft.com/office/drawing/2014/main" xmlns="" id="{604253B8-E017-66B2-484D-82373EFD50D4}"/>
              </a:ext>
            </a:extLst>
          </p:cNvPr>
          <p:cNvSpPr/>
          <p:nvPr/>
        </p:nvSpPr>
        <p:spPr>
          <a:xfrm>
            <a:off x="310722" y="3766983"/>
            <a:ext cx="5511345" cy="103556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7" name="Google Shape;1439;p54">
            <a:extLst>
              <a:ext uri="{FF2B5EF4-FFF2-40B4-BE49-F238E27FC236}">
                <a16:creationId xmlns:a16="http://schemas.microsoft.com/office/drawing/2014/main" xmlns="" id="{744A9342-7C2A-D460-B33D-980DCB5C3FCD}"/>
              </a:ext>
            </a:extLst>
          </p:cNvPr>
          <p:cNvSpPr txBox="1">
            <a:spLocks/>
          </p:cNvSpPr>
          <p:nvPr/>
        </p:nvSpPr>
        <p:spPr>
          <a:xfrm>
            <a:off x="-315534" y="3883068"/>
            <a:ext cx="6860199" cy="708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Mai Thúc Loan </a:t>
            </a:r>
          </a:p>
          <a:p>
            <a:pPr algn="ctr"/>
            <a:r>
              <a:rPr lang="vi-VN" sz="3467" dirty="0">
                <a:latin typeface="Cambria" panose="02040503050406030204" pitchFamily="18" charset="0"/>
                <a:ea typeface="Assistant"/>
                <a:cs typeface="Assistant"/>
                <a:sym typeface="Assistant"/>
              </a:rPr>
              <a:t>(</a:t>
            </a:r>
            <a:r>
              <a:rPr lang="vi-VN" sz="3467" dirty="0">
                <a:latin typeface="Cambria" panose="02040503050406030204" pitchFamily="18" charset="0"/>
                <a:ea typeface="Cambria" panose="02040503050406030204" pitchFamily="18" charset="0"/>
              </a:rPr>
              <a:t>712 – 722)</a:t>
            </a:r>
            <a:endParaRPr lang="vi-VN" sz="3467" dirty="0">
              <a:solidFill>
                <a:schemeClr val="dk2"/>
              </a:solidFill>
              <a:latin typeface="Cambria" panose="02040503050406030204" pitchFamily="18" charset="0"/>
            </a:endParaRPr>
          </a:p>
        </p:txBody>
      </p:sp>
      <p:sp>
        <p:nvSpPr>
          <p:cNvPr id="8" name="圆角矩形 17">
            <a:extLst>
              <a:ext uri="{FF2B5EF4-FFF2-40B4-BE49-F238E27FC236}">
                <a16:creationId xmlns:a16="http://schemas.microsoft.com/office/drawing/2014/main" xmlns="" id="{325A62E0-27C5-BD03-1003-EF82EBCD335B}"/>
              </a:ext>
            </a:extLst>
          </p:cNvPr>
          <p:cNvSpPr/>
          <p:nvPr/>
        </p:nvSpPr>
        <p:spPr>
          <a:xfrm>
            <a:off x="6625814" y="1836033"/>
            <a:ext cx="4998196" cy="114326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9" name="Google Shape;1439;p54">
            <a:extLst>
              <a:ext uri="{FF2B5EF4-FFF2-40B4-BE49-F238E27FC236}">
                <a16:creationId xmlns:a16="http://schemas.microsoft.com/office/drawing/2014/main" xmlns="" id="{63CFF182-C9C7-26F1-4861-89ED0E51F4E5}"/>
              </a:ext>
            </a:extLst>
          </p:cNvPr>
          <p:cNvSpPr txBox="1">
            <a:spLocks/>
          </p:cNvSpPr>
          <p:nvPr/>
        </p:nvSpPr>
        <p:spPr>
          <a:xfrm>
            <a:off x="6018160" y="2169470"/>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Phùng Hưng</a:t>
            </a:r>
          </a:p>
          <a:p>
            <a:pPr algn="ctr"/>
            <a:r>
              <a:rPr lang="vi-VN" sz="3467" dirty="0">
                <a:latin typeface="Cambria" panose="02040503050406030204" pitchFamily="18" charset="0"/>
                <a:ea typeface="Assistant"/>
                <a:cs typeface="Assistant"/>
                <a:sym typeface="Assistant"/>
              </a:rPr>
              <a:t> (</a:t>
            </a:r>
            <a:r>
              <a:rPr lang="vi-VN" sz="3467" dirty="0">
                <a:latin typeface="Cambria" panose="02040503050406030204" pitchFamily="18" charset="0"/>
                <a:ea typeface="Cambria" panose="02040503050406030204" pitchFamily="18" charset="0"/>
              </a:rPr>
              <a:t>766 – 779)</a:t>
            </a:r>
            <a:endParaRPr lang="vi-VN" sz="3467" dirty="0">
              <a:solidFill>
                <a:schemeClr val="dk2"/>
              </a:solidFill>
              <a:latin typeface="Cambria" panose="02040503050406030204" pitchFamily="18" charset="0"/>
            </a:endParaRPr>
          </a:p>
        </p:txBody>
      </p:sp>
      <p:sp>
        <p:nvSpPr>
          <p:cNvPr id="10" name="圆角矩形 17">
            <a:extLst>
              <a:ext uri="{FF2B5EF4-FFF2-40B4-BE49-F238E27FC236}">
                <a16:creationId xmlns:a16="http://schemas.microsoft.com/office/drawing/2014/main" xmlns="" id="{B4FBFD3B-D101-6F59-F483-EA70E9928880}"/>
              </a:ext>
            </a:extLst>
          </p:cNvPr>
          <p:cNvSpPr/>
          <p:nvPr/>
        </p:nvSpPr>
        <p:spPr>
          <a:xfrm>
            <a:off x="6426090" y="3686589"/>
            <a:ext cx="5475111" cy="12081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6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Google Shape;1439;p54">
            <a:extLst>
              <a:ext uri="{FF2B5EF4-FFF2-40B4-BE49-F238E27FC236}">
                <a16:creationId xmlns:a16="http://schemas.microsoft.com/office/drawing/2014/main" xmlns="" id="{B96D681A-5FFA-F4F6-CE9D-8E74676ABBB2}"/>
              </a:ext>
            </a:extLst>
          </p:cNvPr>
          <p:cNvSpPr txBox="1">
            <a:spLocks/>
          </p:cNvSpPr>
          <p:nvPr/>
        </p:nvSpPr>
        <p:spPr>
          <a:xfrm>
            <a:off x="6096000" y="3966103"/>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Khúc Thừa Dụ (905</a:t>
            </a:r>
            <a:r>
              <a:rPr lang="vi-VN" sz="3467" dirty="0">
                <a:latin typeface="Cambria" panose="02040503050406030204" pitchFamily="18" charset="0"/>
                <a:ea typeface="Cambria" panose="02040503050406030204" pitchFamily="18" charset="0"/>
              </a:rPr>
              <a:t>)</a:t>
            </a:r>
            <a:endParaRPr lang="vi-VN" sz="3467" dirty="0">
              <a:solidFill>
                <a:schemeClr val="dk2"/>
              </a:solidFill>
              <a:latin typeface="Cambria" panose="02040503050406030204" pitchFamily="18" charset="0"/>
            </a:endParaRPr>
          </a:p>
        </p:txBody>
      </p:sp>
      <p:sp>
        <p:nvSpPr>
          <p:cNvPr id="12" name="圆角矩形 17">
            <a:extLst>
              <a:ext uri="{FF2B5EF4-FFF2-40B4-BE49-F238E27FC236}">
                <a16:creationId xmlns:a16="http://schemas.microsoft.com/office/drawing/2014/main" xmlns="" id="{ED2C4405-7CC2-AB9C-16EF-4244AB5AB6CE}"/>
              </a:ext>
            </a:extLst>
          </p:cNvPr>
          <p:cNvSpPr/>
          <p:nvPr/>
        </p:nvSpPr>
        <p:spPr>
          <a:xfrm>
            <a:off x="3067088" y="5298530"/>
            <a:ext cx="6057825" cy="9051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3" name="Google Shape;1439;p54">
            <a:extLst>
              <a:ext uri="{FF2B5EF4-FFF2-40B4-BE49-F238E27FC236}">
                <a16:creationId xmlns:a16="http://schemas.microsoft.com/office/drawing/2014/main" xmlns="" id="{B9024E5D-80CD-AB0A-CAA5-FCD6801F84AF}"/>
              </a:ext>
            </a:extLst>
          </p:cNvPr>
          <p:cNvSpPr txBox="1">
            <a:spLocks/>
          </p:cNvSpPr>
          <p:nvPr/>
        </p:nvSpPr>
        <p:spPr>
          <a:xfrm>
            <a:off x="2978498" y="5411366"/>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Chiến thắng Bạch Đằng (938</a:t>
            </a:r>
            <a:r>
              <a:rPr lang="vi-VN" sz="3467" dirty="0">
                <a:latin typeface="Cambria" panose="02040503050406030204" pitchFamily="18" charset="0"/>
                <a:ea typeface="Cambria" panose="02040503050406030204" pitchFamily="18" charset="0"/>
              </a:rPr>
              <a:t>)</a:t>
            </a:r>
            <a:endParaRPr lang="vi-VN" sz="3467" dirty="0">
              <a:solidFill>
                <a:schemeClr val="dk2"/>
              </a:solidFill>
              <a:latin typeface="Cambria" panose="02040503050406030204" pitchFamily="18" charset="0"/>
            </a:endParaRPr>
          </a:p>
        </p:txBody>
      </p:sp>
    </p:spTree>
    <p:extLst>
      <p:ext uri="{BB962C8B-B14F-4D97-AF65-F5344CB8AC3E}">
        <p14:creationId xmlns:p14="http://schemas.microsoft.com/office/powerpoint/2010/main" val="42101138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76249" y="158115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88362B2B-B3E5-A84F-096C-5EFD9D0FF1DB}"/>
              </a:ext>
            </a:extLst>
          </p:cNvPr>
          <p:cNvSpPr txBox="1"/>
          <p:nvPr/>
        </p:nvSpPr>
        <p:spPr>
          <a:xfrm>
            <a:off x="1152525" y="2190750"/>
            <a:ext cx="9763125" cy="2554545"/>
          </a:xfrm>
          <a:prstGeom prst="rect">
            <a:avLst/>
          </a:prstGeom>
          <a:noFill/>
        </p:spPr>
        <p:txBody>
          <a:bodyPr wrap="square" rtlCol="0">
            <a:spAutoFit/>
          </a:bodyPr>
          <a:lstStyle/>
          <a:p>
            <a:pPr lvl="0" algn="just"/>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Nhân dân ta liên tục đứng lên đấu tranh giành độc lập thể hiện tinh thần yêu nước, chống giặc ngoại xâm, ý chí tự chủ và tinh thần dân tộc của nhân dân ta.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94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xmlns="" id="{88362B2B-B3E5-A84F-096C-5EFD9D0FF1DB}"/>
              </a:ext>
            </a:extLst>
          </p:cNvPr>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xmlns="" id="{A4822AF1-3DD7-DEE3-D135-5FE4AE3894C9}"/>
              </a:ext>
            </a:extLst>
          </p:cNvPr>
          <p:cNvPicPr>
            <a:picLocks noChangeAspect="1"/>
          </p:cNvPicPr>
          <p:nvPr/>
        </p:nvPicPr>
        <p:blipFill>
          <a:blip r:embed="rId4"/>
          <a:stretch>
            <a:fillRect/>
          </a:stretch>
        </p:blipFill>
        <p:spPr>
          <a:xfrm>
            <a:off x="2019935" y="1518602"/>
            <a:ext cx="2694940" cy="4713539"/>
          </a:xfrm>
          <a:prstGeom prst="rect">
            <a:avLst/>
          </a:prstGeom>
        </p:spPr>
      </p:pic>
      <p:pic>
        <p:nvPicPr>
          <p:cNvPr id="10" name="Picture 9">
            <a:extLst>
              <a:ext uri="{FF2B5EF4-FFF2-40B4-BE49-F238E27FC236}">
                <a16:creationId xmlns:a16="http://schemas.microsoft.com/office/drawing/2014/main" xmlns="" id="{FA095262-3EAE-42C8-0EF6-945E2563C12F}"/>
              </a:ext>
            </a:extLst>
          </p:cNvPr>
          <p:cNvPicPr>
            <a:picLocks noChangeAspect="1"/>
          </p:cNvPicPr>
          <p:nvPr/>
        </p:nvPicPr>
        <p:blipFill>
          <a:blip r:embed="rId5"/>
          <a:stretch>
            <a:fillRect/>
          </a:stretch>
        </p:blipFill>
        <p:spPr>
          <a:xfrm>
            <a:off x="7252017" y="1525269"/>
            <a:ext cx="2949258" cy="4713675"/>
          </a:xfrm>
          <a:prstGeom prst="rect">
            <a:avLst/>
          </a:prstGeom>
        </p:spPr>
      </p:pic>
      <p:cxnSp>
        <p:nvCxnSpPr>
          <p:cNvPr id="12" name="Straight Connector 11">
            <a:extLst>
              <a:ext uri="{FF2B5EF4-FFF2-40B4-BE49-F238E27FC236}">
                <a16:creationId xmlns:a16="http://schemas.microsoft.com/office/drawing/2014/main" xmlns="" id="{AD530AEA-38D9-37FD-7E12-58E206B7AD31}"/>
              </a:ext>
            </a:extLst>
          </p:cNvPr>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49B619B-FC55-5771-6822-8A08C3CEB0BC}"/>
              </a:ext>
            </a:extLst>
          </p:cNvPr>
          <p:cNvCxnSpPr>
            <a:cxnSpLocks/>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8E8E849-02AD-E76B-BA7A-70CD950CBFA6}"/>
              </a:ext>
            </a:extLst>
          </p:cNvPr>
          <p:cNvCxnSpPr>
            <a:cxnSpLocks/>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46D87195-0B00-4820-E3D6-4403DD31E59F}"/>
              </a:ext>
            </a:extLst>
          </p:cNvPr>
          <p:cNvCxnSpPr>
            <a:cxnSpLocks/>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800E02A-1B6F-712B-215B-ECC52D694F77}"/>
              </a:ext>
            </a:extLst>
          </p:cNvPr>
          <p:cNvCxnSpPr>
            <a:cxnSpLocks/>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5CFDF30-8BE8-1E55-D913-E2BCBE8AB5DF}"/>
              </a:ext>
            </a:extLst>
          </p:cNvPr>
          <p:cNvCxnSpPr>
            <a:cxnSpLocks/>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F205805-1099-1674-EE9F-13CF952D1C43}"/>
              </a:ext>
            </a:extLst>
          </p:cNvPr>
          <p:cNvCxnSpPr>
            <a:cxnSpLocks/>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181101" y="1812868"/>
              <a:ext cx="9791700" cy="258698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87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10391082" y="362839"/>
            <a:ext cx="1456961" cy="1114432"/>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2050" name="Picture 2">
            <a:extLst>
              <a:ext uri="{FF2B5EF4-FFF2-40B4-BE49-F238E27FC236}">
                <a16:creationId xmlns:a16="http://schemas.microsoft.com/office/drawing/2014/main" xmlns=""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811697" y="1477271"/>
            <a:ext cx="9223120" cy="5415532"/>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0E42E3C3-1E25-9087-1B35-6FFE3536615D}"/>
              </a:ext>
            </a:extLst>
          </p:cNvPr>
          <p:cNvSpPr txBox="1"/>
          <p:nvPr/>
        </p:nvSpPr>
        <p:spPr>
          <a:xfrm>
            <a:off x="5214559" y="411011"/>
            <a:ext cx="6393728" cy="5837239"/>
          </a:xfrm>
          <a:prstGeom prst="rect">
            <a:avLst/>
          </a:prstGeom>
          <a:noFill/>
        </p:spPr>
        <p:txBody>
          <a:bodyPr wrap="square" rtlCol="0">
            <a:spAutoFit/>
          </a:bodyPr>
          <a:lstStyle/>
          <a:p>
            <a:r>
              <a:rPr lang="vi-VN" sz="18666" dirty="0">
                <a:ln w="50800">
                  <a:solidFill>
                    <a:schemeClr val="tx2"/>
                  </a:solidFill>
                </a:ln>
                <a:solidFill>
                  <a:srgbClr val="B65440"/>
                </a:solidFill>
                <a:latin typeface="SVN-Androgyne" panose="02040603050506020204" pitchFamily="18" charset="0"/>
              </a:rPr>
              <a:t>Vận dụng</a:t>
            </a:r>
            <a:endParaRPr lang="en-SG" sz="18666" dirty="0">
              <a:ln w="50800">
                <a:solidFill>
                  <a:schemeClr val="tx2"/>
                </a:solidFill>
              </a:ln>
              <a:solidFill>
                <a:srgbClr val="B65440"/>
              </a:solidFill>
              <a:latin typeface="SVN-Androgyne" panose="02040603050506020204" pitchFamily="18" charset="0"/>
            </a:endParaRPr>
          </a:p>
        </p:txBody>
      </p:sp>
    </p:spTree>
    <p:extLst>
      <p:ext uri="{BB962C8B-B14F-4D97-AF65-F5344CB8AC3E}">
        <p14:creationId xmlns:p14="http://schemas.microsoft.com/office/powerpoint/2010/main" val="28538086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xmlns="" id="{3A7ABB9D-56EE-306F-875B-255A6A821FCA}"/>
              </a:ext>
            </a:extLst>
          </p:cNvPr>
          <p:cNvSpPr/>
          <p:nvPr/>
        </p:nvSpPr>
        <p:spPr>
          <a:xfrm>
            <a:off x="285750" y="176767"/>
            <a:ext cx="11658600" cy="11567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và cho biết những câu thơ dưới đây nhắc đến sự kiện lịch sử nào?</a:t>
            </a:r>
          </a:p>
        </p:txBody>
      </p:sp>
      <p:sp>
        <p:nvSpPr>
          <p:cNvPr id="11" name="TextBox 10">
            <a:extLst>
              <a:ext uri="{FF2B5EF4-FFF2-40B4-BE49-F238E27FC236}">
                <a16:creationId xmlns:a16="http://schemas.microsoft.com/office/drawing/2014/main" xmlns="" id="{10AE795C-FFC7-565B-E6B2-D2B87A5AD762}"/>
              </a:ext>
            </a:extLst>
          </p:cNvPr>
          <p:cNvSpPr txBox="1"/>
          <p:nvPr/>
        </p:nvSpPr>
        <p:spPr>
          <a:xfrm>
            <a:off x="1200150" y="1676400"/>
            <a:ext cx="10277475" cy="2677656"/>
          </a:xfrm>
          <a:prstGeom prst="rect">
            <a:avLst/>
          </a:prstGeom>
          <a:noFill/>
        </p:spPr>
        <p:txBody>
          <a:bodyPr wrap="square" rtlCol="0">
            <a:spAutoFit/>
          </a:bodyPr>
          <a:lstStyle/>
          <a:p>
            <a:pPr algn="ctr"/>
            <a:r>
              <a:rPr lang="vi-VN" sz="3600" b="0" i="1" dirty="0">
                <a:solidFill>
                  <a:srgbClr val="000000"/>
                </a:solidFill>
                <a:effectLst/>
                <a:latin typeface="Cambria" panose="02040503050406030204" pitchFamily="18" charset="0"/>
                <a:ea typeface="Cambria" panose="02040503050406030204" pitchFamily="18" charset="0"/>
              </a:rPr>
              <a:t>“Hai Bà Trưng có đại tài,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Phất cờ khởi nghĩa giết người tà gian,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Ra tay khôi phục giang san,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Tiếng thơm dài tạc đá vàng nước ta.”</a:t>
            </a:r>
            <a:endParaRPr lang="vi-VN" sz="3600" b="0" i="0" dirty="0">
              <a:solidFill>
                <a:srgbClr val="000000"/>
              </a:solidFill>
              <a:effectLst/>
              <a:latin typeface="Cambria" panose="02040503050406030204" pitchFamily="18" charset="0"/>
              <a:ea typeface="Cambria" panose="02040503050406030204" pitchFamily="18" charset="0"/>
            </a:endParaRPr>
          </a:p>
          <a:p>
            <a:pPr algn="r"/>
            <a:r>
              <a:rPr lang="vi-VN" b="0" i="1" dirty="0">
                <a:solidFill>
                  <a:srgbClr val="000000"/>
                </a:solidFill>
                <a:effectLst/>
                <a:latin typeface="Cambria" panose="02040503050406030204" pitchFamily="18" charset="0"/>
                <a:ea typeface="Cambria" panose="02040503050406030204" pitchFamily="18" charset="0"/>
              </a:rPr>
              <a:t>(Hồ Chí Minh, Lịch sử nước ta, NXB Chính trị quốc gia Sự thật, 2018)</a:t>
            </a:r>
          </a:p>
        </p:txBody>
      </p:sp>
    </p:spTree>
    <p:extLst>
      <p:ext uri="{BB962C8B-B14F-4D97-AF65-F5344CB8AC3E}">
        <p14:creationId xmlns:p14="http://schemas.microsoft.com/office/powerpoint/2010/main" val="4076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952" y="18795"/>
            <a:ext cx="12849903" cy="7859415"/>
          </a:xfrm>
          <a:custGeom>
            <a:avLst/>
            <a:gdLst/>
            <a:ahLst/>
            <a:cxnLst/>
            <a:rect l="l" t="t" r="r" b="b"/>
            <a:pathLst>
              <a:path w="19274853" h="11789122">
                <a:moveTo>
                  <a:pt x="0" y="0"/>
                </a:moveTo>
                <a:lnTo>
                  <a:pt x="19274854" y="0"/>
                </a:lnTo>
                <a:lnTo>
                  <a:pt x="19274854" y="11789122"/>
                </a:lnTo>
                <a:lnTo>
                  <a:pt x="0" y="11789122"/>
                </a:lnTo>
                <a:lnTo>
                  <a:pt x="0" y="0"/>
                </a:lnTo>
                <a:close/>
              </a:path>
            </a:pathLst>
          </a:custGeom>
          <a:blipFill>
            <a:blip r:embed="rId2">
              <a:alphaModFix amt="7999"/>
              <a:extLst>
                <a:ext uri="{96DAC541-7B7A-43D3-8B79-37D633B846F1}">
                  <asvg:svgBlip xmlns="" xmlns:asvg="http://schemas.microsoft.com/office/drawing/2016/SVG/main" r:embed="rId3"/>
                </a:ext>
              </a:extLst>
            </a:blip>
            <a:stretch>
              <a:fillRect l="-12657" t="-50982" r="-11420" b="-51882"/>
            </a:stretch>
          </a:blipFill>
        </p:spPr>
        <p:txBody>
          <a:bodyPr/>
          <a:lstStyle/>
          <a:p>
            <a:pPr defTabSz="609585"/>
            <a:endParaRPr lang="en-SG" sz="1200">
              <a:solidFill>
                <a:prstClr val="black"/>
              </a:solidFill>
              <a:latin typeface="Calibri"/>
            </a:endParaRPr>
          </a:p>
        </p:txBody>
      </p:sp>
      <p:sp>
        <p:nvSpPr>
          <p:cNvPr id="11" name="Freeform 11"/>
          <p:cNvSpPr/>
          <p:nvPr/>
        </p:nvSpPr>
        <p:spPr>
          <a:xfrm flipH="1">
            <a:off x="1025259" y="3948502"/>
            <a:ext cx="2893775" cy="1425841"/>
          </a:xfrm>
          <a:custGeom>
            <a:avLst/>
            <a:gdLst/>
            <a:ahLst/>
            <a:cxnLst/>
            <a:rect l="l" t="t" r="r" b="b"/>
            <a:pathLst>
              <a:path w="4340661" h="2138762">
                <a:moveTo>
                  <a:pt x="4340661" y="0"/>
                </a:moveTo>
                <a:lnTo>
                  <a:pt x="0" y="0"/>
                </a:lnTo>
                <a:lnTo>
                  <a:pt x="0" y="2138762"/>
                </a:lnTo>
                <a:lnTo>
                  <a:pt x="4340661" y="2138762"/>
                </a:lnTo>
                <a:lnTo>
                  <a:pt x="434066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585"/>
            <a:endParaRPr lang="en-SG" sz="1200">
              <a:solidFill>
                <a:prstClr val="black"/>
              </a:solidFill>
              <a:latin typeface="Calibri"/>
            </a:endParaRPr>
          </a:p>
        </p:txBody>
      </p:sp>
      <p:sp>
        <p:nvSpPr>
          <p:cNvPr id="12" name="Freeform 12"/>
          <p:cNvSpPr/>
          <p:nvPr/>
        </p:nvSpPr>
        <p:spPr>
          <a:xfrm>
            <a:off x="7461280" y="843113"/>
            <a:ext cx="502779" cy="533839"/>
          </a:xfrm>
          <a:custGeom>
            <a:avLst/>
            <a:gdLst/>
            <a:ahLst/>
            <a:cxnLst/>
            <a:rect l="l" t="t" r="r" b="b"/>
            <a:pathLst>
              <a:path w="754167" h="800757">
                <a:moveTo>
                  <a:pt x="0" y="0"/>
                </a:moveTo>
                <a:lnTo>
                  <a:pt x="754167" y="0"/>
                </a:lnTo>
                <a:lnTo>
                  <a:pt x="754167" y="800757"/>
                </a:lnTo>
                <a:lnTo>
                  <a:pt x="0" y="8007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585"/>
            <a:endParaRPr lang="en-SG" sz="1200">
              <a:solidFill>
                <a:prstClr val="black"/>
              </a:solidFill>
              <a:latin typeface="Calibri"/>
            </a:endParaRPr>
          </a:p>
        </p:txBody>
      </p:sp>
      <p:sp>
        <p:nvSpPr>
          <p:cNvPr id="13" name="Freeform 13"/>
          <p:cNvSpPr/>
          <p:nvPr/>
        </p:nvSpPr>
        <p:spPr>
          <a:xfrm>
            <a:off x="845105" y="3882839"/>
            <a:ext cx="502779" cy="533839"/>
          </a:xfrm>
          <a:custGeom>
            <a:avLst/>
            <a:gdLst/>
            <a:ahLst/>
            <a:cxnLst/>
            <a:rect l="l" t="t" r="r" b="b"/>
            <a:pathLst>
              <a:path w="754167" h="800757">
                <a:moveTo>
                  <a:pt x="0" y="0"/>
                </a:moveTo>
                <a:lnTo>
                  <a:pt x="754168" y="0"/>
                </a:lnTo>
                <a:lnTo>
                  <a:pt x="754168" y="800757"/>
                </a:lnTo>
                <a:lnTo>
                  <a:pt x="0" y="8007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585"/>
            <a:endParaRPr lang="en-SG" sz="1200">
              <a:solidFill>
                <a:prstClr val="black"/>
              </a:solidFill>
              <a:latin typeface="Calibri"/>
            </a:endParaRPr>
          </a:p>
        </p:txBody>
      </p:sp>
      <p:sp>
        <p:nvSpPr>
          <p:cNvPr id="14" name="Freeform 14"/>
          <p:cNvSpPr/>
          <p:nvPr/>
        </p:nvSpPr>
        <p:spPr>
          <a:xfrm>
            <a:off x="10570721" y="3084552"/>
            <a:ext cx="363105" cy="385536"/>
          </a:xfrm>
          <a:custGeom>
            <a:avLst/>
            <a:gdLst/>
            <a:ahLst/>
            <a:cxnLst/>
            <a:rect l="l" t="t" r="r" b="b"/>
            <a:pathLst>
              <a:path w="544657" h="578304">
                <a:moveTo>
                  <a:pt x="0" y="0"/>
                </a:moveTo>
                <a:lnTo>
                  <a:pt x="544657" y="0"/>
                </a:lnTo>
                <a:lnTo>
                  <a:pt x="544657" y="578304"/>
                </a:lnTo>
                <a:lnTo>
                  <a:pt x="0" y="5783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585"/>
            <a:endParaRPr lang="en-SG" sz="1200">
              <a:solidFill>
                <a:prstClr val="black"/>
              </a:solidFill>
              <a:latin typeface="Calibri"/>
            </a:endParaRPr>
          </a:p>
        </p:txBody>
      </p:sp>
      <p:sp>
        <p:nvSpPr>
          <p:cNvPr id="15" name="Freeform 15"/>
          <p:cNvSpPr/>
          <p:nvPr/>
        </p:nvSpPr>
        <p:spPr>
          <a:xfrm>
            <a:off x="2891292" y="6296503"/>
            <a:ext cx="1620064" cy="712828"/>
          </a:xfrm>
          <a:custGeom>
            <a:avLst/>
            <a:gdLst/>
            <a:ahLst/>
            <a:cxnLst/>
            <a:rect l="l" t="t" r="r" b="b"/>
            <a:pathLst>
              <a:path w="2430096" h="1069242">
                <a:moveTo>
                  <a:pt x="0" y="0"/>
                </a:moveTo>
                <a:lnTo>
                  <a:pt x="2430095" y="0"/>
                </a:lnTo>
                <a:lnTo>
                  <a:pt x="2430095" y="1069242"/>
                </a:lnTo>
                <a:lnTo>
                  <a:pt x="0" y="106924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585"/>
            <a:endParaRPr lang="en-SG" sz="1200">
              <a:solidFill>
                <a:prstClr val="black"/>
              </a:solidFill>
              <a:latin typeface="Calibri"/>
            </a:endParaRPr>
          </a:p>
        </p:txBody>
      </p:sp>
      <p:sp>
        <p:nvSpPr>
          <p:cNvPr id="16" name="Freeform 16"/>
          <p:cNvSpPr/>
          <p:nvPr/>
        </p:nvSpPr>
        <p:spPr>
          <a:xfrm>
            <a:off x="9771309" y="837077"/>
            <a:ext cx="1397787" cy="899667"/>
          </a:xfrm>
          <a:custGeom>
            <a:avLst/>
            <a:gdLst/>
            <a:ahLst/>
            <a:cxnLst/>
            <a:rect l="l" t="t" r="r" b="b"/>
            <a:pathLst>
              <a:path w="2096680" h="1349499">
                <a:moveTo>
                  <a:pt x="0" y="0"/>
                </a:moveTo>
                <a:lnTo>
                  <a:pt x="2096680" y="0"/>
                </a:lnTo>
                <a:lnTo>
                  <a:pt x="2096680" y="1349499"/>
                </a:lnTo>
                <a:lnTo>
                  <a:pt x="0" y="134949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585"/>
            <a:endParaRPr lang="en-SG" sz="1200">
              <a:solidFill>
                <a:prstClr val="black"/>
              </a:solidFill>
              <a:latin typeface="Calibri"/>
            </a:endParaRPr>
          </a:p>
        </p:txBody>
      </p:sp>
      <p:sp>
        <p:nvSpPr>
          <p:cNvPr id="17" name="Freeform 17"/>
          <p:cNvSpPr/>
          <p:nvPr/>
        </p:nvSpPr>
        <p:spPr>
          <a:xfrm>
            <a:off x="2113686" y="5889413"/>
            <a:ext cx="340313" cy="361336"/>
          </a:xfrm>
          <a:custGeom>
            <a:avLst/>
            <a:gdLst/>
            <a:ahLst/>
            <a:cxnLst/>
            <a:rect l="l" t="t" r="r" b="b"/>
            <a:pathLst>
              <a:path w="510469" h="542004">
                <a:moveTo>
                  <a:pt x="0" y="0"/>
                </a:moveTo>
                <a:lnTo>
                  <a:pt x="510469" y="0"/>
                </a:lnTo>
                <a:lnTo>
                  <a:pt x="510469" y="542004"/>
                </a:lnTo>
                <a:lnTo>
                  <a:pt x="0" y="5420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585"/>
            <a:endParaRPr lang="en-SG" sz="1200">
              <a:solidFill>
                <a:prstClr val="black"/>
              </a:solidFill>
              <a:latin typeface="Calibri"/>
            </a:endParaRPr>
          </a:p>
        </p:txBody>
      </p:sp>
      <p:sp>
        <p:nvSpPr>
          <p:cNvPr id="18" name="Freeform 18"/>
          <p:cNvSpPr/>
          <p:nvPr/>
        </p:nvSpPr>
        <p:spPr>
          <a:xfrm>
            <a:off x="8078197" y="1286912"/>
            <a:ext cx="1929411" cy="2334841"/>
          </a:xfrm>
          <a:custGeom>
            <a:avLst/>
            <a:gdLst/>
            <a:ahLst/>
            <a:cxnLst/>
            <a:rect l="l" t="t" r="r" b="b"/>
            <a:pathLst>
              <a:path w="2894116" h="3502261">
                <a:moveTo>
                  <a:pt x="0" y="0"/>
                </a:moveTo>
                <a:lnTo>
                  <a:pt x="2894116" y="0"/>
                </a:lnTo>
                <a:lnTo>
                  <a:pt x="2894116" y="3502261"/>
                </a:lnTo>
                <a:lnTo>
                  <a:pt x="0" y="3502261"/>
                </a:lnTo>
                <a:lnTo>
                  <a:pt x="0" y="0"/>
                </a:lnTo>
                <a:close/>
              </a:path>
            </a:pathLst>
          </a:custGeom>
          <a:blipFill>
            <a:blip r:embed="rId12"/>
            <a:stretch>
              <a:fillRect/>
            </a:stretch>
          </a:blipFill>
        </p:spPr>
        <p:txBody>
          <a:bodyPr/>
          <a:lstStyle/>
          <a:p>
            <a:pPr defTabSz="609585"/>
            <a:endParaRPr lang="en-SG" sz="1200">
              <a:solidFill>
                <a:prstClr val="black"/>
              </a:solidFill>
              <a:latin typeface="Calibri"/>
            </a:endParaRPr>
          </a:p>
        </p:txBody>
      </p:sp>
      <p:grpSp>
        <p:nvGrpSpPr>
          <p:cNvPr id="23" name="Group 22">
            <a:extLst>
              <a:ext uri="{FF2B5EF4-FFF2-40B4-BE49-F238E27FC236}">
                <a16:creationId xmlns:a16="http://schemas.microsoft.com/office/drawing/2014/main" xmlns="" id="{8B8ACB60-E050-E843-9778-1AFC3EF35EEC}"/>
              </a:ext>
            </a:extLst>
          </p:cNvPr>
          <p:cNvGrpSpPr/>
          <p:nvPr/>
        </p:nvGrpSpPr>
        <p:grpSpPr>
          <a:xfrm>
            <a:off x="4169063" y="3882838"/>
            <a:ext cx="6706907" cy="1593397"/>
            <a:chOff x="6253594" y="5824257"/>
            <a:chExt cx="10060360" cy="2390095"/>
          </a:xfrm>
        </p:grpSpPr>
        <p:grpSp>
          <p:nvGrpSpPr>
            <p:cNvPr id="7" name="Group 7"/>
            <p:cNvGrpSpPr/>
            <p:nvPr/>
          </p:nvGrpSpPr>
          <p:grpSpPr>
            <a:xfrm>
              <a:off x="6253594" y="5824257"/>
              <a:ext cx="10060360" cy="2390095"/>
              <a:chOff x="0" y="0"/>
              <a:chExt cx="2474483" cy="587877"/>
            </a:xfrm>
          </p:grpSpPr>
          <p:sp>
            <p:nvSpPr>
              <p:cNvPr id="8" name="Freeform 8"/>
              <p:cNvSpPr/>
              <p:nvPr/>
            </p:nvSpPr>
            <p:spPr>
              <a:xfrm>
                <a:off x="48260" y="48260"/>
                <a:ext cx="2426223" cy="539617"/>
              </a:xfrm>
              <a:custGeom>
                <a:avLst/>
                <a:gdLst/>
                <a:ahLst/>
                <a:cxnLst/>
                <a:rect l="l" t="t" r="r" b="b"/>
                <a:pathLst>
                  <a:path w="2426223" h="539617">
                    <a:moveTo>
                      <a:pt x="0" y="0"/>
                    </a:moveTo>
                    <a:lnTo>
                      <a:pt x="2426223" y="0"/>
                    </a:lnTo>
                    <a:lnTo>
                      <a:pt x="2426223" y="539617"/>
                    </a:lnTo>
                    <a:lnTo>
                      <a:pt x="0" y="539617"/>
                    </a:lnTo>
                    <a:close/>
                  </a:path>
                </a:pathLst>
              </a:custGeom>
              <a:solidFill>
                <a:srgbClr val="121212"/>
              </a:solidFill>
            </p:spPr>
            <p:txBody>
              <a:bodyPr/>
              <a:lstStyle/>
              <a:p>
                <a:pPr defTabSz="609585"/>
                <a:endParaRPr lang="en-SG" sz="1200">
                  <a:solidFill>
                    <a:prstClr val="black"/>
                  </a:solidFill>
                  <a:latin typeface="Calibri"/>
                </a:endParaRPr>
              </a:p>
            </p:txBody>
          </p:sp>
          <p:sp>
            <p:nvSpPr>
              <p:cNvPr id="9" name="Freeform 9"/>
              <p:cNvSpPr/>
              <p:nvPr/>
            </p:nvSpPr>
            <p:spPr>
              <a:xfrm>
                <a:off x="6350" y="6350"/>
                <a:ext cx="2426223" cy="539617"/>
              </a:xfrm>
              <a:custGeom>
                <a:avLst/>
                <a:gdLst/>
                <a:ahLst/>
                <a:cxnLst/>
                <a:rect l="l" t="t" r="r" b="b"/>
                <a:pathLst>
                  <a:path w="2426223" h="539617">
                    <a:moveTo>
                      <a:pt x="0" y="0"/>
                    </a:moveTo>
                    <a:lnTo>
                      <a:pt x="2426223" y="0"/>
                    </a:lnTo>
                    <a:lnTo>
                      <a:pt x="2426223" y="539617"/>
                    </a:lnTo>
                    <a:lnTo>
                      <a:pt x="0" y="539617"/>
                    </a:lnTo>
                    <a:close/>
                  </a:path>
                </a:pathLst>
              </a:custGeom>
              <a:solidFill>
                <a:srgbClr val="F86A9D"/>
              </a:solidFill>
            </p:spPr>
            <p:txBody>
              <a:bodyPr/>
              <a:lstStyle/>
              <a:p>
                <a:pPr defTabSz="609585"/>
                <a:endParaRPr lang="en-SG" sz="1200">
                  <a:solidFill>
                    <a:prstClr val="black"/>
                  </a:solidFill>
                  <a:latin typeface="Calibri"/>
                </a:endParaRPr>
              </a:p>
            </p:txBody>
          </p:sp>
          <p:sp>
            <p:nvSpPr>
              <p:cNvPr id="10" name="Freeform 10"/>
              <p:cNvSpPr/>
              <p:nvPr/>
            </p:nvSpPr>
            <p:spPr>
              <a:xfrm>
                <a:off x="0" y="0"/>
                <a:ext cx="2438923" cy="552317"/>
              </a:xfrm>
              <a:custGeom>
                <a:avLst/>
                <a:gdLst/>
                <a:ahLst/>
                <a:cxnLst/>
                <a:rect l="l" t="t" r="r" b="b"/>
                <a:pathLst>
                  <a:path w="2438923" h="552317">
                    <a:moveTo>
                      <a:pt x="2438923" y="552317"/>
                    </a:moveTo>
                    <a:lnTo>
                      <a:pt x="0" y="552317"/>
                    </a:lnTo>
                    <a:lnTo>
                      <a:pt x="0" y="0"/>
                    </a:lnTo>
                    <a:lnTo>
                      <a:pt x="2438923" y="0"/>
                    </a:lnTo>
                    <a:lnTo>
                      <a:pt x="2438923" y="552317"/>
                    </a:lnTo>
                    <a:close/>
                    <a:moveTo>
                      <a:pt x="12700" y="539617"/>
                    </a:moveTo>
                    <a:lnTo>
                      <a:pt x="2426223" y="539617"/>
                    </a:lnTo>
                    <a:lnTo>
                      <a:pt x="2426223" y="12700"/>
                    </a:lnTo>
                    <a:lnTo>
                      <a:pt x="12700" y="12700"/>
                    </a:lnTo>
                    <a:lnTo>
                      <a:pt x="12700" y="539617"/>
                    </a:lnTo>
                    <a:close/>
                  </a:path>
                </a:pathLst>
              </a:custGeom>
              <a:solidFill>
                <a:srgbClr val="121212"/>
              </a:solidFill>
            </p:spPr>
            <p:txBody>
              <a:bodyPr/>
              <a:lstStyle/>
              <a:p>
                <a:pPr defTabSz="609585"/>
                <a:endParaRPr lang="en-SG" sz="1200">
                  <a:solidFill>
                    <a:prstClr val="black"/>
                  </a:solidFill>
                  <a:latin typeface="Calibri"/>
                </a:endParaRPr>
              </a:p>
            </p:txBody>
          </p:sp>
        </p:grpSp>
        <p:sp>
          <p:nvSpPr>
            <p:cNvPr id="20" name="TextBox 20"/>
            <p:cNvSpPr txBox="1"/>
            <p:nvPr/>
          </p:nvSpPr>
          <p:spPr>
            <a:xfrm>
              <a:off x="6527762" y="5977720"/>
              <a:ext cx="9328318" cy="1962074"/>
            </a:xfrm>
            <a:prstGeom prst="rect">
              <a:avLst/>
            </a:prstGeom>
          </p:spPr>
          <p:txBody>
            <a:bodyPr lIns="0" tIns="0" rIns="0" bIns="0" rtlCol="0" anchor="t">
              <a:spAutoFit/>
            </a:bodyPr>
            <a:lstStyle/>
            <a:p>
              <a:pPr algn="ctr" defTabSz="609585">
                <a:lnSpc>
                  <a:spcPts val="10172"/>
                </a:lnSpc>
              </a:pPr>
              <a:r>
                <a:rPr lang="en-US" sz="8476" spc="-305" dirty="0">
                  <a:solidFill>
                    <a:srgbClr val="FFFAF2"/>
                  </a:solidFill>
                  <a:latin typeface="Arimo"/>
                </a:rPr>
                <a:t>AI ĐÚNG</a:t>
              </a:r>
            </a:p>
          </p:txBody>
        </p:sp>
      </p:grpSp>
      <p:sp>
        <p:nvSpPr>
          <p:cNvPr id="21" name="TextBox 21"/>
          <p:cNvSpPr txBox="1"/>
          <p:nvPr/>
        </p:nvSpPr>
        <p:spPr>
          <a:xfrm>
            <a:off x="5216257" y="5754887"/>
            <a:ext cx="6269891" cy="487313"/>
          </a:xfrm>
          <a:prstGeom prst="rect">
            <a:avLst/>
          </a:prstGeom>
        </p:spPr>
        <p:txBody>
          <a:bodyPr wrap="square" lIns="0" tIns="0" rIns="0" bIns="0" rtlCol="0" anchor="t">
            <a:spAutoFit/>
          </a:bodyPr>
          <a:lstStyle/>
          <a:p>
            <a:pPr algn="r" defTabSz="609585">
              <a:lnSpc>
                <a:spcPts val="3827"/>
              </a:lnSpc>
            </a:pPr>
            <a:r>
              <a:rPr lang="en-US" sz="4000" dirty="0" err="1">
                <a:solidFill>
                  <a:srgbClr val="121212"/>
                </a:solidFill>
                <a:latin typeface="Montserrat Bold"/>
              </a:rPr>
              <a:t>Hãy</a:t>
            </a:r>
            <a:r>
              <a:rPr lang="en-US" sz="4000" dirty="0">
                <a:solidFill>
                  <a:srgbClr val="121212"/>
                </a:solidFill>
                <a:latin typeface="Montserrat Bold"/>
              </a:rPr>
              <a:t> </a:t>
            </a:r>
            <a:r>
              <a:rPr lang="en-US" sz="4000" dirty="0" err="1">
                <a:solidFill>
                  <a:srgbClr val="121212"/>
                </a:solidFill>
                <a:latin typeface="Montserrat Bold"/>
              </a:rPr>
              <a:t>chọn</a:t>
            </a:r>
            <a:r>
              <a:rPr lang="en-US" sz="4000" dirty="0">
                <a:solidFill>
                  <a:srgbClr val="121212"/>
                </a:solidFill>
                <a:latin typeface="Montserrat Bold"/>
              </a:rPr>
              <a:t> </a:t>
            </a:r>
            <a:r>
              <a:rPr lang="en-US" sz="4000" dirty="0" err="1">
                <a:solidFill>
                  <a:srgbClr val="121212"/>
                </a:solidFill>
                <a:latin typeface="Montserrat Bold"/>
              </a:rPr>
              <a:t>đáp</a:t>
            </a:r>
            <a:r>
              <a:rPr lang="en-US" sz="4000" dirty="0">
                <a:solidFill>
                  <a:srgbClr val="121212"/>
                </a:solidFill>
                <a:latin typeface="Montserrat Bold"/>
              </a:rPr>
              <a:t> </a:t>
            </a:r>
            <a:r>
              <a:rPr lang="en-US" sz="4000" dirty="0" err="1">
                <a:solidFill>
                  <a:srgbClr val="121212"/>
                </a:solidFill>
                <a:latin typeface="Montserrat Bold"/>
              </a:rPr>
              <a:t>án</a:t>
            </a:r>
            <a:r>
              <a:rPr lang="en-US" sz="4000" dirty="0">
                <a:solidFill>
                  <a:srgbClr val="121212"/>
                </a:solidFill>
                <a:latin typeface="Montserrat Bold"/>
              </a:rPr>
              <a:t> </a:t>
            </a:r>
            <a:r>
              <a:rPr lang="en-US" sz="4000" dirty="0" err="1">
                <a:solidFill>
                  <a:srgbClr val="121212"/>
                </a:solidFill>
                <a:latin typeface="Montserrat Bold"/>
              </a:rPr>
              <a:t>đúng</a:t>
            </a:r>
            <a:r>
              <a:rPr lang="en-US" sz="4000" dirty="0">
                <a:solidFill>
                  <a:srgbClr val="121212"/>
                </a:solidFill>
                <a:latin typeface="Montserrat Bold"/>
              </a:rPr>
              <a:t> !!!</a:t>
            </a:r>
          </a:p>
        </p:txBody>
      </p:sp>
      <p:grpSp>
        <p:nvGrpSpPr>
          <p:cNvPr id="19" name="Group 18">
            <a:extLst>
              <a:ext uri="{FF2B5EF4-FFF2-40B4-BE49-F238E27FC236}">
                <a16:creationId xmlns:a16="http://schemas.microsoft.com/office/drawing/2014/main" xmlns="" id="{1C846D54-7DB6-2647-835A-7D110AD1F05D}"/>
              </a:ext>
            </a:extLst>
          </p:cNvPr>
          <p:cNvGrpSpPr/>
          <p:nvPr/>
        </p:nvGrpSpPr>
        <p:grpSpPr>
          <a:xfrm>
            <a:off x="1347884" y="1736744"/>
            <a:ext cx="6467581" cy="1885008"/>
            <a:chOff x="2021825" y="2605115"/>
            <a:chExt cx="9701371" cy="2827511"/>
          </a:xfrm>
        </p:grpSpPr>
        <p:grpSp>
          <p:nvGrpSpPr>
            <p:cNvPr id="3" name="Group 3"/>
            <p:cNvGrpSpPr/>
            <p:nvPr/>
          </p:nvGrpSpPr>
          <p:grpSpPr>
            <a:xfrm>
              <a:off x="2021825" y="2605115"/>
              <a:ext cx="9701371" cy="2827511"/>
              <a:chOff x="0" y="0"/>
              <a:chExt cx="2386185" cy="695465"/>
            </a:xfrm>
            <a:solidFill>
              <a:srgbClr val="97C1FB"/>
            </a:solidFill>
          </p:grpSpPr>
          <p:sp>
            <p:nvSpPr>
              <p:cNvPr id="4" name="Freeform 4"/>
              <p:cNvSpPr/>
              <p:nvPr/>
            </p:nvSpPr>
            <p:spPr>
              <a:xfrm>
                <a:off x="48260" y="48260"/>
                <a:ext cx="2337925" cy="647205"/>
              </a:xfrm>
              <a:custGeom>
                <a:avLst/>
                <a:gdLst/>
                <a:ahLst/>
                <a:cxnLst/>
                <a:rect l="l" t="t" r="r" b="b"/>
                <a:pathLst>
                  <a:path w="2337925" h="647205">
                    <a:moveTo>
                      <a:pt x="0" y="0"/>
                    </a:moveTo>
                    <a:lnTo>
                      <a:pt x="2337925" y="0"/>
                    </a:lnTo>
                    <a:lnTo>
                      <a:pt x="2337925" y="647205"/>
                    </a:lnTo>
                    <a:lnTo>
                      <a:pt x="0" y="647205"/>
                    </a:lnTo>
                    <a:close/>
                  </a:path>
                </a:pathLst>
              </a:custGeom>
              <a:solidFill>
                <a:schemeClr val="tx1"/>
              </a:solidFill>
            </p:spPr>
            <p:txBody>
              <a:bodyPr/>
              <a:lstStyle/>
              <a:p>
                <a:pPr defTabSz="609585"/>
                <a:endParaRPr lang="en-SG" sz="1200">
                  <a:solidFill>
                    <a:prstClr val="black"/>
                  </a:solidFill>
                  <a:latin typeface="Calibri"/>
                </a:endParaRPr>
              </a:p>
            </p:txBody>
          </p:sp>
          <p:sp>
            <p:nvSpPr>
              <p:cNvPr id="5" name="Freeform 5"/>
              <p:cNvSpPr/>
              <p:nvPr/>
            </p:nvSpPr>
            <p:spPr>
              <a:xfrm>
                <a:off x="6350" y="6350"/>
                <a:ext cx="2337925" cy="647205"/>
              </a:xfrm>
              <a:custGeom>
                <a:avLst/>
                <a:gdLst/>
                <a:ahLst/>
                <a:cxnLst/>
                <a:rect l="l" t="t" r="r" b="b"/>
                <a:pathLst>
                  <a:path w="2337925" h="647205">
                    <a:moveTo>
                      <a:pt x="0" y="0"/>
                    </a:moveTo>
                    <a:lnTo>
                      <a:pt x="2337925" y="0"/>
                    </a:lnTo>
                    <a:lnTo>
                      <a:pt x="2337925" y="647205"/>
                    </a:lnTo>
                    <a:lnTo>
                      <a:pt x="0" y="647205"/>
                    </a:lnTo>
                    <a:close/>
                  </a:path>
                </a:pathLst>
              </a:custGeom>
              <a:grpFill/>
            </p:spPr>
            <p:txBody>
              <a:bodyPr/>
              <a:lstStyle/>
              <a:p>
                <a:pPr defTabSz="609585"/>
                <a:endParaRPr lang="en-SG" sz="1200">
                  <a:solidFill>
                    <a:prstClr val="black"/>
                  </a:solidFill>
                  <a:latin typeface="Calibri"/>
                </a:endParaRPr>
              </a:p>
            </p:txBody>
          </p:sp>
          <p:sp>
            <p:nvSpPr>
              <p:cNvPr id="6" name="Freeform 6"/>
              <p:cNvSpPr/>
              <p:nvPr/>
            </p:nvSpPr>
            <p:spPr>
              <a:xfrm>
                <a:off x="0" y="0"/>
                <a:ext cx="2350625" cy="659905"/>
              </a:xfrm>
              <a:custGeom>
                <a:avLst/>
                <a:gdLst/>
                <a:ahLst/>
                <a:cxnLst/>
                <a:rect l="l" t="t" r="r" b="b"/>
                <a:pathLst>
                  <a:path w="2350625" h="659905">
                    <a:moveTo>
                      <a:pt x="2350625" y="659905"/>
                    </a:moveTo>
                    <a:lnTo>
                      <a:pt x="0" y="659905"/>
                    </a:lnTo>
                    <a:lnTo>
                      <a:pt x="0" y="0"/>
                    </a:lnTo>
                    <a:lnTo>
                      <a:pt x="2350625" y="0"/>
                    </a:lnTo>
                    <a:lnTo>
                      <a:pt x="2350625" y="659905"/>
                    </a:lnTo>
                    <a:close/>
                    <a:moveTo>
                      <a:pt x="12700" y="647205"/>
                    </a:moveTo>
                    <a:lnTo>
                      <a:pt x="2337925" y="647205"/>
                    </a:lnTo>
                    <a:lnTo>
                      <a:pt x="2337925" y="12700"/>
                    </a:lnTo>
                    <a:lnTo>
                      <a:pt x="12700" y="12700"/>
                    </a:lnTo>
                    <a:lnTo>
                      <a:pt x="12700" y="647205"/>
                    </a:lnTo>
                    <a:close/>
                  </a:path>
                </a:pathLst>
              </a:custGeom>
              <a:solidFill>
                <a:schemeClr val="tx1"/>
              </a:solidFill>
            </p:spPr>
            <p:txBody>
              <a:bodyPr/>
              <a:lstStyle/>
              <a:p>
                <a:pPr defTabSz="609585"/>
                <a:endParaRPr lang="en-SG" sz="1200">
                  <a:solidFill>
                    <a:prstClr val="black"/>
                  </a:solidFill>
                  <a:latin typeface="Calibri"/>
                </a:endParaRPr>
              </a:p>
            </p:txBody>
          </p:sp>
        </p:grpSp>
        <p:sp>
          <p:nvSpPr>
            <p:cNvPr id="22" name="TextBox 20">
              <a:extLst>
                <a:ext uri="{FF2B5EF4-FFF2-40B4-BE49-F238E27FC236}">
                  <a16:creationId xmlns:a16="http://schemas.microsoft.com/office/drawing/2014/main" xmlns="" id="{F47FAB8C-5DDF-7F42-B832-4200623E5E83}"/>
                </a:ext>
              </a:extLst>
            </p:cNvPr>
            <p:cNvSpPr txBox="1"/>
            <p:nvPr/>
          </p:nvSpPr>
          <p:spPr>
            <a:xfrm>
              <a:off x="2102874" y="3025209"/>
              <a:ext cx="9328317" cy="1962074"/>
            </a:xfrm>
            <a:prstGeom prst="rect">
              <a:avLst/>
            </a:prstGeom>
          </p:spPr>
          <p:txBody>
            <a:bodyPr lIns="0" tIns="0" rIns="0" bIns="0" rtlCol="0" anchor="t">
              <a:spAutoFit/>
            </a:bodyPr>
            <a:lstStyle/>
            <a:p>
              <a:pPr algn="ctr" defTabSz="609585">
                <a:lnSpc>
                  <a:spcPts val="10172"/>
                </a:lnSpc>
              </a:pPr>
              <a:r>
                <a:rPr lang="en-US" sz="8476" spc="-305" dirty="0">
                  <a:solidFill>
                    <a:prstClr val="black"/>
                  </a:solidFill>
                  <a:latin typeface="Arimo"/>
                </a:rPr>
                <a:t>AI NHANH</a:t>
              </a:r>
            </a:p>
          </p:txBody>
        </p:sp>
      </p:grpSp>
    </p:spTree>
    <p:extLst>
      <p:ext uri="{BB962C8B-B14F-4D97-AF65-F5344CB8AC3E}">
        <p14:creationId xmlns:p14="http://schemas.microsoft.com/office/powerpoint/2010/main" val="130879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 y="13568"/>
            <a:ext cx="12475468" cy="2047557"/>
            <a:chOff x="0" y="0"/>
            <a:chExt cx="121573517" cy="19953456"/>
          </a:xfrm>
        </p:grpSpPr>
        <p:sp>
          <p:nvSpPr>
            <p:cNvPr id="7" name="Freeform 7"/>
            <p:cNvSpPr/>
            <p:nvPr/>
          </p:nvSpPr>
          <p:spPr>
            <a:xfrm>
              <a:off x="72390" y="72390"/>
              <a:ext cx="121428733" cy="19808676"/>
            </a:xfrm>
            <a:custGeom>
              <a:avLst/>
              <a:gdLst/>
              <a:ahLst/>
              <a:cxnLst/>
              <a:rect l="l" t="t" r="r" b="b"/>
              <a:pathLst>
                <a:path w="121428733" h="19808676">
                  <a:moveTo>
                    <a:pt x="0" y="0"/>
                  </a:moveTo>
                  <a:lnTo>
                    <a:pt x="121428733" y="0"/>
                  </a:lnTo>
                  <a:lnTo>
                    <a:pt x="121428733" y="19808676"/>
                  </a:lnTo>
                  <a:lnTo>
                    <a:pt x="0" y="19808676"/>
                  </a:lnTo>
                  <a:lnTo>
                    <a:pt x="0" y="0"/>
                  </a:lnTo>
                  <a:close/>
                </a:path>
              </a:pathLst>
            </a:custGeom>
            <a:solidFill>
              <a:srgbClr val="F86A9D"/>
            </a:solidFill>
          </p:spPr>
          <p:txBody>
            <a:bodyPr/>
            <a:lstStyle/>
            <a:p>
              <a:pPr defTabSz="609585"/>
              <a:endParaRPr lang="en-SG" sz="1200">
                <a:solidFill>
                  <a:prstClr val="black"/>
                </a:solidFill>
                <a:latin typeface="Calibri"/>
              </a:endParaRPr>
            </a:p>
          </p:txBody>
        </p:sp>
        <p:sp>
          <p:nvSpPr>
            <p:cNvPr id="8" name="Freeform 8"/>
            <p:cNvSpPr/>
            <p:nvPr/>
          </p:nvSpPr>
          <p:spPr>
            <a:xfrm>
              <a:off x="0" y="0"/>
              <a:ext cx="121573516" cy="19953456"/>
            </a:xfrm>
            <a:custGeom>
              <a:avLst/>
              <a:gdLst/>
              <a:ahLst/>
              <a:cxnLst/>
              <a:rect l="l" t="t" r="r" b="b"/>
              <a:pathLst>
                <a:path w="121573516" h="19953456">
                  <a:moveTo>
                    <a:pt x="121428743" y="19808676"/>
                  </a:moveTo>
                  <a:lnTo>
                    <a:pt x="121573516" y="19808676"/>
                  </a:lnTo>
                  <a:lnTo>
                    <a:pt x="121573516" y="19953456"/>
                  </a:lnTo>
                  <a:lnTo>
                    <a:pt x="121428743" y="19953456"/>
                  </a:lnTo>
                  <a:lnTo>
                    <a:pt x="121428743" y="19808676"/>
                  </a:lnTo>
                  <a:close/>
                  <a:moveTo>
                    <a:pt x="0" y="144780"/>
                  </a:moveTo>
                  <a:lnTo>
                    <a:pt x="144780" y="144780"/>
                  </a:lnTo>
                  <a:lnTo>
                    <a:pt x="144780" y="19808676"/>
                  </a:lnTo>
                  <a:lnTo>
                    <a:pt x="0" y="19808676"/>
                  </a:lnTo>
                  <a:lnTo>
                    <a:pt x="0" y="144780"/>
                  </a:lnTo>
                  <a:close/>
                  <a:moveTo>
                    <a:pt x="0" y="19808676"/>
                  </a:moveTo>
                  <a:lnTo>
                    <a:pt x="144780" y="19808676"/>
                  </a:lnTo>
                  <a:lnTo>
                    <a:pt x="144780" y="19953456"/>
                  </a:lnTo>
                  <a:lnTo>
                    <a:pt x="0" y="19953456"/>
                  </a:lnTo>
                  <a:lnTo>
                    <a:pt x="0" y="19808676"/>
                  </a:lnTo>
                  <a:close/>
                  <a:moveTo>
                    <a:pt x="121428743" y="144780"/>
                  </a:moveTo>
                  <a:lnTo>
                    <a:pt x="121573516" y="144780"/>
                  </a:lnTo>
                  <a:lnTo>
                    <a:pt x="121573516" y="19808676"/>
                  </a:lnTo>
                  <a:lnTo>
                    <a:pt x="121428743" y="19808676"/>
                  </a:lnTo>
                  <a:lnTo>
                    <a:pt x="121428743" y="144780"/>
                  </a:lnTo>
                  <a:close/>
                  <a:moveTo>
                    <a:pt x="144780" y="19808676"/>
                  </a:moveTo>
                  <a:lnTo>
                    <a:pt x="121428743" y="19808676"/>
                  </a:lnTo>
                  <a:lnTo>
                    <a:pt x="121428743" y="19953456"/>
                  </a:lnTo>
                  <a:lnTo>
                    <a:pt x="144780" y="19953456"/>
                  </a:lnTo>
                  <a:lnTo>
                    <a:pt x="144780" y="19808676"/>
                  </a:lnTo>
                  <a:close/>
                  <a:moveTo>
                    <a:pt x="121428743" y="0"/>
                  </a:moveTo>
                  <a:lnTo>
                    <a:pt x="121573516" y="0"/>
                  </a:lnTo>
                  <a:lnTo>
                    <a:pt x="121573516" y="144780"/>
                  </a:lnTo>
                  <a:lnTo>
                    <a:pt x="121428743" y="144780"/>
                  </a:lnTo>
                  <a:lnTo>
                    <a:pt x="121428743" y="0"/>
                  </a:lnTo>
                  <a:close/>
                  <a:moveTo>
                    <a:pt x="0" y="0"/>
                  </a:moveTo>
                  <a:lnTo>
                    <a:pt x="144780" y="0"/>
                  </a:lnTo>
                  <a:lnTo>
                    <a:pt x="144780" y="144780"/>
                  </a:lnTo>
                  <a:lnTo>
                    <a:pt x="0" y="144780"/>
                  </a:lnTo>
                  <a:lnTo>
                    <a:pt x="0" y="0"/>
                  </a:lnTo>
                  <a:close/>
                  <a:moveTo>
                    <a:pt x="144780" y="0"/>
                  </a:moveTo>
                  <a:lnTo>
                    <a:pt x="121428743" y="0"/>
                  </a:lnTo>
                  <a:lnTo>
                    <a:pt x="121428743" y="144780"/>
                  </a:lnTo>
                  <a:lnTo>
                    <a:pt x="144780" y="144780"/>
                  </a:lnTo>
                  <a:lnTo>
                    <a:pt x="144780" y="0"/>
                  </a:lnTo>
                  <a:close/>
                </a:path>
              </a:pathLst>
            </a:custGeom>
            <a:solidFill>
              <a:srgbClr val="121212"/>
            </a:solidFill>
          </p:spPr>
          <p:txBody>
            <a:bodyPr/>
            <a:lstStyle/>
            <a:p>
              <a:pPr defTabSz="609585"/>
              <a:endParaRPr lang="en-SG" sz="1200">
                <a:solidFill>
                  <a:prstClr val="black"/>
                </a:solidFill>
                <a:latin typeface="Calibri"/>
              </a:endParaRPr>
            </a:p>
          </p:txBody>
        </p:sp>
      </p:grpSp>
      <p:sp>
        <p:nvSpPr>
          <p:cNvPr id="9" name="TextBox 9"/>
          <p:cNvSpPr txBox="1"/>
          <p:nvPr/>
        </p:nvSpPr>
        <p:spPr>
          <a:xfrm>
            <a:off x="150864" y="333879"/>
            <a:ext cx="6927145" cy="948978"/>
          </a:xfrm>
          <a:prstGeom prst="rect">
            <a:avLst/>
          </a:prstGeom>
        </p:spPr>
        <p:txBody>
          <a:bodyPr lIns="0" tIns="0" rIns="0" bIns="0" rtlCol="0" anchor="t">
            <a:spAutoFit/>
          </a:bodyPr>
          <a:lstStyle/>
          <a:p>
            <a:pPr defTabSz="609585">
              <a:lnSpc>
                <a:spcPts val="7358"/>
              </a:lnSpc>
            </a:pPr>
            <a:r>
              <a:rPr lang="en-US" sz="6689" b="1" u="sng" dirty="0" err="1">
                <a:solidFill>
                  <a:schemeClr val="bg1"/>
                </a:solidFill>
                <a:latin typeface="Cambria" panose="02040503050406030204" pitchFamily="18" charset="0"/>
                <a:ea typeface="Cambria" panose="02040503050406030204" pitchFamily="18" charset="0"/>
              </a:rPr>
              <a:t>Câu</a:t>
            </a:r>
            <a:r>
              <a:rPr lang="en-US" sz="6689" b="1" u="sng" dirty="0">
                <a:solidFill>
                  <a:schemeClr val="bg1"/>
                </a:solidFill>
                <a:latin typeface="Cambria" panose="02040503050406030204" pitchFamily="18" charset="0"/>
                <a:ea typeface="Cambria" panose="02040503050406030204" pitchFamily="18" charset="0"/>
              </a:rPr>
              <a:t> 1</a:t>
            </a:r>
            <a:r>
              <a:rPr lang="en-US" sz="6689" b="1" dirty="0">
                <a:solidFill>
                  <a:schemeClr val="bg1"/>
                </a:solidFill>
                <a:latin typeface="Cambria" panose="02040503050406030204" pitchFamily="18" charset="0"/>
                <a:ea typeface="Cambria" panose="02040503050406030204" pitchFamily="18" charset="0"/>
              </a:rPr>
              <a:t>:</a:t>
            </a:r>
          </a:p>
        </p:txBody>
      </p:sp>
      <p:sp>
        <p:nvSpPr>
          <p:cNvPr id="3" name="Freeform 3"/>
          <p:cNvSpPr/>
          <p:nvPr/>
        </p:nvSpPr>
        <p:spPr>
          <a:xfrm>
            <a:off x="759719" y="339301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4" name="Freeform 4"/>
          <p:cNvSpPr/>
          <p:nvPr/>
        </p:nvSpPr>
        <p:spPr>
          <a:xfrm>
            <a:off x="754639" y="3342446"/>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FFEC89"/>
          </a:solidFill>
        </p:spPr>
        <p:txBody>
          <a:bodyPr/>
          <a:lstStyle/>
          <a:p>
            <a:pPr defTabSz="609585"/>
            <a:endParaRPr lang="en-SG" sz="1200">
              <a:solidFill>
                <a:prstClr val="black"/>
              </a:solidFill>
              <a:latin typeface="Calibri"/>
            </a:endParaRPr>
          </a:p>
        </p:txBody>
      </p:sp>
      <p:sp>
        <p:nvSpPr>
          <p:cNvPr id="5" name="Freeform 5"/>
          <p:cNvSpPr/>
          <p:nvPr/>
        </p:nvSpPr>
        <p:spPr>
          <a:xfrm>
            <a:off x="685801" y="3319094"/>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1" name="TextBox 11"/>
          <p:cNvSpPr txBox="1"/>
          <p:nvPr/>
        </p:nvSpPr>
        <p:spPr>
          <a:xfrm>
            <a:off x="954529" y="3927916"/>
            <a:ext cx="2707284" cy="1038746"/>
          </a:xfrm>
          <a:prstGeom prst="rect">
            <a:avLst/>
          </a:prstGeom>
        </p:spPr>
        <p:txBody>
          <a:bodyPr lIns="0" tIns="0" rIns="0" bIns="0" rtlCol="0" anchor="t">
            <a:spAutoFit/>
          </a:bodyPr>
          <a:lstStyle/>
          <a:p>
            <a:pPr algn="ctr" defTabSz="609585">
              <a:lnSpc>
                <a:spcPts val="8120"/>
              </a:lnSpc>
            </a:pPr>
            <a:r>
              <a:rPr lang="vi-VN" sz="5800" dirty="0">
                <a:solidFill>
                  <a:srgbClr val="121212"/>
                </a:solidFill>
                <a:latin typeface="Cloud Soft Bold"/>
              </a:rPr>
              <a:t>40</a:t>
            </a:r>
            <a:endParaRPr lang="en-US" sz="5800" dirty="0">
              <a:solidFill>
                <a:srgbClr val="121212"/>
              </a:solidFill>
              <a:latin typeface="Cloud Soft Bold"/>
            </a:endParaRPr>
          </a:p>
        </p:txBody>
      </p:sp>
      <p:sp>
        <p:nvSpPr>
          <p:cNvPr id="13" name="Freeform 13"/>
          <p:cNvSpPr/>
          <p:nvPr/>
        </p:nvSpPr>
        <p:spPr>
          <a:xfrm>
            <a:off x="4547550" y="339301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4" name="Freeform 14"/>
          <p:cNvSpPr/>
          <p:nvPr/>
        </p:nvSpPr>
        <p:spPr>
          <a:xfrm>
            <a:off x="4483358" y="3328819"/>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97C1FA"/>
          </a:solidFill>
        </p:spPr>
        <p:txBody>
          <a:bodyPr/>
          <a:lstStyle/>
          <a:p>
            <a:pPr defTabSz="609585"/>
            <a:endParaRPr lang="en-SG" sz="1200">
              <a:solidFill>
                <a:prstClr val="black"/>
              </a:solidFill>
              <a:latin typeface="Calibri"/>
            </a:endParaRPr>
          </a:p>
        </p:txBody>
      </p:sp>
      <p:sp>
        <p:nvSpPr>
          <p:cNvPr id="15" name="Freeform 15"/>
          <p:cNvSpPr/>
          <p:nvPr/>
        </p:nvSpPr>
        <p:spPr>
          <a:xfrm>
            <a:off x="4473632" y="3319094"/>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6" name="TextBox 16"/>
          <p:cNvSpPr txBox="1"/>
          <p:nvPr/>
        </p:nvSpPr>
        <p:spPr>
          <a:xfrm>
            <a:off x="4742359" y="3945272"/>
            <a:ext cx="2707284" cy="1013098"/>
          </a:xfrm>
          <a:prstGeom prst="rect">
            <a:avLst/>
          </a:prstGeom>
        </p:spPr>
        <p:txBody>
          <a:bodyPr lIns="0" tIns="0" rIns="0" bIns="0" rtlCol="0" anchor="t">
            <a:spAutoFit/>
          </a:bodyPr>
          <a:lstStyle/>
          <a:p>
            <a:pPr algn="ctr" defTabSz="609585">
              <a:lnSpc>
                <a:spcPts val="7933"/>
              </a:lnSpc>
            </a:pPr>
            <a:r>
              <a:rPr lang="vi-VN" sz="5667" dirty="0">
                <a:solidFill>
                  <a:srgbClr val="121212"/>
                </a:solidFill>
                <a:latin typeface="Cloud Soft Bold"/>
              </a:rPr>
              <a:t>938</a:t>
            </a:r>
            <a:endParaRPr lang="en-US" sz="5667" dirty="0">
              <a:solidFill>
                <a:srgbClr val="121212"/>
              </a:solidFill>
              <a:latin typeface="Cloud Soft Bold"/>
            </a:endParaRPr>
          </a:p>
        </p:txBody>
      </p:sp>
      <p:sp>
        <p:nvSpPr>
          <p:cNvPr id="18" name="Freeform 18"/>
          <p:cNvSpPr/>
          <p:nvPr/>
        </p:nvSpPr>
        <p:spPr>
          <a:xfrm>
            <a:off x="8335381" y="339301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9" name="Freeform 19"/>
          <p:cNvSpPr/>
          <p:nvPr/>
        </p:nvSpPr>
        <p:spPr>
          <a:xfrm>
            <a:off x="8271189" y="3328819"/>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FFC6DA"/>
          </a:solidFill>
        </p:spPr>
        <p:txBody>
          <a:bodyPr/>
          <a:lstStyle/>
          <a:p>
            <a:pPr defTabSz="609585"/>
            <a:endParaRPr lang="en-SG" sz="1200">
              <a:solidFill>
                <a:prstClr val="black"/>
              </a:solidFill>
              <a:latin typeface="Calibri"/>
            </a:endParaRPr>
          </a:p>
        </p:txBody>
      </p:sp>
      <p:sp>
        <p:nvSpPr>
          <p:cNvPr id="20" name="Freeform 20"/>
          <p:cNvSpPr/>
          <p:nvPr/>
        </p:nvSpPr>
        <p:spPr>
          <a:xfrm>
            <a:off x="8261462" y="3319094"/>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21" name="TextBox 21"/>
          <p:cNvSpPr txBox="1"/>
          <p:nvPr/>
        </p:nvSpPr>
        <p:spPr>
          <a:xfrm>
            <a:off x="8530190" y="3945272"/>
            <a:ext cx="2707284" cy="1013098"/>
          </a:xfrm>
          <a:prstGeom prst="rect">
            <a:avLst/>
          </a:prstGeom>
        </p:spPr>
        <p:txBody>
          <a:bodyPr lIns="0" tIns="0" rIns="0" bIns="0" rtlCol="0" anchor="t">
            <a:spAutoFit/>
          </a:bodyPr>
          <a:lstStyle/>
          <a:p>
            <a:pPr algn="ctr" defTabSz="609585">
              <a:lnSpc>
                <a:spcPts val="7933"/>
              </a:lnSpc>
            </a:pPr>
            <a:r>
              <a:rPr lang="vi-VN" sz="5667" dirty="0">
                <a:solidFill>
                  <a:srgbClr val="121212"/>
                </a:solidFill>
                <a:latin typeface="Cloud Soft Bold"/>
              </a:rPr>
              <a:t>248</a:t>
            </a:r>
            <a:endParaRPr lang="en-US" sz="5667" dirty="0">
              <a:solidFill>
                <a:srgbClr val="121212"/>
              </a:solidFill>
              <a:latin typeface="Cloud Soft Bold"/>
            </a:endParaRPr>
          </a:p>
        </p:txBody>
      </p:sp>
      <p:sp>
        <p:nvSpPr>
          <p:cNvPr id="22" name="Freeform 22"/>
          <p:cNvSpPr/>
          <p:nvPr/>
        </p:nvSpPr>
        <p:spPr>
          <a:xfrm rot="203393">
            <a:off x="10508818" y="723318"/>
            <a:ext cx="2725037" cy="1342700"/>
          </a:xfrm>
          <a:custGeom>
            <a:avLst/>
            <a:gdLst/>
            <a:ahLst/>
            <a:cxnLst/>
            <a:rect l="l" t="t" r="r" b="b"/>
            <a:pathLst>
              <a:path w="4087556" h="2014050">
                <a:moveTo>
                  <a:pt x="0" y="0"/>
                </a:moveTo>
                <a:lnTo>
                  <a:pt x="4087556" y="0"/>
                </a:lnTo>
                <a:lnTo>
                  <a:pt x="4087556" y="2014051"/>
                </a:lnTo>
                <a:lnTo>
                  <a:pt x="0" y="20140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585"/>
            <a:endParaRPr lang="en-SG" sz="1200">
              <a:solidFill>
                <a:prstClr val="black"/>
              </a:solidFill>
              <a:latin typeface="Calibri"/>
            </a:endParaRPr>
          </a:p>
        </p:txBody>
      </p:sp>
      <p:sp>
        <p:nvSpPr>
          <p:cNvPr id="23" name="Freeform 23"/>
          <p:cNvSpPr/>
          <p:nvPr/>
        </p:nvSpPr>
        <p:spPr>
          <a:xfrm>
            <a:off x="10873496" y="543776"/>
            <a:ext cx="913667" cy="305664"/>
          </a:xfrm>
          <a:custGeom>
            <a:avLst/>
            <a:gdLst/>
            <a:ahLst/>
            <a:cxnLst/>
            <a:rect l="l" t="t" r="r" b="b"/>
            <a:pathLst>
              <a:path w="1370500" h="458495">
                <a:moveTo>
                  <a:pt x="0" y="0"/>
                </a:moveTo>
                <a:lnTo>
                  <a:pt x="1370500" y="0"/>
                </a:lnTo>
                <a:lnTo>
                  <a:pt x="1370500" y="458495"/>
                </a:lnTo>
                <a:lnTo>
                  <a:pt x="0" y="4584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585"/>
            <a:endParaRPr lang="en-SG" sz="1200">
              <a:solidFill>
                <a:prstClr val="black"/>
              </a:solidFill>
              <a:latin typeface="Calibri"/>
            </a:endParaRPr>
          </a:p>
        </p:txBody>
      </p:sp>
      <p:sp>
        <p:nvSpPr>
          <p:cNvPr id="25" name="Freeform 25"/>
          <p:cNvSpPr/>
          <p:nvPr/>
        </p:nvSpPr>
        <p:spPr>
          <a:xfrm rot="-975842">
            <a:off x="8777246" y="511382"/>
            <a:ext cx="269628" cy="250509"/>
          </a:xfrm>
          <a:custGeom>
            <a:avLst/>
            <a:gdLst/>
            <a:ahLst/>
            <a:cxnLst/>
            <a:rect l="l" t="t" r="r" b="b"/>
            <a:pathLst>
              <a:path w="404442" h="375763">
                <a:moveTo>
                  <a:pt x="0" y="0"/>
                </a:moveTo>
                <a:lnTo>
                  <a:pt x="404442" y="0"/>
                </a:lnTo>
                <a:lnTo>
                  <a:pt x="404442" y="375763"/>
                </a:lnTo>
                <a:lnTo>
                  <a:pt x="0" y="37576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585"/>
            <a:endParaRPr lang="en-SG" sz="1200">
              <a:solidFill>
                <a:prstClr val="black"/>
              </a:solidFill>
              <a:latin typeface="Calibri"/>
            </a:endParaRPr>
          </a:p>
        </p:txBody>
      </p:sp>
      <p:sp>
        <p:nvSpPr>
          <p:cNvPr id="27" name="Freeform 27"/>
          <p:cNvSpPr/>
          <p:nvPr/>
        </p:nvSpPr>
        <p:spPr>
          <a:xfrm>
            <a:off x="2057713" y="2428274"/>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28" name="Freeform 28"/>
          <p:cNvSpPr/>
          <p:nvPr/>
        </p:nvSpPr>
        <p:spPr>
          <a:xfrm>
            <a:off x="2028786" y="239934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29" name="Freeform 29"/>
          <p:cNvSpPr/>
          <p:nvPr/>
        </p:nvSpPr>
        <p:spPr>
          <a:xfrm>
            <a:off x="2024403" y="2394965"/>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41" name="TextBox 11">
            <a:extLst>
              <a:ext uri="{FF2B5EF4-FFF2-40B4-BE49-F238E27FC236}">
                <a16:creationId xmlns:a16="http://schemas.microsoft.com/office/drawing/2014/main" xmlns="" id="{859B0FED-4D1E-4047-A1CF-A447DC831C91}"/>
              </a:ext>
            </a:extLst>
          </p:cNvPr>
          <p:cNvSpPr txBox="1"/>
          <p:nvPr/>
        </p:nvSpPr>
        <p:spPr>
          <a:xfrm>
            <a:off x="942257" y="2077464"/>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A</a:t>
            </a:r>
          </a:p>
        </p:txBody>
      </p:sp>
      <p:sp>
        <p:nvSpPr>
          <p:cNvPr id="32" name="Freeform 32"/>
          <p:cNvSpPr/>
          <p:nvPr/>
        </p:nvSpPr>
        <p:spPr>
          <a:xfrm>
            <a:off x="5845544" y="2428274"/>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3" name="Freeform 33"/>
          <p:cNvSpPr/>
          <p:nvPr/>
        </p:nvSpPr>
        <p:spPr>
          <a:xfrm>
            <a:off x="5816617" y="239934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4" name="Freeform 34"/>
          <p:cNvSpPr/>
          <p:nvPr/>
        </p:nvSpPr>
        <p:spPr>
          <a:xfrm>
            <a:off x="5812234" y="2394965"/>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42" name="TextBox 11">
            <a:extLst>
              <a:ext uri="{FF2B5EF4-FFF2-40B4-BE49-F238E27FC236}">
                <a16:creationId xmlns:a16="http://schemas.microsoft.com/office/drawing/2014/main" xmlns="" id="{6D32C50F-F05E-9749-9C65-3326142192F2}"/>
              </a:ext>
            </a:extLst>
          </p:cNvPr>
          <p:cNvSpPr txBox="1"/>
          <p:nvPr/>
        </p:nvSpPr>
        <p:spPr>
          <a:xfrm>
            <a:off x="4730087" y="2077291"/>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B</a:t>
            </a:r>
          </a:p>
        </p:txBody>
      </p:sp>
      <p:sp>
        <p:nvSpPr>
          <p:cNvPr id="37" name="Freeform 37"/>
          <p:cNvSpPr/>
          <p:nvPr/>
        </p:nvSpPr>
        <p:spPr>
          <a:xfrm>
            <a:off x="9632526" y="249653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8" name="Freeform 38"/>
          <p:cNvSpPr/>
          <p:nvPr/>
        </p:nvSpPr>
        <p:spPr>
          <a:xfrm>
            <a:off x="9603601" y="2467612"/>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9" name="Freeform 39"/>
          <p:cNvSpPr/>
          <p:nvPr/>
        </p:nvSpPr>
        <p:spPr>
          <a:xfrm>
            <a:off x="9599218" y="2463229"/>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43" name="TextBox 11">
            <a:extLst>
              <a:ext uri="{FF2B5EF4-FFF2-40B4-BE49-F238E27FC236}">
                <a16:creationId xmlns:a16="http://schemas.microsoft.com/office/drawing/2014/main" xmlns="" id="{0C6A329C-55EC-034E-B22C-619A42900065}"/>
              </a:ext>
            </a:extLst>
          </p:cNvPr>
          <p:cNvSpPr txBox="1"/>
          <p:nvPr/>
        </p:nvSpPr>
        <p:spPr>
          <a:xfrm>
            <a:off x="8546845" y="2135064"/>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C</a:t>
            </a:r>
          </a:p>
        </p:txBody>
      </p:sp>
      <p:sp>
        <p:nvSpPr>
          <p:cNvPr id="44" name="TextBox 11">
            <a:extLst>
              <a:ext uri="{FF2B5EF4-FFF2-40B4-BE49-F238E27FC236}">
                <a16:creationId xmlns:a16="http://schemas.microsoft.com/office/drawing/2014/main" xmlns="" id="{109FABC9-148B-E54D-B369-32121973B437}"/>
              </a:ext>
            </a:extLst>
          </p:cNvPr>
          <p:cNvSpPr txBox="1"/>
          <p:nvPr/>
        </p:nvSpPr>
        <p:spPr>
          <a:xfrm>
            <a:off x="1849634" y="88375"/>
            <a:ext cx="9937529" cy="2077492"/>
          </a:xfrm>
          <a:prstGeom prst="rect">
            <a:avLst/>
          </a:prstGeom>
        </p:spPr>
        <p:txBody>
          <a:bodyPr wrap="square" lIns="0" tIns="0" rIns="0" bIns="0" rtlCol="0" anchor="t">
            <a:spAutoFit/>
          </a:bodyPr>
          <a:lstStyle/>
          <a:p>
            <a:pPr algn="ctr" defTabSz="609585">
              <a:lnSpc>
                <a:spcPts val="8120"/>
              </a:lnSpc>
            </a:pPr>
            <a:r>
              <a:rPr lang="vi-VN" sz="5600" b="1" dirty="0">
                <a:solidFill>
                  <a:prstClr val="white"/>
                </a:solidFill>
                <a:latin typeface="Cambria" panose="02040503050406030204" pitchFamily="18" charset="0"/>
                <a:ea typeface="Cambria" panose="02040503050406030204" pitchFamily="18" charset="0"/>
              </a:rPr>
              <a:t>Khởi nghĩa Hai Bà Trưng</a:t>
            </a:r>
          </a:p>
          <a:p>
            <a:pPr algn="ctr" defTabSz="609585">
              <a:lnSpc>
                <a:spcPts val="8120"/>
              </a:lnSpc>
            </a:pPr>
            <a:r>
              <a:rPr lang="vi-VN" sz="5600" b="1" dirty="0">
                <a:solidFill>
                  <a:prstClr val="white"/>
                </a:solidFill>
                <a:latin typeface="Cambria" panose="02040503050406030204" pitchFamily="18" charset="0"/>
                <a:ea typeface="Cambria" panose="02040503050406030204" pitchFamily="18" charset="0"/>
              </a:rPr>
              <a:t> diễn ra vào năm nào?</a:t>
            </a:r>
            <a:endParaRPr lang="en-US" sz="56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93232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rgbClr val="92D050"/>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1" presetClass="emph" presetSubtype="2" fill="hold" nodeType="withEffect">
                                  <p:stCondLst>
                                    <p:cond delay="0"/>
                                  </p:stCondLst>
                                  <p:childTnLst>
                                    <p:animClr clrSpc="rgb" dir="cw">
                                      <p:cBhvr>
                                        <p:cTn id="10" dur="2000" fill="hold"/>
                                        <p:tgtEl>
                                          <p:spTgt spid="4"/>
                                        </p:tgtEl>
                                        <p:attrNameLst>
                                          <p:attrName>fillcolor</p:attrName>
                                        </p:attrNameLst>
                                      </p:cBhvr>
                                      <p:to>
                                        <a:srgbClr val="92D050"/>
                                      </p:to>
                                    </p:animClr>
                                    <p:set>
                                      <p:cBhvr>
                                        <p:cTn id="11" dur="2000" fill="hold"/>
                                        <p:tgtEl>
                                          <p:spTgt spid="4"/>
                                        </p:tgtEl>
                                        <p:attrNameLst>
                                          <p:attrName>fill.type</p:attrName>
                                        </p:attrNameLst>
                                      </p:cBhvr>
                                      <p:to>
                                        <p:strVal val="solid"/>
                                      </p:to>
                                    </p:set>
                                    <p:set>
                                      <p:cBhvr>
                                        <p:cTn id="12" dur="2000" fill="hold"/>
                                        <p:tgtEl>
                                          <p:spTgt spid="4"/>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33"/>
                                        </p:tgtEl>
                                        <p:attrNameLst>
                                          <p:attrName>fillcolor</p:attrName>
                                        </p:attrNameLst>
                                      </p:cBhvr>
                                      <p:to>
                                        <a:srgbClr val="C00000"/>
                                      </p:to>
                                    </p:animClr>
                                    <p:set>
                                      <p:cBhvr>
                                        <p:cTn id="18" dur="2000" fill="hold"/>
                                        <p:tgtEl>
                                          <p:spTgt spid="33"/>
                                        </p:tgtEl>
                                        <p:attrNameLst>
                                          <p:attrName>fill.type</p:attrName>
                                        </p:attrNameLst>
                                      </p:cBhvr>
                                      <p:to>
                                        <p:strVal val="solid"/>
                                      </p:to>
                                    </p:set>
                                    <p:set>
                                      <p:cBhvr>
                                        <p:cTn id="19" dur="2000" fill="hold"/>
                                        <p:tgtEl>
                                          <p:spTgt spid="33"/>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bomb.wav"/>
                                        </p:tgtEl>
                                      </p:cMediaNode>
                                    </p:audio>
                                  </p:subTnLst>
                                </p:cTn>
                              </p:par>
                              <p:par>
                                <p:cTn id="20" presetID="1" presetClass="emph" presetSubtype="2" fill="hold" nodeType="withEffect">
                                  <p:stCondLst>
                                    <p:cond delay="0"/>
                                  </p:stCondLst>
                                  <p:childTnLst>
                                    <p:animClr clrSpc="rgb" dir="cw">
                                      <p:cBhvr>
                                        <p:cTn id="21" dur="2000" fill="hold"/>
                                        <p:tgtEl>
                                          <p:spTgt spid="14"/>
                                        </p:tgtEl>
                                        <p:attrNameLst>
                                          <p:attrName>fillcolor</p:attrName>
                                        </p:attrNameLst>
                                      </p:cBhvr>
                                      <p:to>
                                        <a:srgbClr val="C00000"/>
                                      </p:to>
                                    </p:animClr>
                                    <p:set>
                                      <p:cBhvr>
                                        <p:cTn id="22" dur="2000" fill="hold"/>
                                        <p:tgtEl>
                                          <p:spTgt spid="14"/>
                                        </p:tgtEl>
                                        <p:attrNameLst>
                                          <p:attrName>fill.type</p:attrName>
                                        </p:attrNameLst>
                                      </p:cBhvr>
                                      <p:to>
                                        <p:strVal val="solid"/>
                                      </p:to>
                                    </p:set>
                                    <p:set>
                                      <p:cBhvr>
                                        <p:cTn id="23" dur="2000" fill="hold"/>
                                        <p:tgtEl>
                                          <p:spTgt spid="14"/>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38"/>
                                        </p:tgtEl>
                                        <p:attrNameLst>
                                          <p:attrName>fillcolor</p:attrName>
                                        </p:attrNameLst>
                                      </p:cBhvr>
                                      <p:to>
                                        <a:schemeClr val="accent2"/>
                                      </p:to>
                                    </p:animClr>
                                    <p:set>
                                      <p:cBhvr>
                                        <p:cTn id="29" dur="2000" fill="hold"/>
                                        <p:tgtEl>
                                          <p:spTgt spid="38"/>
                                        </p:tgtEl>
                                        <p:attrNameLst>
                                          <p:attrName>fill.type</p:attrName>
                                        </p:attrNameLst>
                                      </p:cBhvr>
                                      <p:to>
                                        <p:strVal val="solid"/>
                                      </p:to>
                                    </p:set>
                                    <p:set>
                                      <p:cBhvr>
                                        <p:cTn id="30" dur="2000" fill="hold"/>
                                        <p:tgtEl>
                                          <p:spTgt spid="3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chemeClr val="accent2"/>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childTnLst>
                          </p:cTn>
                        </p:par>
                      </p:childTnLst>
                    </p:cTn>
                  </p:par>
                </p:childTnLst>
              </p:cTn>
              <p:nextCondLst>
                <p:cond evt="onClick" delay="0">
                  <p:tgtEl>
                    <p:spTgt spid="3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36081" y="3274587"/>
            <a:ext cx="3439547"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4" name="Freeform 4"/>
          <p:cNvSpPr/>
          <p:nvPr/>
        </p:nvSpPr>
        <p:spPr>
          <a:xfrm>
            <a:off x="216630" y="3289406"/>
            <a:ext cx="3787829" cy="2276988"/>
          </a:xfrm>
          <a:custGeom>
            <a:avLst/>
            <a:gdLst/>
            <a:ahLst/>
            <a:cxnLst/>
            <a:rect l="l" t="t" r="r" b="b"/>
            <a:pathLst>
              <a:path w="2070169" h="1496277">
                <a:moveTo>
                  <a:pt x="0" y="0"/>
                </a:moveTo>
                <a:lnTo>
                  <a:pt x="2070169" y="0"/>
                </a:lnTo>
                <a:lnTo>
                  <a:pt x="2070169" y="1496277"/>
                </a:lnTo>
                <a:lnTo>
                  <a:pt x="0" y="1496277"/>
                </a:lnTo>
                <a:close/>
              </a:path>
            </a:pathLst>
          </a:custGeom>
          <a:solidFill>
            <a:srgbClr val="FFEC89"/>
          </a:solidFill>
        </p:spPr>
        <p:txBody>
          <a:bodyPr/>
          <a:lstStyle/>
          <a:p>
            <a:pPr algn="ctr" defTabSz="609585"/>
            <a:r>
              <a:rPr lang="vi-VN" sz="4000" b="1" dirty="0">
                <a:solidFill>
                  <a:prstClr val="black"/>
                </a:solidFill>
                <a:latin typeface="Cambria" panose="02040503050406030204" pitchFamily="18" charset="0"/>
                <a:ea typeface="Cambria" panose="02040503050406030204" pitchFamily="18" charset="0"/>
              </a:rPr>
              <a:t>Khởi nghĩa Thúc Thừa Dụ ( 905</a:t>
            </a:r>
            <a:r>
              <a:rPr lang="vi-VN" sz="4000" dirty="0">
                <a:solidFill>
                  <a:prstClr val="black"/>
                </a:solidFill>
                <a:latin typeface="Cambria" panose="02040503050406030204" pitchFamily="18" charset="0"/>
                <a:ea typeface="Cambria" panose="02040503050406030204" pitchFamily="18" charset="0"/>
              </a:rPr>
              <a:t>)</a:t>
            </a:r>
            <a:endParaRPr lang="en-SG" sz="4000" dirty="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a:off x="236081" y="3264862"/>
            <a:ext cx="3768377"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grpSp>
        <p:nvGrpSpPr>
          <p:cNvPr id="6" name="Group 6"/>
          <p:cNvGrpSpPr/>
          <p:nvPr/>
        </p:nvGrpSpPr>
        <p:grpSpPr>
          <a:xfrm>
            <a:off x="410678" y="206621"/>
            <a:ext cx="11658457" cy="1822776"/>
            <a:chOff x="0" y="0"/>
            <a:chExt cx="121573517" cy="19953456"/>
          </a:xfrm>
        </p:grpSpPr>
        <p:sp>
          <p:nvSpPr>
            <p:cNvPr id="7" name="Freeform 7"/>
            <p:cNvSpPr/>
            <p:nvPr/>
          </p:nvSpPr>
          <p:spPr>
            <a:xfrm>
              <a:off x="72390" y="72390"/>
              <a:ext cx="121428733" cy="19808676"/>
            </a:xfrm>
            <a:custGeom>
              <a:avLst/>
              <a:gdLst/>
              <a:ahLst/>
              <a:cxnLst/>
              <a:rect l="l" t="t" r="r" b="b"/>
              <a:pathLst>
                <a:path w="121428733" h="19808676">
                  <a:moveTo>
                    <a:pt x="0" y="0"/>
                  </a:moveTo>
                  <a:lnTo>
                    <a:pt x="121428733" y="0"/>
                  </a:lnTo>
                  <a:lnTo>
                    <a:pt x="121428733" y="19808676"/>
                  </a:lnTo>
                  <a:lnTo>
                    <a:pt x="0" y="19808676"/>
                  </a:lnTo>
                  <a:lnTo>
                    <a:pt x="0" y="0"/>
                  </a:lnTo>
                  <a:close/>
                </a:path>
              </a:pathLst>
            </a:custGeom>
            <a:solidFill>
              <a:srgbClr val="F86A9D"/>
            </a:solidFill>
          </p:spPr>
          <p:txBody>
            <a:bodyPr/>
            <a:lstStyle/>
            <a:p>
              <a:pPr defTabSz="609585"/>
              <a:endParaRPr lang="en-SG" sz="1200">
                <a:solidFill>
                  <a:prstClr val="black"/>
                </a:solidFill>
                <a:latin typeface="Calibri"/>
              </a:endParaRPr>
            </a:p>
          </p:txBody>
        </p:sp>
        <p:sp>
          <p:nvSpPr>
            <p:cNvPr id="8" name="Freeform 8"/>
            <p:cNvSpPr/>
            <p:nvPr/>
          </p:nvSpPr>
          <p:spPr>
            <a:xfrm>
              <a:off x="0" y="0"/>
              <a:ext cx="121573516" cy="19953456"/>
            </a:xfrm>
            <a:custGeom>
              <a:avLst/>
              <a:gdLst/>
              <a:ahLst/>
              <a:cxnLst/>
              <a:rect l="l" t="t" r="r" b="b"/>
              <a:pathLst>
                <a:path w="121573516" h="19953456">
                  <a:moveTo>
                    <a:pt x="121428743" y="19808676"/>
                  </a:moveTo>
                  <a:lnTo>
                    <a:pt x="121573516" y="19808676"/>
                  </a:lnTo>
                  <a:lnTo>
                    <a:pt x="121573516" y="19953456"/>
                  </a:lnTo>
                  <a:lnTo>
                    <a:pt x="121428743" y="19953456"/>
                  </a:lnTo>
                  <a:lnTo>
                    <a:pt x="121428743" y="19808676"/>
                  </a:lnTo>
                  <a:close/>
                  <a:moveTo>
                    <a:pt x="0" y="144780"/>
                  </a:moveTo>
                  <a:lnTo>
                    <a:pt x="144780" y="144780"/>
                  </a:lnTo>
                  <a:lnTo>
                    <a:pt x="144780" y="19808676"/>
                  </a:lnTo>
                  <a:lnTo>
                    <a:pt x="0" y="19808676"/>
                  </a:lnTo>
                  <a:lnTo>
                    <a:pt x="0" y="144780"/>
                  </a:lnTo>
                  <a:close/>
                  <a:moveTo>
                    <a:pt x="0" y="19808676"/>
                  </a:moveTo>
                  <a:lnTo>
                    <a:pt x="144780" y="19808676"/>
                  </a:lnTo>
                  <a:lnTo>
                    <a:pt x="144780" y="19953456"/>
                  </a:lnTo>
                  <a:lnTo>
                    <a:pt x="0" y="19953456"/>
                  </a:lnTo>
                  <a:lnTo>
                    <a:pt x="0" y="19808676"/>
                  </a:lnTo>
                  <a:close/>
                  <a:moveTo>
                    <a:pt x="121428743" y="144780"/>
                  </a:moveTo>
                  <a:lnTo>
                    <a:pt x="121573516" y="144780"/>
                  </a:lnTo>
                  <a:lnTo>
                    <a:pt x="121573516" y="19808676"/>
                  </a:lnTo>
                  <a:lnTo>
                    <a:pt x="121428743" y="19808676"/>
                  </a:lnTo>
                  <a:lnTo>
                    <a:pt x="121428743" y="144780"/>
                  </a:lnTo>
                  <a:close/>
                  <a:moveTo>
                    <a:pt x="144780" y="19808676"/>
                  </a:moveTo>
                  <a:lnTo>
                    <a:pt x="121428743" y="19808676"/>
                  </a:lnTo>
                  <a:lnTo>
                    <a:pt x="121428743" y="19953456"/>
                  </a:lnTo>
                  <a:lnTo>
                    <a:pt x="144780" y="19953456"/>
                  </a:lnTo>
                  <a:lnTo>
                    <a:pt x="144780" y="19808676"/>
                  </a:lnTo>
                  <a:close/>
                  <a:moveTo>
                    <a:pt x="121428743" y="0"/>
                  </a:moveTo>
                  <a:lnTo>
                    <a:pt x="121573516" y="0"/>
                  </a:lnTo>
                  <a:lnTo>
                    <a:pt x="121573516" y="144780"/>
                  </a:lnTo>
                  <a:lnTo>
                    <a:pt x="121428743" y="144780"/>
                  </a:lnTo>
                  <a:lnTo>
                    <a:pt x="121428743" y="0"/>
                  </a:lnTo>
                  <a:close/>
                  <a:moveTo>
                    <a:pt x="0" y="0"/>
                  </a:moveTo>
                  <a:lnTo>
                    <a:pt x="144780" y="0"/>
                  </a:lnTo>
                  <a:lnTo>
                    <a:pt x="144780" y="144780"/>
                  </a:lnTo>
                  <a:lnTo>
                    <a:pt x="0" y="144780"/>
                  </a:lnTo>
                  <a:lnTo>
                    <a:pt x="0" y="0"/>
                  </a:lnTo>
                  <a:close/>
                  <a:moveTo>
                    <a:pt x="144780" y="0"/>
                  </a:moveTo>
                  <a:lnTo>
                    <a:pt x="121428743" y="0"/>
                  </a:lnTo>
                  <a:lnTo>
                    <a:pt x="121428743" y="144780"/>
                  </a:lnTo>
                  <a:lnTo>
                    <a:pt x="144780" y="144780"/>
                  </a:lnTo>
                  <a:lnTo>
                    <a:pt x="144780" y="0"/>
                  </a:lnTo>
                  <a:close/>
                </a:path>
              </a:pathLst>
            </a:custGeom>
            <a:solidFill>
              <a:srgbClr val="121212"/>
            </a:solidFill>
          </p:spPr>
          <p:txBody>
            <a:bodyPr/>
            <a:lstStyle/>
            <a:p>
              <a:pPr defTabSz="609585"/>
              <a:endParaRPr lang="en-SG" sz="1200">
                <a:solidFill>
                  <a:prstClr val="black"/>
                </a:solidFill>
                <a:latin typeface="Calibri"/>
              </a:endParaRPr>
            </a:p>
          </p:txBody>
        </p:sp>
      </p:grpSp>
      <p:sp>
        <p:nvSpPr>
          <p:cNvPr id="9" name="TextBox 9"/>
          <p:cNvSpPr txBox="1"/>
          <p:nvPr/>
        </p:nvSpPr>
        <p:spPr>
          <a:xfrm>
            <a:off x="1" y="10685"/>
            <a:ext cx="12636225" cy="1897955"/>
          </a:xfrm>
          <a:prstGeom prst="rect">
            <a:avLst/>
          </a:prstGeom>
        </p:spPr>
        <p:txBody>
          <a:bodyPr wrap="square" lIns="0" tIns="0" rIns="0" bIns="0" rtlCol="0" anchor="t">
            <a:spAutoFit/>
          </a:bodyPr>
          <a:lstStyle/>
          <a:p>
            <a:pPr algn="ctr" defTabSz="609585">
              <a:lnSpc>
                <a:spcPts val="7358"/>
              </a:lnSpc>
            </a:pPr>
            <a:r>
              <a:rPr lang="en-US" sz="3733" b="1" u="sng" dirty="0" err="1">
                <a:solidFill>
                  <a:schemeClr val="bg1"/>
                </a:solidFill>
                <a:latin typeface="Cambria" panose="02040503050406030204" pitchFamily="18" charset="0"/>
                <a:ea typeface="Cambria" panose="02040503050406030204" pitchFamily="18" charset="0"/>
              </a:rPr>
              <a:t>Câu</a:t>
            </a:r>
            <a:r>
              <a:rPr lang="en-US" sz="3733" b="1" u="sng" dirty="0">
                <a:solidFill>
                  <a:schemeClr val="bg1"/>
                </a:solidFill>
                <a:latin typeface="Cambria" panose="02040503050406030204" pitchFamily="18" charset="0"/>
                <a:ea typeface="Cambria" panose="02040503050406030204" pitchFamily="18" charset="0"/>
              </a:rPr>
              <a:t> </a:t>
            </a:r>
            <a:r>
              <a:rPr lang="vi-VN" sz="3733" b="1" u="sng" dirty="0">
                <a:solidFill>
                  <a:schemeClr val="bg1"/>
                </a:solidFill>
                <a:latin typeface="Cambria" panose="02040503050406030204" pitchFamily="18" charset="0"/>
                <a:ea typeface="Cambria" panose="02040503050406030204" pitchFamily="18" charset="0"/>
              </a:rPr>
              <a:t>2</a:t>
            </a:r>
            <a:r>
              <a:rPr lang="en-US" sz="3733" b="1" dirty="0">
                <a:solidFill>
                  <a:schemeClr val="bg1"/>
                </a:solidFill>
                <a:latin typeface="Cambria" panose="02040503050406030204" pitchFamily="18" charset="0"/>
                <a:ea typeface="Cambria" panose="02040503050406030204" pitchFamily="18" charset="0"/>
              </a:rPr>
              <a:t>:</a:t>
            </a:r>
            <a:r>
              <a:rPr lang="vi-VN" sz="3733" dirty="0">
                <a:latin typeface="Cambria" panose="02040503050406030204" pitchFamily="18" charset="0"/>
                <a:ea typeface="Cambria" panose="02040503050406030204" pitchFamily="18" charset="0"/>
              </a:rPr>
              <a:t> </a:t>
            </a:r>
            <a:r>
              <a:rPr lang="vi-VN" sz="3733" b="1" dirty="0">
                <a:solidFill>
                  <a:schemeClr val="bg1"/>
                </a:solidFill>
                <a:latin typeface="Cambria" panose="02040503050406030204" pitchFamily="18" charset="0"/>
                <a:ea typeface="Cambria" panose="02040503050406030204" pitchFamily="18" charset="0"/>
              </a:rPr>
              <a:t>Chiến thắng nào đã kết thúc thời kì Bắc thuộc, </a:t>
            </a:r>
          </a:p>
          <a:p>
            <a:pPr algn="ctr" defTabSz="609585">
              <a:lnSpc>
                <a:spcPts val="7358"/>
              </a:lnSpc>
            </a:pPr>
            <a:r>
              <a:rPr lang="vi-VN" sz="3733" b="1" dirty="0">
                <a:solidFill>
                  <a:schemeClr val="bg1"/>
                </a:solidFill>
                <a:latin typeface="Cambria" panose="02040503050406030204" pitchFamily="18" charset="0"/>
                <a:ea typeface="Cambria" panose="02040503050406030204" pitchFamily="18" charset="0"/>
              </a:rPr>
              <a:t>mở ra thời kì độc lập, tự chủ lâu dài của dân tộc ta?</a:t>
            </a:r>
            <a:endParaRPr lang="en-US" sz="3733" b="1" dirty="0">
              <a:solidFill>
                <a:schemeClr val="bg1"/>
              </a:solidFill>
              <a:latin typeface="Cambria" panose="02040503050406030204" pitchFamily="18" charset="0"/>
              <a:ea typeface="Cambria" panose="02040503050406030204" pitchFamily="18" charset="0"/>
            </a:endParaRPr>
          </a:p>
        </p:txBody>
      </p:sp>
      <p:sp>
        <p:nvSpPr>
          <p:cNvPr id="13" name="Freeform 13"/>
          <p:cNvSpPr/>
          <p:nvPr/>
        </p:nvSpPr>
        <p:spPr>
          <a:xfrm>
            <a:off x="4547550" y="339301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chemeClr val="tx1"/>
          </a:solidFill>
        </p:spPr>
        <p:txBody>
          <a:bodyPr/>
          <a:lstStyle/>
          <a:p>
            <a:pPr defTabSz="609585"/>
            <a:endParaRPr lang="en-SG" sz="1200">
              <a:solidFill>
                <a:prstClr val="black"/>
              </a:solidFill>
              <a:latin typeface="Calibri"/>
            </a:endParaRPr>
          </a:p>
        </p:txBody>
      </p:sp>
      <p:sp>
        <p:nvSpPr>
          <p:cNvPr id="14" name="Freeform 14"/>
          <p:cNvSpPr/>
          <p:nvPr/>
        </p:nvSpPr>
        <p:spPr>
          <a:xfrm>
            <a:off x="4483358" y="3328819"/>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chemeClr val="bg1"/>
          </a:solidFill>
          <a:ln w="44450">
            <a:solidFill>
              <a:schemeClr val="tx1"/>
            </a:solidFill>
          </a:ln>
        </p:spPr>
        <p:txBody>
          <a:bodyPr/>
          <a:lstStyle/>
          <a:p>
            <a:pPr defTabSz="609585"/>
            <a:endParaRPr lang="en-SG" sz="1200">
              <a:solidFill>
                <a:prstClr val="black"/>
              </a:solidFill>
              <a:latin typeface="Calibri"/>
            </a:endParaRPr>
          </a:p>
        </p:txBody>
      </p:sp>
      <p:sp>
        <p:nvSpPr>
          <p:cNvPr id="15" name="Freeform 15"/>
          <p:cNvSpPr/>
          <p:nvPr/>
        </p:nvSpPr>
        <p:spPr>
          <a:xfrm>
            <a:off x="4473632" y="3319094"/>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chemeClr val="bg1"/>
          </a:solidFill>
        </p:spPr>
        <p:txBody>
          <a:bodyPr/>
          <a:lstStyle/>
          <a:p>
            <a:pPr defTabSz="609585"/>
            <a:endParaRPr lang="en-SG" sz="1200">
              <a:solidFill>
                <a:prstClr val="black"/>
              </a:solidFill>
              <a:latin typeface="Calibri"/>
            </a:endParaRPr>
          </a:p>
        </p:txBody>
      </p:sp>
      <p:sp>
        <p:nvSpPr>
          <p:cNvPr id="16" name="TextBox 16"/>
          <p:cNvSpPr txBox="1"/>
          <p:nvPr/>
        </p:nvSpPr>
        <p:spPr>
          <a:xfrm>
            <a:off x="4715125" y="3411176"/>
            <a:ext cx="2707284" cy="2026196"/>
          </a:xfrm>
          <a:prstGeom prst="rect">
            <a:avLst/>
          </a:prstGeom>
        </p:spPr>
        <p:txBody>
          <a:bodyPr lIns="0" tIns="0" rIns="0" bIns="0" rtlCol="0" anchor="t">
            <a:spAutoFit/>
          </a:bodyPr>
          <a:lstStyle/>
          <a:p>
            <a:pPr algn="ctr" defTabSz="609585">
              <a:lnSpc>
                <a:spcPts val="7933"/>
              </a:lnSpc>
            </a:pPr>
            <a:r>
              <a:rPr lang="vi-VN" sz="4000" b="1" dirty="0">
                <a:solidFill>
                  <a:srgbClr val="121212"/>
                </a:solidFill>
                <a:latin typeface="Cambria" panose="02040503050406030204" pitchFamily="18" charset="0"/>
                <a:ea typeface="Cambria" panose="02040503050406030204" pitchFamily="18" charset="0"/>
              </a:rPr>
              <a:t>Khởi nghĩa Lí Bí</a:t>
            </a:r>
            <a:endParaRPr lang="en-US" sz="4000" b="1" dirty="0">
              <a:solidFill>
                <a:srgbClr val="121212"/>
              </a:solidFill>
              <a:latin typeface="Cambria" panose="02040503050406030204" pitchFamily="18" charset="0"/>
              <a:ea typeface="Cambria" panose="02040503050406030204" pitchFamily="18" charset="0"/>
            </a:endParaRPr>
          </a:p>
        </p:txBody>
      </p:sp>
      <p:sp>
        <p:nvSpPr>
          <p:cNvPr id="18" name="Freeform 18"/>
          <p:cNvSpPr/>
          <p:nvPr/>
        </p:nvSpPr>
        <p:spPr>
          <a:xfrm>
            <a:off x="8335380" y="3393013"/>
            <a:ext cx="3620539"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9" name="Freeform 19"/>
          <p:cNvSpPr/>
          <p:nvPr/>
        </p:nvSpPr>
        <p:spPr>
          <a:xfrm>
            <a:off x="8271188" y="3328819"/>
            <a:ext cx="3620539" cy="2291807"/>
          </a:xfrm>
          <a:custGeom>
            <a:avLst/>
            <a:gdLst/>
            <a:ahLst/>
            <a:cxnLst/>
            <a:rect l="l" t="t" r="r" b="b"/>
            <a:pathLst>
              <a:path w="2070169" h="1496277">
                <a:moveTo>
                  <a:pt x="0" y="0"/>
                </a:moveTo>
                <a:lnTo>
                  <a:pt x="2070169" y="0"/>
                </a:lnTo>
                <a:lnTo>
                  <a:pt x="2070169" y="1496277"/>
                </a:lnTo>
                <a:lnTo>
                  <a:pt x="0" y="1496277"/>
                </a:lnTo>
                <a:close/>
              </a:path>
            </a:pathLst>
          </a:custGeom>
          <a:solidFill>
            <a:srgbClr val="97C1FB"/>
          </a:solidFill>
        </p:spPr>
        <p:txBody>
          <a:bodyPr/>
          <a:lstStyle/>
          <a:p>
            <a:pPr defTabSz="609585"/>
            <a:endParaRPr lang="x-none" sz="1200" dirty="0">
              <a:solidFill>
                <a:prstClr val="black"/>
              </a:solidFill>
              <a:latin typeface="Calibri"/>
            </a:endParaRPr>
          </a:p>
        </p:txBody>
      </p:sp>
      <p:sp>
        <p:nvSpPr>
          <p:cNvPr id="20" name="Freeform 20"/>
          <p:cNvSpPr/>
          <p:nvPr/>
        </p:nvSpPr>
        <p:spPr>
          <a:xfrm>
            <a:off x="8261462" y="3319094"/>
            <a:ext cx="3630265"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21" name="TextBox 21"/>
          <p:cNvSpPr txBox="1"/>
          <p:nvPr/>
        </p:nvSpPr>
        <p:spPr>
          <a:xfrm>
            <a:off x="8283833" y="3366435"/>
            <a:ext cx="3639991" cy="2026196"/>
          </a:xfrm>
          <a:prstGeom prst="rect">
            <a:avLst/>
          </a:prstGeom>
        </p:spPr>
        <p:txBody>
          <a:bodyPr wrap="square" lIns="0" tIns="0" rIns="0" bIns="0" rtlCol="0" anchor="t">
            <a:spAutoFit/>
          </a:bodyPr>
          <a:lstStyle/>
          <a:p>
            <a:pPr algn="ctr" defTabSz="609585">
              <a:lnSpc>
                <a:spcPts val="7933"/>
              </a:lnSpc>
            </a:pPr>
            <a:r>
              <a:rPr lang="vi-VN" sz="3733" b="1" dirty="0">
                <a:solidFill>
                  <a:srgbClr val="121212"/>
                </a:solidFill>
                <a:latin typeface="Cambria" panose="02040503050406030204" pitchFamily="18" charset="0"/>
                <a:ea typeface="Cambria" panose="02040503050406030204" pitchFamily="18" charset="0"/>
              </a:rPr>
              <a:t>Trận chiến </a:t>
            </a:r>
          </a:p>
          <a:p>
            <a:pPr algn="ctr" defTabSz="609585">
              <a:lnSpc>
                <a:spcPts val="7933"/>
              </a:lnSpc>
            </a:pPr>
            <a:r>
              <a:rPr lang="vi-VN" sz="3733" b="1" dirty="0">
                <a:solidFill>
                  <a:srgbClr val="121212"/>
                </a:solidFill>
                <a:latin typeface="Cambria" panose="02040503050406030204" pitchFamily="18" charset="0"/>
                <a:ea typeface="Cambria" panose="02040503050406030204" pitchFamily="18" charset="0"/>
              </a:rPr>
              <a:t>Bạch Đằng (938)</a:t>
            </a:r>
            <a:endParaRPr lang="en-US" sz="3733" b="1" dirty="0">
              <a:solidFill>
                <a:srgbClr val="121212"/>
              </a:solidFill>
              <a:latin typeface="Cambria" panose="02040503050406030204" pitchFamily="18" charset="0"/>
              <a:ea typeface="Cambria" panose="02040503050406030204" pitchFamily="18" charset="0"/>
            </a:endParaRPr>
          </a:p>
        </p:txBody>
      </p:sp>
      <p:sp>
        <p:nvSpPr>
          <p:cNvPr id="27" name="Freeform 27"/>
          <p:cNvSpPr/>
          <p:nvPr/>
        </p:nvSpPr>
        <p:spPr>
          <a:xfrm>
            <a:off x="2057713" y="2428274"/>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28" name="Freeform 28"/>
          <p:cNvSpPr/>
          <p:nvPr/>
        </p:nvSpPr>
        <p:spPr>
          <a:xfrm>
            <a:off x="2028786" y="239934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29" name="Freeform 29"/>
          <p:cNvSpPr/>
          <p:nvPr/>
        </p:nvSpPr>
        <p:spPr>
          <a:xfrm>
            <a:off x="2024403" y="2394965"/>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2" name="Freeform 32"/>
          <p:cNvSpPr/>
          <p:nvPr/>
        </p:nvSpPr>
        <p:spPr>
          <a:xfrm>
            <a:off x="5845544" y="2428274"/>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3" name="Freeform 33"/>
          <p:cNvSpPr/>
          <p:nvPr/>
        </p:nvSpPr>
        <p:spPr>
          <a:xfrm>
            <a:off x="5816617" y="239934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4" name="Freeform 34"/>
          <p:cNvSpPr/>
          <p:nvPr/>
        </p:nvSpPr>
        <p:spPr>
          <a:xfrm>
            <a:off x="5812234" y="2394965"/>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7" name="Freeform 37"/>
          <p:cNvSpPr/>
          <p:nvPr/>
        </p:nvSpPr>
        <p:spPr>
          <a:xfrm>
            <a:off x="9632526" y="249653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8" name="Freeform 38"/>
          <p:cNvSpPr/>
          <p:nvPr/>
        </p:nvSpPr>
        <p:spPr>
          <a:xfrm>
            <a:off x="9603601" y="2467612"/>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9" name="Freeform 39"/>
          <p:cNvSpPr/>
          <p:nvPr/>
        </p:nvSpPr>
        <p:spPr>
          <a:xfrm>
            <a:off x="9599218" y="2463229"/>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41" name="TextBox 11">
            <a:extLst>
              <a:ext uri="{FF2B5EF4-FFF2-40B4-BE49-F238E27FC236}">
                <a16:creationId xmlns:a16="http://schemas.microsoft.com/office/drawing/2014/main" xmlns="" id="{859B0FED-4D1E-4047-A1CF-A447DC831C91}"/>
              </a:ext>
            </a:extLst>
          </p:cNvPr>
          <p:cNvSpPr txBox="1"/>
          <p:nvPr/>
        </p:nvSpPr>
        <p:spPr>
          <a:xfrm>
            <a:off x="942257" y="2077464"/>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A</a:t>
            </a:r>
          </a:p>
        </p:txBody>
      </p:sp>
      <p:sp>
        <p:nvSpPr>
          <p:cNvPr id="42" name="TextBox 11">
            <a:extLst>
              <a:ext uri="{FF2B5EF4-FFF2-40B4-BE49-F238E27FC236}">
                <a16:creationId xmlns:a16="http://schemas.microsoft.com/office/drawing/2014/main" xmlns="" id="{6D32C50F-F05E-9749-9C65-3326142192F2}"/>
              </a:ext>
            </a:extLst>
          </p:cNvPr>
          <p:cNvSpPr txBox="1"/>
          <p:nvPr/>
        </p:nvSpPr>
        <p:spPr>
          <a:xfrm>
            <a:off x="4730087" y="2077291"/>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B</a:t>
            </a:r>
          </a:p>
        </p:txBody>
      </p:sp>
      <p:sp>
        <p:nvSpPr>
          <p:cNvPr id="43" name="TextBox 11">
            <a:extLst>
              <a:ext uri="{FF2B5EF4-FFF2-40B4-BE49-F238E27FC236}">
                <a16:creationId xmlns:a16="http://schemas.microsoft.com/office/drawing/2014/main" xmlns="" id="{0C6A329C-55EC-034E-B22C-619A42900065}"/>
              </a:ext>
            </a:extLst>
          </p:cNvPr>
          <p:cNvSpPr txBox="1"/>
          <p:nvPr/>
        </p:nvSpPr>
        <p:spPr>
          <a:xfrm>
            <a:off x="8546845" y="2135064"/>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C</a:t>
            </a:r>
          </a:p>
        </p:txBody>
      </p:sp>
    </p:spTree>
    <p:extLst>
      <p:ext uri="{BB962C8B-B14F-4D97-AF65-F5344CB8AC3E}">
        <p14:creationId xmlns:p14="http://schemas.microsoft.com/office/powerpoint/2010/main" val="3469509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rgbClr val="92D050"/>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1" presetClass="emph" presetSubtype="2" fill="hold" nodeType="withEffect">
                                  <p:stCondLst>
                                    <p:cond delay="0"/>
                                  </p:stCondLst>
                                  <p:childTnLst>
                                    <p:animClr clrSpc="rgb" dir="cw">
                                      <p:cBhvr>
                                        <p:cTn id="10" dur="2000" fill="hold"/>
                                        <p:tgtEl>
                                          <p:spTgt spid="19"/>
                                        </p:tgtEl>
                                        <p:attrNameLst>
                                          <p:attrName>fillcolor</p:attrName>
                                        </p:attrNameLst>
                                      </p:cBhvr>
                                      <p:to>
                                        <a:srgbClr val="92D050"/>
                                      </p:to>
                                    </p:animClr>
                                    <p:set>
                                      <p:cBhvr>
                                        <p:cTn id="11" dur="2000" fill="hold"/>
                                        <p:tgtEl>
                                          <p:spTgt spid="19"/>
                                        </p:tgtEl>
                                        <p:attrNameLst>
                                          <p:attrName>fill.type</p:attrName>
                                        </p:attrNameLst>
                                      </p:cBhvr>
                                      <p:to>
                                        <p:strVal val="solid"/>
                                      </p:to>
                                    </p:set>
                                    <p:set>
                                      <p:cBhvr>
                                        <p:cTn id="12" dur="2000" fill="hold"/>
                                        <p:tgtEl>
                                          <p:spTgt spid="19"/>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4"/>
                                        </p:tgtEl>
                                        <p:attrNameLst>
                                          <p:attrName>fillcolor</p:attrName>
                                        </p:attrNameLst>
                                      </p:cBhvr>
                                      <p:to>
                                        <a:schemeClr val="accent2"/>
                                      </p:to>
                                    </p:animClr>
                                    <p:set>
                                      <p:cBhvr>
                                        <p:cTn id="18" dur="2000" fill="hold"/>
                                        <p:tgtEl>
                                          <p:spTgt spid="14"/>
                                        </p:tgtEl>
                                        <p:attrNameLst>
                                          <p:attrName>fill.type</p:attrName>
                                        </p:attrNameLst>
                                      </p:cBhvr>
                                      <p:to>
                                        <p:strVal val="solid"/>
                                      </p:to>
                                    </p:set>
                                    <p:set>
                                      <p:cBhvr>
                                        <p:cTn id="19" dur="2000" fill="hold"/>
                                        <p:tgtEl>
                                          <p:spTgt spid="14"/>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2000" fill="hold"/>
                                        <p:tgtEl>
                                          <p:spTgt spid="33"/>
                                        </p:tgtEl>
                                        <p:attrNameLst>
                                          <p:attrName>fillcolor</p:attrName>
                                        </p:attrNameLst>
                                      </p:cBhvr>
                                      <p:to>
                                        <a:schemeClr val="accent2"/>
                                      </p:to>
                                    </p:animClr>
                                    <p:set>
                                      <p:cBhvr>
                                        <p:cTn id="22" dur="2000" fill="hold"/>
                                        <p:tgtEl>
                                          <p:spTgt spid="33"/>
                                        </p:tgtEl>
                                        <p:attrNameLst>
                                          <p:attrName>fill.type</p:attrName>
                                        </p:attrNameLst>
                                      </p:cBhvr>
                                      <p:to>
                                        <p:strVal val="solid"/>
                                      </p:to>
                                    </p:set>
                                    <p:set>
                                      <p:cBhvr>
                                        <p:cTn id="23" dur="2000" fill="hold"/>
                                        <p:tgtEl>
                                          <p:spTgt spid="3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
                                        </p:tgtEl>
                                        <p:attrNameLst>
                                          <p:attrName>fillcolor</p:attrName>
                                        </p:attrNameLst>
                                      </p:cBhvr>
                                      <p:to>
                                        <a:schemeClr val="accent2"/>
                                      </p:to>
                                    </p:animClr>
                                    <p:set>
                                      <p:cBhvr>
                                        <p:cTn id="29" dur="2000" fill="hold"/>
                                        <p:tgtEl>
                                          <p:spTgt spid="4"/>
                                        </p:tgtEl>
                                        <p:attrNameLst>
                                          <p:attrName>fill.type</p:attrName>
                                        </p:attrNameLst>
                                      </p:cBhvr>
                                      <p:to>
                                        <p:strVal val="solid"/>
                                      </p:to>
                                    </p:set>
                                    <p:set>
                                      <p:cBhvr>
                                        <p:cTn id="30" dur="2000" fill="hold"/>
                                        <p:tgtEl>
                                          <p:spTgt spid="4"/>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28"/>
                                        </p:tgtEl>
                                        <p:attrNameLst>
                                          <p:attrName>fillcolor</p:attrName>
                                        </p:attrNameLst>
                                      </p:cBhvr>
                                      <p:to>
                                        <a:schemeClr val="accent2"/>
                                      </p:to>
                                    </p:animClr>
                                    <p:set>
                                      <p:cBhvr>
                                        <p:cTn id="33" dur="2000" fill="hold"/>
                                        <p:tgtEl>
                                          <p:spTgt spid="28"/>
                                        </p:tgtEl>
                                        <p:attrNameLst>
                                          <p:attrName>fill.type</p:attrName>
                                        </p:attrNameLst>
                                      </p:cBhvr>
                                      <p:to>
                                        <p:strVal val="solid"/>
                                      </p:to>
                                    </p:set>
                                    <p:set>
                                      <p:cBhvr>
                                        <p:cTn id="34" dur="2000" fill="hold"/>
                                        <p:tgtEl>
                                          <p:spTgt spid="28"/>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6227" y="3493194"/>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4" name="Freeform 4"/>
          <p:cNvSpPr/>
          <p:nvPr/>
        </p:nvSpPr>
        <p:spPr>
          <a:xfrm>
            <a:off x="282035" y="3429001"/>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FFEC89"/>
          </a:solidFill>
        </p:spPr>
        <p:txBody>
          <a:bodyPr/>
          <a:lstStyle/>
          <a:p>
            <a:pPr defTabSz="609585"/>
            <a:endParaRPr lang="en-SG" sz="1200">
              <a:solidFill>
                <a:prstClr val="black"/>
              </a:solidFill>
              <a:latin typeface="Calibri"/>
            </a:endParaRPr>
          </a:p>
        </p:txBody>
      </p:sp>
      <p:sp>
        <p:nvSpPr>
          <p:cNvPr id="5" name="Freeform 5"/>
          <p:cNvSpPr/>
          <p:nvPr/>
        </p:nvSpPr>
        <p:spPr>
          <a:xfrm>
            <a:off x="272309" y="3419275"/>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grpSp>
        <p:nvGrpSpPr>
          <p:cNvPr id="6" name="Group 6"/>
          <p:cNvGrpSpPr/>
          <p:nvPr/>
        </p:nvGrpSpPr>
        <p:grpSpPr>
          <a:xfrm>
            <a:off x="-101611" y="-136407"/>
            <a:ext cx="12475468" cy="2047557"/>
            <a:chOff x="0" y="0"/>
            <a:chExt cx="121573517" cy="19953456"/>
          </a:xfrm>
        </p:grpSpPr>
        <p:sp>
          <p:nvSpPr>
            <p:cNvPr id="7" name="Freeform 7"/>
            <p:cNvSpPr/>
            <p:nvPr/>
          </p:nvSpPr>
          <p:spPr>
            <a:xfrm>
              <a:off x="72390" y="72390"/>
              <a:ext cx="121428733" cy="19808676"/>
            </a:xfrm>
            <a:custGeom>
              <a:avLst/>
              <a:gdLst/>
              <a:ahLst/>
              <a:cxnLst/>
              <a:rect l="l" t="t" r="r" b="b"/>
              <a:pathLst>
                <a:path w="121428733" h="19808676">
                  <a:moveTo>
                    <a:pt x="0" y="0"/>
                  </a:moveTo>
                  <a:lnTo>
                    <a:pt x="121428733" y="0"/>
                  </a:lnTo>
                  <a:lnTo>
                    <a:pt x="121428733" y="19808676"/>
                  </a:lnTo>
                  <a:lnTo>
                    <a:pt x="0" y="19808676"/>
                  </a:lnTo>
                  <a:lnTo>
                    <a:pt x="0" y="0"/>
                  </a:lnTo>
                  <a:close/>
                </a:path>
              </a:pathLst>
            </a:custGeom>
            <a:solidFill>
              <a:srgbClr val="F86A9D"/>
            </a:solidFill>
          </p:spPr>
          <p:txBody>
            <a:bodyPr/>
            <a:lstStyle/>
            <a:p>
              <a:pPr defTabSz="609585"/>
              <a:endParaRPr lang="en-SG" sz="1200">
                <a:solidFill>
                  <a:prstClr val="black"/>
                </a:solidFill>
                <a:latin typeface="Calibri"/>
              </a:endParaRPr>
            </a:p>
          </p:txBody>
        </p:sp>
        <p:sp>
          <p:nvSpPr>
            <p:cNvPr id="8" name="Freeform 8"/>
            <p:cNvSpPr/>
            <p:nvPr/>
          </p:nvSpPr>
          <p:spPr>
            <a:xfrm>
              <a:off x="0" y="0"/>
              <a:ext cx="121573516" cy="19953456"/>
            </a:xfrm>
            <a:custGeom>
              <a:avLst/>
              <a:gdLst/>
              <a:ahLst/>
              <a:cxnLst/>
              <a:rect l="l" t="t" r="r" b="b"/>
              <a:pathLst>
                <a:path w="121573516" h="19953456">
                  <a:moveTo>
                    <a:pt x="121428743" y="19808676"/>
                  </a:moveTo>
                  <a:lnTo>
                    <a:pt x="121573516" y="19808676"/>
                  </a:lnTo>
                  <a:lnTo>
                    <a:pt x="121573516" y="19953456"/>
                  </a:lnTo>
                  <a:lnTo>
                    <a:pt x="121428743" y="19953456"/>
                  </a:lnTo>
                  <a:lnTo>
                    <a:pt x="121428743" y="19808676"/>
                  </a:lnTo>
                  <a:close/>
                  <a:moveTo>
                    <a:pt x="0" y="144780"/>
                  </a:moveTo>
                  <a:lnTo>
                    <a:pt x="144780" y="144780"/>
                  </a:lnTo>
                  <a:lnTo>
                    <a:pt x="144780" y="19808676"/>
                  </a:lnTo>
                  <a:lnTo>
                    <a:pt x="0" y="19808676"/>
                  </a:lnTo>
                  <a:lnTo>
                    <a:pt x="0" y="144780"/>
                  </a:lnTo>
                  <a:close/>
                  <a:moveTo>
                    <a:pt x="0" y="19808676"/>
                  </a:moveTo>
                  <a:lnTo>
                    <a:pt x="144780" y="19808676"/>
                  </a:lnTo>
                  <a:lnTo>
                    <a:pt x="144780" y="19953456"/>
                  </a:lnTo>
                  <a:lnTo>
                    <a:pt x="0" y="19953456"/>
                  </a:lnTo>
                  <a:lnTo>
                    <a:pt x="0" y="19808676"/>
                  </a:lnTo>
                  <a:close/>
                  <a:moveTo>
                    <a:pt x="121428743" y="144780"/>
                  </a:moveTo>
                  <a:lnTo>
                    <a:pt x="121573516" y="144780"/>
                  </a:lnTo>
                  <a:lnTo>
                    <a:pt x="121573516" y="19808676"/>
                  </a:lnTo>
                  <a:lnTo>
                    <a:pt x="121428743" y="19808676"/>
                  </a:lnTo>
                  <a:lnTo>
                    <a:pt x="121428743" y="144780"/>
                  </a:lnTo>
                  <a:close/>
                  <a:moveTo>
                    <a:pt x="144780" y="19808676"/>
                  </a:moveTo>
                  <a:lnTo>
                    <a:pt x="121428743" y="19808676"/>
                  </a:lnTo>
                  <a:lnTo>
                    <a:pt x="121428743" y="19953456"/>
                  </a:lnTo>
                  <a:lnTo>
                    <a:pt x="144780" y="19953456"/>
                  </a:lnTo>
                  <a:lnTo>
                    <a:pt x="144780" y="19808676"/>
                  </a:lnTo>
                  <a:close/>
                  <a:moveTo>
                    <a:pt x="121428743" y="0"/>
                  </a:moveTo>
                  <a:lnTo>
                    <a:pt x="121573516" y="0"/>
                  </a:lnTo>
                  <a:lnTo>
                    <a:pt x="121573516" y="144780"/>
                  </a:lnTo>
                  <a:lnTo>
                    <a:pt x="121428743" y="144780"/>
                  </a:lnTo>
                  <a:lnTo>
                    <a:pt x="121428743" y="0"/>
                  </a:lnTo>
                  <a:close/>
                  <a:moveTo>
                    <a:pt x="0" y="0"/>
                  </a:moveTo>
                  <a:lnTo>
                    <a:pt x="144780" y="0"/>
                  </a:lnTo>
                  <a:lnTo>
                    <a:pt x="144780" y="144780"/>
                  </a:lnTo>
                  <a:lnTo>
                    <a:pt x="0" y="144780"/>
                  </a:lnTo>
                  <a:lnTo>
                    <a:pt x="0" y="0"/>
                  </a:lnTo>
                  <a:close/>
                  <a:moveTo>
                    <a:pt x="144780" y="0"/>
                  </a:moveTo>
                  <a:lnTo>
                    <a:pt x="121428743" y="0"/>
                  </a:lnTo>
                  <a:lnTo>
                    <a:pt x="121428743" y="144780"/>
                  </a:lnTo>
                  <a:lnTo>
                    <a:pt x="144780" y="144780"/>
                  </a:lnTo>
                  <a:lnTo>
                    <a:pt x="144780" y="0"/>
                  </a:lnTo>
                  <a:close/>
                </a:path>
              </a:pathLst>
            </a:custGeom>
            <a:solidFill>
              <a:srgbClr val="121212"/>
            </a:solidFill>
          </p:spPr>
          <p:txBody>
            <a:bodyPr/>
            <a:lstStyle/>
            <a:p>
              <a:pPr defTabSz="609585"/>
              <a:endParaRPr lang="en-SG" sz="1200">
                <a:solidFill>
                  <a:prstClr val="black"/>
                </a:solidFill>
                <a:latin typeface="Calibri"/>
              </a:endParaRPr>
            </a:p>
          </p:txBody>
        </p:sp>
      </p:grpSp>
      <p:sp>
        <p:nvSpPr>
          <p:cNvPr id="9" name="TextBox 9"/>
          <p:cNvSpPr txBox="1"/>
          <p:nvPr/>
        </p:nvSpPr>
        <p:spPr>
          <a:xfrm>
            <a:off x="185968" y="256444"/>
            <a:ext cx="6927145" cy="948978"/>
          </a:xfrm>
          <a:prstGeom prst="rect">
            <a:avLst/>
          </a:prstGeom>
        </p:spPr>
        <p:txBody>
          <a:bodyPr lIns="0" tIns="0" rIns="0" bIns="0" rtlCol="0" anchor="t">
            <a:spAutoFit/>
          </a:bodyPr>
          <a:lstStyle/>
          <a:p>
            <a:pPr defTabSz="609585">
              <a:lnSpc>
                <a:spcPts val="7358"/>
              </a:lnSpc>
            </a:pPr>
            <a:r>
              <a:rPr lang="en-US" sz="6000" b="1" u="sng" dirty="0" err="1">
                <a:solidFill>
                  <a:schemeClr val="bg1"/>
                </a:solidFill>
                <a:latin typeface="Cambria" panose="02040503050406030204" pitchFamily="18" charset="0"/>
                <a:ea typeface="Cambria" panose="02040503050406030204" pitchFamily="18" charset="0"/>
              </a:rPr>
              <a:t>Câu</a:t>
            </a:r>
            <a:r>
              <a:rPr lang="en-US" sz="6000" b="1" u="sng" dirty="0">
                <a:solidFill>
                  <a:schemeClr val="bg1"/>
                </a:solidFill>
                <a:latin typeface="Cambria" panose="02040503050406030204" pitchFamily="18" charset="0"/>
                <a:ea typeface="Cambria" panose="02040503050406030204" pitchFamily="18" charset="0"/>
              </a:rPr>
              <a:t> </a:t>
            </a:r>
            <a:r>
              <a:rPr lang="vi-VN" sz="6000" b="1" u="sng" dirty="0">
                <a:solidFill>
                  <a:schemeClr val="bg1"/>
                </a:solidFill>
                <a:latin typeface="Cambria" panose="02040503050406030204" pitchFamily="18" charset="0"/>
                <a:ea typeface="Cambria" panose="02040503050406030204" pitchFamily="18" charset="0"/>
              </a:rPr>
              <a:t>3</a:t>
            </a:r>
            <a:r>
              <a:rPr lang="en-US" sz="6000" b="1" dirty="0">
                <a:solidFill>
                  <a:schemeClr val="bg1"/>
                </a:solidFill>
                <a:latin typeface="Cambria" panose="02040503050406030204" pitchFamily="18" charset="0"/>
                <a:ea typeface="Cambria" panose="02040503050406030204" pitchFamily="18" charset="0"/>
              </a:rPr>
              <a:t>:</a:t>
            </a:r>
          </a:p>
        </p:txBody>
      </p:sp>
      <p:sp>
        <p:nvSpPr>
          <p:cNvPr id="11" name="TextBox 11"/>
          <p:cNvSpPr txBox="1"/>
          <p:nvPr/>
        </p:nvSpPr>
        <p:spPr>
          <a:xfrm>
            <a:off x="528763" y="3726158"/>
            <a:ext cx="2707284" cy="2077492"/>
          </a:xfrm>
          <a:prstGeom prst="rect">
            <a:avLst/>
          </a:prstGeom>
        </p:spPr>
        <p:txBody>
          <a:bodyPr lIns="0" tIns="0" rIns="0" bIns="0" rtlCol="0" anchor="t">
            <a:spAutoFit/>
          </a:bodyPr>
          <a:lstStyle/>
          <a:p>
            <a:pPr algn="ctr" defTabSz="609585">
              <a:lnSpc>
                <a:spcPts val="8120"/>
              </a:lnSpc>
            </a:pPr>
            <a:r>
              <a:rPr lang="vi-VN" sz="5333" b="1" dirty="0">
                <a:solidFill>
                  <a:srgbClr val="121212"/>
                </a:solidFill>
                <a:latin typeface="Cambria" panose="02040503050406030204" pitchFamily="18" charset="0"/>
                <a:ea typeface="Cambria" panose="02040503050406030204" pitchFamily="18" charset="0"/>
              </a:rPr>
              <a:t>Phùng Hưng</a:t>
            </a:r>
            <a:endParaRPr lang="en-US" sz="5333" b="1" dirty="0">
              <a:solidFill>
                <a:srgbClr val="121212"/>
              </a:solidFill>
              <a:latin typeface="Cambria" panose="02040503050406030204" pitchFamily="18" charset="0"/>
              <a:ea typeface="Cambria" panose="02040503050406030204" pitchFamily="18" charset="0"/>
            </a:endParaRPr>
          </a:p>
        </p:txBody>
      </p:sp>
      <p:sp>
        <p:nvSpPr>
          <p:cNvPr id="13" name="Freeform 13"/>
          <p:cNvSpPr/>
          <p:nvPr/>
        </p:nvSpPr>
        <p:spPr>
          <a:xfrm>
            <a:off x="4547550" y="339301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chemeClr val="tx1"/>
          </a:solidFill>
        </p:spPr>
        <p:txBody>
          <a:bodyPr/>
          <a:lstStyle/>
          <a:p>
            <a:pPr defTabSz="609585"/>
            <a:endParaRPr lang="en-SG" sz="1200">
              <a:solidFill>
                <a:prstClr val="black"/>
              </a:solidFill>
              <a:latin typeface="Calibri"/>
            </a:endParaRPr>
          </a:p>
        </p:txBody>
      </p:sp>
      <p:sp>
        <p:nvSpPr>
          <p:cNvPr id="14" name="Freeform 14"/>
          <p:cNvSpPr/>
          <p:nvPr/>
        </p:nvSpPr>
        <p:spPr>
          <a:xfrm>
            <a:off x="4483358" y="3328819"/>
            <a:ext cx="3781535" cy="2291807"/>
          </a:xfrm>
          <a:custGeom>
            <a:avLst/>
            <a:gdLst/>
            <a:ahLst/>
            <a:cxnLst/>
            <a:rect l="l" t="t" r="r" b="b"/>
            <a:pathLst>
              <a:path w="2070169" h="1496277">
                <a:moveTo>
                  <a:pt x="0" y="0"/>
                </a:moveTo>
                <a:lnTo>
                  <a:pt x="2070169" y="0"/>
                </a:lnTo>
                <a:lnTo>
                  <a:pt x="2070169" y="1496277"/>
                </a:lnTo>
                <a:lnTo>
                  <a:pt x="0" y="1496277"/>
                </a:lnTo>
                <a:close/>
              </a:path>
            </a:pathLst>
          </a:custGeom>
          <a:solidFill>
            <a:schemeClr val="bg1"/>
          </a:solidFill>
          <a:ln w="44450">
            <a:solidFill>
              <a:schemeClr val="tx1"/>
            </a:solidFill>
          </a:ln>
        </p:spPr>
        <p:txBody>
          <a:bodyPr/>
          <a:lstStyle/>
          <a:p>
            <a:pPr defTabSz="609585"/>
            <a:endParaRPr lang="en-SG" sz="1200">
              <a:solidFill>
                <a:prstClr val="black"/>
              </a:solidFill>
              <a:latin typeface="Calibri"/>
            </a:endParaRPr>
          </a:p>
        </p:txBody>
      </p:sp>
      <p:sp>
        <p:nvSpPr>
          <p:cNvPr id="15" name="Freeform 15"/>
          <p:cNvSpPr/>
          <p:nvPr/>
        </p:nvSpPr>
        <p:spPr>
          <a:xfrm>
            <a:off x="4473631" y="3319094"/>
            <a:ext cx="3781535"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chemeClr val="bg1"/>
          </a:solidFill>
        </p:spPr>
        <p:txBody>
          <a:bodyPr/>
          <a:lstStyle/>
          <a:p>
            <a:pPr defTabSz="609585"/>
            <a:endParaRPr lang="en-SG" sz="1200">
              <a:solidFill>
                <a:prstClr val="black"/>
              </a:solidFill>
              <a:latin typeface="Calibri"/>
            </a:endParaRPr>
          </a:p>
        </p:txBody>
      </p:sp>
      <p:sp>
        <p:nvSpPr>
          <p:cNvPr id="16" name="TextBox 16"/>
          <p:cNvSpPr txBox="1"/>
          <p:nvPr/>
        </p:nvSpPr>
        <p:spPr>
          <a:xfrm>
            <a:off x="4457213" y="3916928"/>
            <a:ext cx="3856487" cy="1013098"/>
          </a:xfrm>
          <a:prstGeom prst="rect">
            <a:avLst/>
          </a:prstGeom>
        </p:spPr>
        <p:txBody>
          <a:bodyPr wrap="square" lIns="0" tIns="0" rIns="0" bIns="0" rtlCol="0" anchor="t">
            <a:spAutoFit/>
          </a:bodyPr>
          <a:lstStyle/>
          <a:p>
            <a:pPr algn="ctr" defTabSz="609585">
              <a:lnSpc>
                <a:spcPts val="7933"/>
              </a:lnSpc>
            </a:pPr>
            <a:r>
              <a:rPr lang="vi-VN" sz="4267" b="1" dirty="0">
                <a:solidFill>
                  <a:srgbClr val="121212"/>
                </a:solidFill>
                <a:latin typeface="Cambria" panose="02040503050406030204" pitchFamily="18" charset="0"/>
                <a:ea typeface="Cambria" panose="02040503050406030204" pitchFamily="18" charset="0"/>
              </a:rPr>
              <a:t>Mai Thúc Loan</a:t>
            </a:r>
            <a:endParaRPr lang="en-US" sz="4267" b="1" dirty="0">
              <a:solidFill>
                <a:srgbClr val="121212"/>
              </a:solidFill>
              <a:latin typeface="Cambria" panose="02040503050406030204" pitchFamily="18" charset="0"/>
              <a:ea typeface="Cambria" panose="02040503050406030204" pitchFamily="18" charset="0"/>
            </a:endParaRPr>
          </a:p>
        </p:txBody>
      </p:sp>
      <p:sp>
        <p:nvSpPr>
          <p:cNvPr id="18" name="Freeform 18"/>
          <p:cNvSpPr/>
          <p:nvPr/>
        </p:nvSpPr>
        <p:spPr>
          <a:xfrm>
            <a:off x="8708293" y="3391246"/>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9" name="Freeform 19"/>
          <p:cNvSpPr/>
          <p:nvPr/>
        </p:nvSpPr>
        <p:spPr>
          <a:xfrm>
            <a:off x="8644101" y="332705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FFC6DA"/>
          </a:solidFill>
        </p:spPr>
        <p:txBody>
          <a:bodyPr/>
          <a:lstStyle/>
          <a:p>
            <a:pPr defTabSz="609585"/>
            <a:endParaRPr lang="en-SG" sz="1200">
              <a:solidFill>
                <a:prstClr val="black"/>
              </a:solidFill>
              <a:latin typeface="Calibri"/>
            </a:endParaRPr>
          </a:p>
        </p:txBody>
      </p:sp>
      <p:sp>
        <p:nvSpPr>
          <p:cNvPr id="20" name="Freeform 20"/>
          <p:cNvSpPr/>
          <p:nvPr/>
        </p:nvSpPr>
        <p:spPr>
          <a:xfrm>
            <a:off x="8634374" y="3317327"/>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21" name="TextBox 21"/>
          <p:cNvSpPr txBox="1"/>
          <p:nvPr/>
        </p:nvSpPr>
        <p:spPr>
          <a:xfrm>
            <a:off x="8903102" y="3943506"/>
            <a:ext cx="2707284" cy="1013098"/>
          </a:xfrm>
          <a:prstGeom prst="rect">
            <a:avLst/>
          </a:prstGeom>
        </p:spPr>
        <p:txBody>
          <a:bodyPr lIns="0" tIns="0" rIns="0" bIns="0" rtlCol="0" anchor="t">
            <a:spAutoFit/>
          </a:bodyPr>
          <a:lstStyle/>
          <a:p>
            <a:pPr algn="ctr" defTabSz="609585">
              <a:lnSpc>
                <a:spcPts val="7933"/>
              </a:lnSpc>
            </a:pPr>
            <a:r>
              <a:rPr lang="vi-VN" sz="5333" b="1" dirty="0">
                <a:solidFill>
                  <a:srgbClr val="121212"/>
                </a:solidFill>
                <a:latin typeface="Cambria" panose="02040503050406030204" pitchFamily="18" charset="0"/>
                <a:ea typeface="Cambria" panose="02040503050406030204" pitchFamily="18" charset="0"/>
              </a:rPr>
              <a:t>Lí Bí</a:t>
            </a:r>
            <a:endParaRPr lang="en-US" sz="5333" b="1" dirty="0">
              <a:solidFill>
                <a:srgbClr val="121212"/>
              </a:solidFill>
              <a:latin typeface="Cambria" panose="02040503050406030204" pitchFamily="18" charset="0"/>
              <a:ea typeface="Cambria" panose="02040503050406030204" pitchFamily="18" charset="0"/>
            </a:endParaRPr>
          </a:p>
        </p:txBody>
      </p:sp>
      <p:sp>
        <p:nvSpPr>
          <p:cNvPr id="27" name="Freeform 27"/>
          <p:cNvSpPr/>
          <p:nvPr/>
        </p:nvSpPr>
        <p:spPr>
          <a:xfrm>
            <a:off x="1644221" y="2528456"/>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28" name="Freeform 28"/>
          <p:cNvSpPr/>
          <p:nvPr/>
        </p:nvSpPr>
        <p:spPr>
          <a:xfrm>
            <a:off x="1615294" y="2499529"/>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29" name="Freeform 29"/>
          <p:cNvSpPr/>
          <p:nvPr/>
        </p:nvSpPr>
        <p:spPr>
          <a:xfrm>
            <a:off x="1610911" y="2495146"/>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2" name="Freeform 32"/>
          <p:cNvSpPr/>
          <p:nvPr/>
        </p:nvSpPr>
        <p:spPr>
          <a:xfrm>
            <a:off x="5845544" y="2428274"/>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3" name="Freeform 33"/>
          <p:cNvSpPr/>
          <p:nvPr/>
        </p:nvSpPr>
        <p:spPr>
          <a:xfrm>
            <a:off x="5816617" y="239934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4" name="Freeform 34"/>
          <p:cNvSpPr/>
          <p:nvPr/>
        </p:nvSpPr>
        <p:spPr>
          <a:xfrm>
            <a:off x="5812234" y="2394965"/>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7" name="Freeform 37"/>
          <p:cNvSpPr/>
          <p:nvPr/>
        </p:nvSpPr>
        <p:spPr>
          <a:xfrm>
            <a:off x="10005438" y="2494772"/>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8" name="Freeform 38"/>
          <p:cNvSpPr/>
          <p:nvPr/>
        </p:nvSpPr>
        <p:spPr>
          <a:xfrm>
            <a:off x="9976513" y="2465845"/>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9" name="Freeform 39"/>
          <p:cNvSpPr/>
          <p:nvPr/>
        </p:nvSpPr>
        <p:spPr>
          <a:xfrm>
            <a:off x="9972130" y="2461462"/>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41" name="TextBox 11">
            <a:extLst>
              <a:ext uri="{FF2B5EF4-FFF2-40B4-BE49-F238E27FC236}">
                <a16:creationId xmlns:a16="http://schemas.microsoft.com/office/drawing/2014/main" xmlns="" id="{859B0FED-4D1E-4047-A1CF-A447DC831C91}"/>
              </a:ext>
            </a:extLst>
          </p:cNvPr>
          <p:cNvSpPr txBox="1"/>
          <p:nvPr/>
        </p:nvSpPr>
        <p:spPr>
          <a:xfrm>
            <a:off x="528765" y="2177645"/>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A</a:t>
            </a:r>
          </a:p>
        </p:txBody>
      </p:sp>
      <p:sp>
        <p:nvSpPr>
          <p:cNvPr id="42" name="TextBox 11">
            <a:extLst>
              <a:ext uri="{FF2B5EF4-FFF2-40B4-BE49-F238E27FC236}">
                <a16:creationId xmlns:a16="http://schemas.microsoft.com/office/drawing/2014/main" xmlns="" id="{6D32C50F-F05E-9749-9C65-3326142192F2}"/>
              </a:ext>
            </a:extLst>
          </p:cNvPr>
          <p:cNvSpPr txBox="1"/>
          <p:nvPr/>
        </p:nvSpPr>
        <p:spPr>
          <a:xfrm>
            <a:off x="4730087" y="2077291"/>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B</a:t>
            </a:r>
          </a:p>
        </p:txBody>
      </p:sp>
      <p:sp>
        <p:nvSpPr>
          <p:cNvPr id="43" name="TextBox 11">
            <a:extLst>
              <a:ext uri="{FF2B5EF4-FFF2-40B4-BE49-F238E27FC236}">
                <a16:creationId xmlns:a16="http://schemas.microsoft.com/office/drawing/2014/main" xmlns="" id="{0C6A329C-55EC-034E-B22C-619A42900065}"/>
              </a:ext>
            </a:extLst>
          </p:cNvPr>
          <p:cNvSpPr txBox="1"/>
          <p:nvPr/>
        </p:nvSpPr>
        <p:spPr>
          <a:xfrm>
            <a:off x="8919757" y="2133297"/>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C</a:t>
            </a:r>
          </a:p>
        </p:txBody>
      </p:sp>
      <p:sp>
        <p:nvSpPr>
          <p:cNvPr id="44" name="TextBox 11">
            <a:extLst>
              <a:ext uri="{FF2B5EF4-FFF2-40B4-BE49-F238E27FC236}">
                <a16:creationId xmlns:a16="http://schemas.microsoft.com/office/drawing/2014/main" xmlns="" id="{109FABC9-148B-E54D-B369-32121973B437}"/>
              </a:ext>
            </a:extLst>
          </p:cNvPr>
          <p:cNvSpPr txBox="1"/>
          <p:nvPr/>
        </p:nvSpPr>
        <p:spPr>
          <a:xfrm>
            <a:off x="2295897" y="-209844"/>
            <a:ext cx="9842099" cy="2077492"/>
          </a:xfrm>
          <a:prstGeom prst="rect">
            <a:avLst/>
          </a:prstGeom>
        </p:spPr>
        <p:txBody>
          <a:bodyPr wrap="square" lIns="0" tIns="0" rIns="0" bIns="0" rtlCol="0" anchor="t">
            <a:spAutoFit/>
          </a:bodyPr>
          <a:lstStyle/>
          <a:p>
            <a:pPr algn="ctr" defTabSz="609585">
              <a:lnSpc>
                <a:spcPts val="8120"/>
              </a:lnSpc>
            </a:pPr>
            <a:r>
              <a:rPr lang="vi-VN" sz="5333" b="1" dirty="0">
                <a:solidFill>
                  <a:prstClr val="white"/>
                </a:solidFill>
                <a:latin typeface="Cambria" panose="02040503050406030204" pitchFamily="18" charset="0"/>
                <a:ea typeface="Cambria" panose="02040503050406030204" pitchFamily="18" charset="0"/>
              </a:rPr>
              <a:t>Cuộc đấu tranh diễn ra vào</a:t>
            </a:r>
          </a:p>
          <a:p>
            <a:pPr algn="ctr" defTabSz="609585">
              <a:lnSpc>
                <a:spcPts val="8120"/>
              </a:lnSpc>
            </a:pPr>
            <a:r>
              <a:rPr lang="vi-VN" sz="5333" b="1" dirty="0">
                <a:solidFill>
                  <a:prstClr val="white"/>
                </a:solidFill>
                <a:latin typeface="Cambria" panose="02040503050406030204" pitchFamily="18" charset="0"/>
                <a:ea typeface="Cambria" panose="02040503050406030204" pitchFamily="18" charset="0"/>
              </a:rPr>
              <a:t> năm 712- 722 do ai lãnh đạo? </a:t>
            </a:r>
            <a:endParaRPr lang="en-US" sz="5333"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6210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3"/>
                                        </p:tgtEl>
                                        <p:attrNameLst>
                                          <p:attrName>fillcolor</p:attrName>
                                        </p:attrNameLst>
                                      </p:cBhvr>
                                      <p:to>
                                        <a:srgbClr val="92D050"/>
                                      </p:to>
                                    </p:animClr>
                                    <p:set>
                                      <p:cBhvr>
                                        <p:cTn id="7" dur="2000" fill="hold"/>
                                        <p:tgtEl>
                                          <p:spTgt spid="33"/>
                                        </p:tgtEl>
                                        <p:attrNameLst>
                                          <p:attrName>fill.type</p:attrName>
                                        </p:attrNameLst>
                                      </p:cBhvr>
                                      <p:to>
                                        <p:strVal val="solid"/>
                                      </p:to>
                                    </p:set>
                                    <p:set>
                                      <p:cBhvr>
                                        <p:cTn id="8" dur="2000" fill="hold"/>
                                        <p:tgtEl>
                                          <p:spTgt spid="3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1" presetClass="emph" presetSubtype="2" fill="hold" nodeType="withEffect">
                                  <p:stCondLst>
                                    <p:cond delay="0"/>
                                  </p:stCondLst>
                                  <p:childTnLst>
                                    <p:animClr clrSpc="rgb" dir="cw">
                                      <p:cBhvr>
                                        <p:cTn id="10" dur="2000" fill="hold"/>
                                        <p:tgtEl>
                                          <p:spTgt spid="14"/>
                                        </p:tgtEl>
                                        <p:attrNameLst>
                                          <p:attrName>fillcolor</p:attrName>
                                        </p:attrNameLst>
                                      </p:cBhvr>
                                      <p:to>
                                        <a:srgbClr val="92D050"/>
                                      </p:to>
                                    </p:animClr>
                                    <p:set>
                                      <p:cBhvr>
                                        <p:cTn id="11" dur="2000" fill="hold"/>
                                        <p:tgtEl>
                                          <p:spTgt spid="14"/>
                                        </p:tgtEl>
                                        <p:attrNameLst>
                                          <p:attrName>fill.type</p:attrName>
                                        </p:attrNameLst>
                                      </p:cBhvr>
                                      <p:to>
                                        <p:strVal val="solid"/>
                                      </p:to>
                                    </p:set>
                                    <p:set>
                                      <p:cBhvr>
                                        <p:cTn id="12" dur="2000" fill="hold"/>
                                        <p:tgtEl>
                                          <p:spTgt spid="14"/>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13" restart="whenNotActive" fill="hold" evtFilter="cancelBubble" nodeType="interactiveSeq">
                <p:stCondLst>
                  <p:cond evt="onClick" delay="0">
                    <p:tgtEl>
                      <p:spTgt spid="28"/>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4"/>
                                        </p:tgtEl>
                                        <p:attrNameLst>
                                          <p:attrName>fillcolor</p:attrName>
                                        </p:attrNameLst>
                                      </p:cBhvr>
                                      <p:to>
                                        <a:schemeClr val="accent2"/>
                                      </p:to>
                                    </p:animClr>
                                    <p:set>
                                      <p:cBhvr>
                                        <p:cTn id="18" dur="2000" fill="hold"/>
                                        <p:tgtEl>
                                          <p:spTgt spid="4"/>
                                        </p:tgtEl>
                                        <p:attrNameLst>
                                          <p:attrName>fill.type</p:attrName>
                                        </p:attrNameLst>
                                      </p:cBhvr>
                                      <p:to>
                                        <p:strVal val="solid"/>
                                      </p:to>
                                    </p:set>
                                    <p:set>
                                      <p:cBhvr>
                                        <p:cTn id="19" dur="2000" fill="hold"/>
                                        <p:tgtEl>
                                          <p:spTgt spid="4"/>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2000" fill="hold"/>
                                        <p:tgtEl>
                                          <p:spTgt spid="28"/>
                                        </p:tgtEl>
                                        <p:attrNameLst>
                                          <p:attrName>fillcolor</p:attrName>
                                        </p:attrNameLst>
                                      </p:cBhvr>
                                      <p:to>
                                        <a:schemeClr val="accent2"/>
                                      </p:to>
                                    </p:animClr>
                                    <p:set>
                                      <p:cBhvr>
                                        <p:cTn id="22" dur="2000" fill="hold"/>
                                        <p:tgtEl>
                                          <p:spTgt spid="28"/>
                                        </p:tgtEl>
                                        <p:attrNameLst>
                                          <p:attrName>fill.type</p:attrName>
                                        </p:attrNameLst>
                                      </p:cBhvr>
                                      <p:to>
                                        <p:strVal val="solid"/>
                                      </p:to>
                                    </p:set>
                                    <p:set>
                                      <p:cBhvr>
                                        <p:cTn id="23" dur="2000" fill="hold"/>
                                        <p:tgtEl>
                                          <p:spTgt spid="28"/>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38"/>
                                        </p:tgtEl>
                                        <p:attrNameLst>
                                          <p:attrName>fillcolor</p:attrName>
                                        </p:attrNameLst>
                                      </p:cBhvr>
                                      <p:to>
                                        <a:schemeClr val="accent2"/>
                                      </p:to>
                                    </p:animClr>
                                    <p:set>
                                      <p:cBhvr>
                                        <p:cTn id="29" dur="2000" fill="hold"/>
                                        <p:tgtEl>
                                          <p:spTgt spid="38"/>
                                        </p:tgtEl>
                                        <p:attrNameLst>
                                          <p:attrName>fill.type</p:attrName>
                                        </p:attrNameLst>
                                      </p:cBhvr>
                                      <p:to>
                                        <p:strVal val="solid"/>
                                      </p:to>
                                    </p:set>
                                    <p:set>
                                      <p:cBhvr>
                                        <p:cTn id="30" dur="2000" fill="hold"/>
                                        <p:tgtEl>
                                          <p:spTgt spid="3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chemeClr val="accent2"/>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childTnLst>
                          </p:cTn>
                        </p:par>
                      </p:childTnLst>
                    </p:cTn>
                  </p:par>
                </p:childTnLst>
              </p:cTn>
              <p:nextCondLst>
                <p:cond evt="onClick" delay="0">
                  <p:tgtEl>
                    <p:spTgt spid="3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2512" y="1"/>
            <a:ext cx="12849903" cy="7859415"/>
          </a:xfrm>
          <a:custGeom>
            <a:avLst/>
            <a:gdLst/>
            <a:ahLst/>
            <a:cxnLst/>
            <a:rect l="l" t="t" r="r" b="b"/>
            <a:pathLst>
              <a:path w="19274853" h="11789122">
                <a:moveTo>
                  <a:pt x="0" y="0"/>
                </a:moveTo>
                <a:lnTo>
                  <a:pt x="19274853" y="0"/>
                </a:lnTo>
                <a:lnTo>
                  <a:pt x="19274853" y="11789122"/>
                </a:lnTo>
                <a:lnTo>
                  <a:pt x="0" y="11789122"/>
                </a:lnTo>
                <a:lnTo>
                  <a:pt x="0" y="0"/>
                </a:lnTo>
                <a:close/>
              </a:path>
            </a:pathLst>
          </a:custGeom>
          <a:blipFill>
            <a:blip r:embed="rId3">
              <a:alphaModFix amt="7999"/>
              <a:extLst>
                <a:ext uri="{96DAC541-7B7A-43D3-8B79-37D633B846F1}">
                  <asvg:svgBlip xmlns="" xmlns:asvg="http://schemas.microsoft.com/office/drawing/2016/SVG/main" r:embed="rId4"/>
                </a:ext>
              </a:extLst>
            </a:blip>
            <a:stretch>
              <a:fillRect l="-12657" t="-50982" r="-11420" b="-51882"/>
            </a:stretch>
          </a:blipFill>
        </p:spPr>
        <p:txBody>
          <a:bodyPr/>
          <a:lstStyle/>
          <a:p>
            <a:pPr defTabSz="609585"/>
            <a:endParaRPr lang="en-SG" sz="1200">
              <a:solidFill>
                <a:prstClr val="black"/>
              </a:solidFill>
              <a:latin typeface="Calibri"/>
            </a:endParaRPr>
          </a:p>
        </p:txBody>
      </p:sp>
      <p:grpSp>
        <p:nvGrpSpPr>
          <p:cNvPr id="10" name="Group 10"/>
          <p:cNvGrpSpPr/>
          <p:nvPr/>
        </p:nvGrpSpPr>
        <p:grpSpPr>
          <a:xfrm>
            <a:off x="1032202" y="2008972"/>
            <a:ext cx="10053325" cy="2500835"/>
            <a:chOff x="0" y="0"/>
            <a:chExt cx="20106649" cy="5001668"/>
          </a:xfrm>
        </p:grpSpPr>
        <p:grpSp>
          <p:nvGrpSpPr>
            <p:cNvPr id="11" name="Group 11"/>
            <p:cNvGrpSpPr/>
            <p:nvPr/>
          </p:nvGrpSpPr>
          <p:grpSpPr>
            <a:xfrm>
              <a:off x="0" y="0"/>
              <a:ext cx="20106649" cy="5001668"/>
              <a:chOff x="0" y="0"/>
              <a:chExt cx="6563626" cy="1632747"/>
            </a:xfrm>
          </p:grpSpPr>
          <p:sp>
            <p:nvSpPr>
              <p:cNvPr id="12" name="Freeform 12"/>
              <p:cNvSpPr/>
              <p:nvPr/>
            </p:nvSpPr>
            <p:spPr>
              <a:xfrm>
                <a:off x="48260" y="48260"/>
                <a:ext cx="6515366" cy="1584487"/>
              </a:xfrm>
              <a:custGeom>
                <a:avLst/>
                <a:gdLst/>
                <a:ahLst/>
                <a:cxnLst/>
                <a:rect l="l" t="t" r="r" b="b"/>
                <a:pathLst>
                  <a:path w="6515366" h="1584487">
                    <a:moveTo>
                      <a:pt x="0" y="0"/>
                    </a:moveTo>
                    <a:lnTo>
                      <a:pt x="6515366" y="0"/>
                    </a:lnTo>
                    <a:lnTo>
                      <a:pt x="6515366" y="1584487"/>
                    </a:lnTo>
                    <a:lnTo>
                      <a:pt x="0" y="1584487"/>
                    </a:lnTo>
                    <a:close/>
                  </a:path>
                </a:pathLst>
              </a:custGeom>
              <a:solidFill>
                <a:srgbClr val="121212"/>
              </a:solidFill>
            </p:spPr>
            <p:txBody>
              <a:bodyPr/>
              <a:lstStyle/>
              <a:p>
                <a:pPr defTabSz="609585"/>
                <a:endParaRPr lang="en-SG" sz="1200">
                  <a:solidFill>
                    <a:prstClr val="black"/>
                  </a:solidFill>
                  <a:latin typeface="Calibri"/>
                </a:endParaRPr>
              </a:p>
            </p:txBody>
          </p:sp>
          <p:sp>
            <p:nvSpPr>
              <p:cNvPr id="13" name="Freeform 13"/>
              <p:cNvSpPr/>
              <p:nvPr/>
            </p:nvSpPr>
            <p:spPr>
              <a:xfrm>
                <a:off x="6350" y="6350"/>
                <a:ext cx="6515366" cy="1584487"/>
              </a:xfrm>
              <a:custGeom>
                <a:avLst/>
                <a:gdLst/>
                <a:ahLst/>
                <a:cxnLst/>
                <a:rect l="l" t="t" r="r" b="b"/>
                <a:pathLst>
                  <a:path w="6515366" h="1584487">
                    <a:moveTo>
                      <a:pt x="0" y="0"/>
                    </a:moveTo>
                    <a:lnTo>
                      <a:pt x="6515366" y="0"/>
                    </a:lnTo>
                    <a:lnTo>
                      <a:pt x="6515366" y="1584487"/>
                    </a:lnTo>
                    <a:lnTo>
                      <a:pt x="0" y="1584487"/>
                    </a:lnTo>
                    <a:close/>
                  </a:path>
                </a:pathLst>
              </a:custGeom>
              <a:solidFill>
                <a:srgbClr val="F9C6DA"/>
              </a:solidFill>
            </p:spPr>
            <p:txBody>
              <a:bodyPr/>
              <a:lstStyle/>
              <a:p>
                <a:pPr defTabSz="609585"/>
                <a:endParaRPr lang="en-SG" sz="1200">
                  <a:solidFill>
                    <a:prstClr val="black"/>
                  </a:solidFill>
                  <a:latin typeface="Calibri"/>
                </a:endParaRPr>
              </a:p>
            </p:txBody>
          </p:sp>
          <p:sp>
            <p:nvSpPr>
              <p:cNvPr id="14" name="Freeform 14"/>
              <p:cNvSpPr/>
              <p:nvPr/>
            </p:nvSpPr>
            <p:spPr>
              <a:xfrm>
                <a:off x="0" y="0"/>
                <a:ext cx="6528066" cy="1597187"/>
              </a:xfrm>
              <a:custGeom>
                <a:avLst/>
                <a:gdLst/>
                <a:ahLst/>
                <a:cxnLst/>
                <a:rect l="l" t="t" r="r" b="b"/>
                <a:pathLst>
                  <a:path w="6528066" h="1597187">
                    <a:moveTo>
                      <a:pt x="6528066" y="1597187"/>
                    </a:moveTo>
                    <a:lnTo>
                      <a:pt x="0" y="1597187"/>
                    </a:lnTo>
                    <a:lnTo>
                      <a:pt x="0" y="0"/>
                    </a:lnTo>
                    <a:lnTo>
                      <a:pt x="6528066" y="0"/>
                    </a:lnTo>
                    <a:lnTo>
                      <a:pt x="6528066" y="1597187"/>
                    </a:lnTo>
                    <a:close/>
                    <a:moveTo>
                      <a:pt x="12700" y="1584487"/>
                    </a:moveTo>
                    <a:lnTo>
                      <a:pt x="6515366" y="1584487"/>
                    </a:lnTo>
                    <a:lnTo>
                      <a:pt x="6515366" y="12700"/>
                    </a:lnTo>
                    <a:lnTo>
                      <a:pt x="12700" y="12700"/>
                    </a:lnTo>
                    <a:lnTo>
                      <a:pt x="12700" y="1584487"/>
                    </a:lnTo>
                    <a:close/>
                  </a:path>
                </a:pathLst>
              </a:custGeom>
              <a:solidFill>
                <a:srgbClr val="121212"/>
              </a:solidFill>
            </p:spPr>
            <p:txBody>
              <a:bodyPr/>
              <a:lstStyle/>
              <a:p>
                <a:pPr defTabSz="609585"/>
                <a:endParaRPr lang="en-SG" sz="1200">
                  <a:solidFill>
                    <a:prstClr val="black"/>
                  </a:solidFill>
                  <a:latin typeface="Calibri"/>
                </a:endParaRPr>
              </a:p>
            </p:txBody>
          </p:sp>
        </p:grpSp>
        <p:sp>
          <p:nvSpPr>
            <p:cNvPr id="15" name="TextBox 15"/>
            <p:cNvSpPr txBox="1"/>
            <p:nvPr/>
          </p:nvSpPr>
          <p:spPr>
            <a:xfrm>
              <a:off x="986606" y="1864089"/>
              <a:ext cx="18133441" cy="1897955"/>
            </a:xfrm>
            <a:prstGeom prst="rect">
              <a:avLst/>
            </a:prstGeom>
          </p:spPr>
          <p:txBody>
            <a:bodyPr lIns="0" tIns="0" rIns="0" bIns="0" rtlCol="0" anchor="t">
              <a:spAutoFit/>
            </a:bodyPr>
            <a:lstStyle/>
            <a:p>
              <a:pPr algn="ctr" defTabSz="609585">
                <a:lnSpc>
                  <a:spcPts val="7358"/>
                </a:lnSpc>
              </a:pPr>
              <a:r>
                <a:rPr lang="en-US" sz="9600" dirty="0" err="1">
                  <a:ln w="38100">
                    <a:solidFill>
                      <a:prstClr val="black"/>
                    </a:solidFill>
                  </a:ln>
                  <a:solidFill>
                    <a:prstClr val="white"/>
                  </a:solidFill>
                  <a:latin typeface="#9Slide07 IcielCrocante" panose="02000000000000000000" pitchFamily="2" charset="77"/>
                </a:rPr>
                <a:t>Chúc</a:t>
              </a:r>
              <a:r>
                <a:rPr lang="en-US" sz="9600" dirty="0">
                  <a:ln w="38100">
                    <a:solidFill>
                      <a:prstClr val="black"/>
                    </a:solidFill>
                  </a:ln>
                  <a:solidFill>
                    <a:prstClr val="white"/>
                  </a:solidFill>
                  <a:latin typeface="#9Slide07 IcielCrocante" panose="02000000000000000000" pitchFamily="2" charset="77"/>
                </a:rPr>
                <a:t> </a:t>
              </a:r>
              <a:r>
                <a:rPr lang="en-US" sz="9600" dirty="0" err="1">
                  <a:ln w="38100">
                    <a:solidFill>
                      <a:prstClr val="black"/>
                    </a:solidFill>
                  </a:ln>
                  <a:solidFill>
                    <a:prstClr val="white"/>
                  </a:solidFill>
                  <a:latin typeface="#9Slide07 IcielCrocante" panose="02000000000000000000" pitchFamily="2" charset="77"/>
                </a:rPr>
                <a:t>mừng</a:t>
              </a:r>
              <a:endParaRPr lang="en-US" sz="9600" dirty="0">
                <a:ln w="38100">
                  <a:solidFill>
                    <a:prstClr val="black"/>
                  </a:solidFill>
                </a:ln>
                <a:solidFill>
                  <a:prstClr val="white"/>
                </a:solidFill>
                <a:latin typeface="#9Slide07 IcielCrocante" panose="02000000000000000000" pitchFamily="2" charset="77"/>
              </a:endParaRPr>
            </a:p>
          </p:txBody>
        </p:sp>
      </p:grpSp>
      <p:sp>
        <p:nvSpPr>
          <p:cNvPr id="18" name="Freeform 18"/>
          <p:cNvSpPr/>
          <p:nvPr/>
        </p:nvSpPr>
        <p:spPr>
          <a:xfrm>
            <a:off x="1973813" y="6307670"/>
            <a:ext cx="1620064" cy="712828"/>
          </a:xfrm>
          <a:custGeom>
            <a:avLst/>
            <a:gdLst/>
            <a:ahLst/>
            <a:cxnLst/>
            <a:rect l="l" t="t" r="r" b="b"/>
            <a:pathLst>
              <a:path w="2430096" h="1069242">
                <a:moveTo>
                  <a:pt x="0" y="0"/>
                </a:moveTo>
                <a:lnTo>
                  <a:pt x="2430096" y="0"/>
                </a:lnTo>
                <a:lnTo>
                  <a:pt x="2430096" y="1069242"/>
                </a:lnTo>
                <a:lnTo>
                  <a:pt x="0" y="106924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585"/>
            <a:endParaRPr lang="en-SG" sz="1200">
              <a:solidFill>
                <a:prstClr val="black"/>
              </a:solidFill>
              <a:latin typeface="Calibri"/>
            </a:endParaRPr>
          </a:p>
        </p:txBody>
      </p:sp>
      <p:sp>
        <p:nvSpPr>
          <p:cNvPr id="19" name="Freeform 19"/>
          <p:cNvSpPr/>
          <p:nvPr/>
        </p:nvSpPr>
        <p:spPr>
          <a:xfrm rot="-1108897">
            <a:off x="1175612" y="4880817"/>
            <a:ext cx="502779" cy="533839"/>
          </a:xfrm>
          <a:custGeom>
            <a:avLst/>
            <a:gdLst/>
            <a:ahLst/>
            <a:cxnLst/>
            <a:rect l="l" t="t" r="r" b="b"/>
            <a:pathLst>
              <a:path w="754167" h="800757">
                <a:moveTo>
                  <a:pt x="0" y="0"/>
                </a:moveTo>
                <a:lnTo>
                  <a:pt x="754167" y="0"/>
                </a:lnTo>
                <a:lnTo>
                  <a:pt x="754167" y="800757"/>
                </a:lnTo>
                <a:lnTo>
                  <a:pt x="0" y="8007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585"/>
            <a:endParaRPr lang="en-SG" sz="1200">
              <a:solidFill>
                <a:prstClr val="black"/>
              </a:solidFill>
              <a:latin typeface="Calibri"/>
            </a:endParaRPr>
          </a:p>
        </p:txBody>
      </p:sp>
      <p:sp>
        <p:nvSpPr>
          <p:cNvPr id="20" name="Freeform 20"/>
          <p:cNvSpPr/>
          <p:nvPr/>
        </p:nvSpPr>
        <p:spPr>
          <a:xfrm rot="1187371">
            <a:off x="11371159" y="4560913"/>
            <a:ext cx="270084" cy="286769"/>
          </a:xfrm>
          <a:custGeom>
            <a:avLst/>
            <a:gdLst/>
            <a:ahLst/>
            <a:cxnLst/>
            <a:rect l="l" t="t" r="r" b="b"/>
            <a:pathLst>
              <a:path w="405126" h="430153">
                <a:moveTo>
                  <a:pt x="0" y="0"/>
                </a:moveTo>
                <a:lnTo>
                  <a:pt x="405126" y="0"/>
                </a:lnTo>
                <a:lnTo>
                  <a:pt x="405126" y="430153"/>
                </a:lnTo>
                <a:lnTo>
                  <a:pt x="0" y="43015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585"/>
            <a:endParaRPr lang="en-SG" sz="1200">
              <a:solidFill>
                <a:prstClr val="black"/>
              </a:solidFill>
              <a:latin typeface="Calibri"/>
            </a:endParaRPr>
          </a:p>
        </p:txBody>
      </p:sp>
      <p:sp>
        <p:nvSpPr>
          <p:cNvPr id="22" name="Freeform 22"/>
          <p:cNvSpPr/>
          <p:nvPr/>
        </p:nvSpPr>
        <p:spPr>
          <a:xfrm rot="1187371">
            <a:off x="9360320" y="582193"/>
            <a:ext cx="340313" cy="361336"/>
          </a:xfrm>
          <a:custGeom>
            <a:avLst/>
            <a:gdLst/>
            <a:ahLst/>
            <a:cxnLst/>
            <a:rect l="l" t="t" r="r" b="b"/>
            <a:pathLst>
              <a:path w="510469" h="542004">
                <a:moveTo>
                  <a:pt x="0" y="0"/>
                </a:moveTo>
                <a:lnTo>
                  <a:pt x="510469" y="0"/>
                </a:lnTo>
                <a:lnTo>
                  <a:pt x="510469" y="542005"/>
                </a:lnTo>
                <a:lnTo>
                  <a:pt x="0" y="54200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585"/>
            <a:endParaRPr lang="en-SG" sz="1200">
              <a:solidFill>
                <a:prstClr val="black"/>
              </a:solidFill>
              <a:latin typeface="Calibri"/>
            </a:endParaRPr>
          </a:p>
        </p:txBody>
      </p:sp>
      <p:sp>
        <p:nvSpPr>
          <p:cNvPr id="23" name="Freeform 23"/>
          <p:cNvSpPr/>
          <p:nvPr/>
        </p:nvSpPr>
        <p:spPr>
          <a:xfrm rot="-1147221">
            <a:off x="2135917" y="604577"/>
            <a:ext cx="340313" cy="361336"/>
          </a:xfrm>
          <a:custGeom>
            <a:avLst/>
            <a:gdLst/>
            <a:ahLst/>
            <a:cxnLst/>
            <a:rect l="l" t="t" r="r" b="b"/>
            <a:pathLst>
              <a:path w="510469" h="542004">
                <a:moveTo>
                  <a:pt x="0" y="0"/>
                </a:moveTo>
                <a:lnTo>
                  <a:pt x="510470" y="0"/>
                </a:lnTo>
                <a:lnTo>
                  <a:pt x="510470" y="542005"/>
                </a:lnTo>
                <a:lnTo>
                  <a:pt x="0" y="54200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585"/>
            <a:endParaRPr lang="en-SG" sz="1200">
              <a:solidFill>
                <a:prstClr val="black"/>
              </a:solidFill>
              <a:latin typeface="Calibri"/>
            </a:endParaRPr>
          </a:p>
        </p:txBody>
      </p:sp>
      <p:sp>
        <p:nvSpPr>
          <p:cNvPr id="24" name="Freeform 24"/>
          <p:cNvSpPr/>
          <p:nvPr/>
        </p:nvSpPr>
        <p:spPr>
          <a:xfrm>
            <a:off x="10498760" y="2136997"/>
            <a:ext cx="2150928" cy="1122393"/>
          </a:xfrm>
          <a:custGeom>
            <a:avLst/>
            <a:gdLst/>
            <a:ahLst/>
            <a:cxnLst/>
            <a:rect l="l" t="t" r="r" b="b"/>
            <a:pathLst>
              <a:path w="3226391" h="1683589">
                <a:moveTo>
                  <a:pt x="0" y="0"/>
                </a:moveTo>
                <a:lnTo>
                  <a:pt x="3226391" y="0"/>
                </a:lnTo>
                <a:lnTo>
                  <a:pt x="3226391" y="1683590"/>
                </a:lnTo>
                <a:lnTo>
                  <a:pt x="0" y="168359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585"/>
            <a:r>
              <a:rPr lang="x-none" sz="1200" dirty="0">
                <a:solidFill>
                  <a:prstClr val="black"/>
                </a:solidFill>
                <a:latin typeface="Calibri"/>
              </a:rPr>
              <a:t> </a:t>
            </a:r>
          </a:p>
        </p:txBody>
      </p:sp>
      <p:sp>
        <p:nvSpPr>
          <p:cNvPr id="25" name="Freeform 25"/>
          <p:cNvSpPr/>
          <p:nvPr/>
        </p:nvSpPr>
        <p:spPr>
          <a:xfrm rot="322681">
            <a:off x="4877163" y="567825"/>
            <a:ext cx="1165987" cy="390076"/>
          </a:xfrm>
          <a:custGeom>
            <a:avLst/>
            <a:gdLst/>
            <a:ahLst/>
            <a:cxnLst/>
            <a:rect l="l" t="t" r="r" b="b"/>
            <a:pathLst>
              <a:path w="1748980" h="585113">
                <a:moveTo>
                  <a:pt x="0" y="0"/>
                </a:moveTo>
                <a:lnTo>
                  <a:pt x="1748980" y="0"/>
                </a:lnTo>
                <a:lnTo>
                  <a:pt x="1748980" y="585113"/>
                </a:lnTo>
                <a:lnTo>
                  <a:pt x="0" y="58511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585"/>
            <a:endParaRPr lang="en-SG" sz="1200">
              <a:solidFill>
                <a:prstClr val="black"/>
              </a:solidFill>
              <a:latin typeface="Calibri"/>
            </a:endParaRPr>
          </a:p>
        </p:txBody>
      </p:sp>
      <p:sp>
        <p:nvSpPr>
          <p:cNvPr id="26" name="Freeform 26"/>
          <p:cNvSpPr/>
          <p:nvPr/>
        </p:nvSpPr>
        <p:spPr>
          <a:xfrm rot="-612318">
            <a:off x="9706406" y="5437416"/>
            <a:ext cx="1121156" cy="898963"/>
          </a:xfrm>
          <a:custGeom>
            <a:avLst/>
            <a:gdLst/>
            <a:ahLst/>
            <a:cxnLst/>
            <a:rect l="l" t="t" r="r" b="b"/>
            <a:pathLst>
              <a:path w="1681733" h="1348444">
                <a:moveTo>
                  <a:pt x="0" y="0"/>
                </a:moveTo>
                <a:lnTo>
                  <a:pt x="1681732" y="0"/>
                </a:lnTo>
                <a:lnTo>
                  <a:pt x="1681732" y="1348444"/>
                </a:lnTo>
                <a:lnTo>
                  <a:pt x="0" y="134844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585"/>
            <a:endParaRPr lang="en-SG" sz="1200">
              <a:solidFill>
                <a:prstClr val="black"/>
              </a:solidFill>
              <a:latin typeface="Calibri"/>
            </a:endParaRPr>
          </a:p>
        </p:txBody>
      </p:sp>
    </p:spTree>
    <p:extLst>
      <p:ext uri="{BB962C8B-B14F-4D97-AF65-F5344CB8AC3E}">
        <p14:creationId xmlns:p14="http://schemas.microsoft.com/office/powerpoint/2010/main" val="154657432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15"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xmlns=""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xmlns=""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xmlns=""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defTabSz="609630"/>
                <a:endParaRPr lang="en-US" sz="1200">
                  <a:solidFill>
                    <a:prstClr val="black"/>
                  </a:solidFill>
                  <a:latin typeface="Calibri"/>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defTabSz="609630"/>
                <a:endParaRPr lang="en-US" sz="1200">
                  <a:solidFill>
                    <a:prstClr val="black"/>
                  </a:solidFill>
                  <a:latin typeface="Calibri"/>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724623" y="1788793"/>
              <a:ext cx="8905875" cy="3046988"/>
            </a:xfrm>
            <a:prstGeom prst="rect">
              <a:avLst/>
            </a:prstGeom>
            <a:noFill/>
          </p:spPr>
          <p:txBody>
            <a:bodyPr wrap="square" rtlCol="0">
              <a:spAutoFit/>
            </a:bodyPr>
            <a:lstStyle/>
            <a:p>
              <a:pPr algn="just" defTabSz="609630"/>
              <a:r>
                <a:rPr lang="en-US" sz="3200" dirty="0" smtClean="0">
                  <a:solidFill>
                    <a:prstClr val="black"/>
                  </a:solidFill>
                  <a:latin typeface="Cambria" panose="02040503050406030204" pitchFamily="18" charset="0"/>
                  <a:ea typeface="Cambria" panose="02040503050406030204" pitchFamily="18" charset="0"/>
                </a:rPr>
                <a:t>     </a:t>
              </a:r>
              <a:r>
                <a:rPr lang="vi-VN" sz="3200" dirty="0" smtClean="0">
                  <a:solidFill>
                    <a:prstClr val="black"/>
                  </a:solidFill>
                  <a:latin typeface="Cambria" panose="02040503050406030204" pitchFamily="18" charset="0"/>
                  <a:ea typeface="Cambria" panose="02040503050406030204" pitchFamily="18" charset="0"/>
                </a:rPr>
                <a:t>Những </a:t>
              </a:r>
              <a:r>
                <a:rPr lang="vi-VN" sz="3200" dirty="0">
                  <a:solidFill>
                    <a:prstClr val="black"/>
                  </a:solidFill>
                  <a:latin typeface="Cambria" panose="02040503050406030204" pitchFamily="18" charset="0"/>
                  <a:ea typeface="Cambria" panose="02040503050406030204" pitchFamily="18" charset="0"/>
                </a:rPr>
                <a:t>câu thơ trên nhắc đến Hai Bà Trưng và cuộc khởi nghĩa do Hai Bà Trưng lãnh đạo. Đây là một trong những cuộc khởi nghĩa mở đầu phong trào đấu tranh chống lại ách đô hộ của phương Bắc. Cuộc khởi nghĩa đã cổ vũ mạnh mẽ tinh thần đấu tranh giành độc lập của nhân dân ta.</a:t>
              </a:r>
              <a:endParaRPr lang="en-US" sz="3200" dirty="0">
                <a:solidFill>
                  <a:prstClr val="black"/>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xmlns=""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xmlns=""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xmlns=""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89520" y="327287"/>
            <a:ext cx="11212961" cy="6343126"/>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defTabSz="609630"/>
              <a:endParaRPr lang="en-US" sz="1200">
                <a:solidFill>
                  <a:prstClr val="black"/>
                </a:solidFill>
                <a:latin typeface="Calibri"/>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067924" y="4457700"/>
            <a:ext cx="1829707" cy="2212713"/>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9" name="Picture 8">
            <a:extLst>
              <a:ext uri="{FF2B5EF4-FFF2-40B4-BE49-F238E27FC236}">
                <a16:creationId xmlns:a16="http://schemas.microsoft.com/office/drawing/2014/main" xmlns="" id="{A7CCC541-377D-6235-8F6E-81B7D995FF0D}"/>
              </a:ext>
            </a:extLst>
          </p:cNvPr>
          <p:cNvPicPr>
            <a:picLocks noChangeAspect="1"/>
          </p:cNvPicPr>
          <p:nvPr/>
        </p:nvPicPr>
        <p:blipFill>
          <a:blip r:embed="rId6"/>
          <a:stretch>
            <a:fillRect/>
          </a:stretch>
        </p:blipFill>
        <p:spPr>
          <a:xfrm>
            <a:off x="4001429" y="903694"/>
            <a:ext cx="4932091" cy="859611"/>
          </a:xfrm>
          <a:prstGeom prst="rect">
            <a:avLst/>
          </a:prstGeom>
        </p:spPr>
      </p:pic>
      <p:sp>
        <p:nvSpPr>
          <p:cNvPr id="10" name="TextBox 9">
            <a:extLst>
              <a:ext uri="{FF2B5EF4-FFF2-40B4-BE49-F238E27FC236}">
                <a16:creationId xmlns:a16="http://schemas.microsoft.com/office/drawing/2014/main" xmlns="" id="{B95A31F0-93D4-4854-192C-27000DAE83AD}"/>
              </a:ext>
            </a:extLst>
          </p:cNvPr>
          <p:cNvSpPr txBox="1"/>
          <p:nvPr/>
        </p:nvSpPr>
        <p:spPr>
          <a:xfrm>
            <a:off x="1485899" y="1819275"/>
            <a:ext cx="9496425" cy="3434786"/>
          </a:xfrm>
          <a:prstGeom prst="rect">
            <a:avLst/>
          </a:prstGeom>
          <a:noFill/>
        </p:spPr>
        <p:txBody>
          <a:bodyPr wrap="square" rtlCol="0">
            <a:spAutoFit/>
          </a:bodyPr>
          <a:lstStyle/>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Kể được tên và vẽ được trục gian thể hiện một số cuộc khởi nghĩa tiêu biểu trong thời kì Bắc thuộc (VD: 179 TCN, 40, 248, 542, 938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Sưu tầm và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Năng lực nhận thức lịch sử thông qua việc kể được tên một số cuộc khởi nghĩa tiêu biểu trong thời kì Bắc thuộc;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indent="-342900">
              <a:buFont typeface="Wingdings" panose="05000000000000000000" pitchFamily="2" charset="2"/>
              <a:buChar char="q"/>
            </a:pPr>
            <a:endParaRPr lang="en-US" sz="2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xmlns=""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xmlns="" id="{88362B2B-B3E5-A84F-096C-5EFD9D0FF1DB}"/>
              </a:ext>
            </a:extLst>
          </p:cNvPr>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a:extLst>
              <a:ext uri="{FF2B5EF4-FFF2-40B4-BE49-F238E27FC236}">
                <a16:creationId xmlns:a16="http://schemas.microsoft.com/office/drawing/2014/main" xmlns="" id="{8F7FF536-3782-912C-0255-206B71231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xmlns="" id="{8543F8B8-8C1A-F7C9-2C4C-4E3C8F1571E8}"/>
              </a:ext>
            </a:extLst>
          </p:cNvPr>
          <p:cNvSpPr txBox="1"/>
          <p:nvPr/>
        </p:nvSpPr>
        <p:spPr>
          <a:xfrm>
            <a:off x="952500" y="4876800"/>
            <a:ext cx="6943725" cy="1077218"/>
          </a:xfrm>
          <a:prstGeom prst="rect">
            <a:avLst/>
          </a:prstGeom>
          <a:noFill/>
        </p:spPr>
        <p:txBody>
          <a:bodyPr wrap="square" rtlCol="0">
            <a:spAutoFit/>
          </a:bodyPr>
          <a:lstStyle/>
          <a:p>
            <a:pPr algn="ctr"/>
            <a:r>
              <a:rPr lang="nl-NL" sz="3200" b="1" dirty="0">
                <a:solidFill>
                  <a:schemeClr val="bg1"/>
                </a:solidFill>
                <a:latin typeface="Cambria" panose="02040503050406030204" pitchFamily="18" charset="0"/>
                <a:ea typeface="Cambria" panose="02040503050406030204" pitchFamily="18" charset="0"/>
              </a:rPr>
              <a:t>T</a:t>
            </a:r>
            <a:r>
              <a:rPr lang="nl-NL" sz="3200" b="1" dirty="0">
                <a:solidFill>
                  <a:schemeClr val="bg1"/>
                </a:solidFill>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xmlns="" id="{62F74403-4846-8D2E-BCA1-804B5A3261D0}"/>
              </a:ext>
            </a:extLst>
          </p:cNvPr>
          <p:cNvPicPr>
            <a:picLocks noChangeAspect="1"/>
          </p:cNvPicPr>
          <p:nvPr/>
        </p:nvPicPr>
        <p:blipFill>
          <a:blip r:embed="rId4"/>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a:extLst>
              <a:ext uri="{FF2B5EF4-FFF2-40B4-BE49-F238E27FC236}">
                <a16:creationId xmlns:a16="http://schemas.microsoft.com/office/drawing/2014/main" xmlns="" id="{5414AB8B-BDE3-41A4-E0AC-111687DB34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833</Words>
  <Application>Microsoft Office PowerPoint</Application>
  <PresentationFormat>Widescreen</PresentationFormat>
  <Paragraphs>73</Paragraphs>
  <Slides>25</Slides>
  <Notes>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25</vt:i4>
      </vt:variant>
    </vt:vector>
  </HeadingPairs>
  <TitlesOfParts>
    <vt:vector size="44" baseType="lpstr">
      <vt:lpstr>微软雅黑</vt:lpstr>
      <vt:lpstr>宋体</vt:lpstr>
      <vt:lpstr>#9Slide07 IcielCrocante</vt:lpstr>
      <vt:lpstr>Arial</vt:lpstr>
      <vt:lpstr>Arimo</vt:lpstr>
      <vt:lpstr>Assistant</vt:lpstr>
      <vt:lpstr>Assistant Medium</vt:lpstr>
      <vt:lpstr>Calibri</vt:lpstr>
      <vt:lpstr>Calibri Light</vt:lpstr>
      <vt:lpstr>Cambria</vt:lpstr>
      <vt:lpstr>Cloud Soft Bold</vt:lpstr>
      <vt:lpstr>Montserrat Bold</vt:lpstr>
      <vt:lpstr>Nunito</vt:lpstr>
      <vt:lpstr>Rajdhani</vt:lpstr>
      <vt:lpstr>SVN-Androgyne</vt:lpstr>
      <vt:lpstr>Wingdings</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Một số cuộc đấu tranh  tiêu biểu trong thời kì Bắc thuộc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Dieu Cuc</cp:lastModifiedBy>
  <cp:revision>23</cp:revision>
  <dcterms:created xsi:type="dcterms:W3CDTF">2024-09-13T02:51:48Z</dcterms:created>
  <dcterms:modified xsi:type="dcterms:W3CDTF">2025-11-21T05:26:03Z</dcterms:modified>
</cp:coreProperties>
</file>