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1" r:id="rId1"/>
    <p:sldMasterId id="2147483670" r:id="rId2"/>
    <p:sldMasterId id="2147483682" r:id="rId3"/>
  </p:sldMasterIdLst>
  <p:notesMasterIdLst>
    <p:notesMasterId r:id="rId33"/>
  </p:notesMasterIdLst>
  <p:sldIdLst>
    <p:sldId id="256" r:id="rId4"/>
    <p:sldId id="302" r:id="rId5"/>
    <p:sldId id="257" r:id="rId6"/>
    <p:sldId id="258" r:id="rId7"/>
    <p:sldId id="260" r:id="rId8"/>
    <p:sldId id="303" r:id="rId9"/>
    <p:sldId id="261" r:id="rId10"/>
    <p:sldId id="301" r:id="rId11"/>
    <p:sldId id="259" r:id="rId12"/>
    <p:sldId id="289" r:id="rId13"/>
    <p:sldId id="324" r:id="rId14"/>
    <p:sldId id="325" r:id="rId15"/>
    <p:sldId id="307" r:id="rId16"/>
    <p:sldId id="306" r:id="rId17"/>
    <p:sldId id="309" r:id="rId18"/>
    <p:sldId id="262" r:id="rId19"/>
    <p:sldId id="286" r:id="rId20"/>
    <p:sldId id="326" r:id="rId21"/>
    <p:sldId id="268" r:id="rId22"/>
    <p:sldId id="322" r:id="rId23"/>
    <p:sldId id="323" r:id="rId24"/>
    <p:sldId id="300" r:id="rId25"/>
    <p:sldId id="296" r:id="rId26"/>
    <p:sldId id="297" r:id="rId27"/>
    <p:sldId id="298" r:id="rId28"/>
    <p:sldId id="299" r:id="rId29"/>
    <p:sldId id="295" r:id="rId30"/>
    <p:sldId id="308" r:id="rId31"/>
    <p:sldId id="277" r:id="rId32"/>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DAF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3" d="100"/>
          <a:sy n="83" d="100"/>
        </p:scale>
        <p:origin x="800" y="5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355466866"/>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EF3E1F-43A5-4F29-9EC7-547C3838D9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199811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Chưa</a:t>
            </a:r>
            <a:r>
              <a:rPr lang="en-US" baseline="0" dirty="0"/>
              <a:t> </a:t>
            </a:r>
            <a:r>
              <a:rPr lang="en-US" baseline="0" dirty="0" err="1"/>
              <a:t>có</a:t>
            </a:r>
            <a:r>
              <a:rPr lang="en-US" baseline="0" dirty="0"/>
              <a:t> </a:t>
            </a:r>
            <a:r>
              <a:rPr lang="en-US" baseline="0" dirty="0" err="1"/>
              <a:t>hiệu</a:t>
            </a:r>
            <a:r>
              <a:rPr lang="en-US" baseline="0" dirty="0"/>
              <a:t> </a:t>
            </a:r>
            <a:r>
              <a:rPr lang="en-US" baseline="0" dirty="0" err="1"/>
              <a:t>ứng</a:t>
            </a:r>
            <a:endParaRPr lang="en-US" dirty="0"/>
          </a:p>
        </p:txBody>
      </p:sp>
    </p:spTree>
    <p:extLst>
      <p:ext uri="{BB962C8B-B14F-4D97-AF65-F5344CB8AC3E}">
        <p14:creationId xmlns:p14="http://schemas.microsoft.com/office/powerpoint/2010/main" val="14919426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Chưa</a:t>
            </a:r>
            <a:r>
              <a:rPr lang="en-US" baseline="0" dirty="0"/>
              <a:t> </a:t>
            </a:r>
            <a:r>
              <a:rPr lang="en-US" baseline="0" dirty="0" err="1"/>
              <a:t>có</a:t>
            </a:r>
            <a:r>
              <a:rPr lang="en-US" baseline="0" dirty="0"/>
              <a:t> </a:t>
            </a:r>
            <a:r>
              <a:rPr lang="en-US" baseline="0" dirty="0" err="1"/>
              <a:t>hiệu</a:t>
            </a:r>
            <a:r>
              <a:rPr lang="en-US" baseline="0" dirty="0"/>
              <a:t> </a:t>
            </a:r>
            <a:r>
              <a:rPr lang="en-US" baseline="0" dirty="0" err="1"/>
              <a:t>ứng</a:t>
            </a:r>
            <a:endParaRPr lang="en-US" dirty="0"/>
          </a:p>
        </p:txBody>
      </p:sp>
    </p:spTree>
    <p:extLst>
      <p:ext uri="{BB962C8B-B14F-4D97-AF65-F5344CB8AC3E}">
        <p14:creationId xmlns:p14="http://schemas.microsoft.com/office/powerpoint/2010/main" val="14919426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EF3E1F-43A5-4F29-9EC7-547C3838D98F}"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199811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EF3E1F-43A5-4F29-9EC7-547C3838D9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243336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AF81A-5A48-44B6-BFB3-5A2D3370088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7040087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650489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Chói</a:t>
            </a:r>
            <a:r>
              <a:rPr lang="en-US" baseline="0"/>
              <a:t> lọi: sáng và đẹp rực rỡ. VD: Nắng hè chói lọi; “Đồn rằng chúa mở khoa thi/Bảng vàng chói lọi đỗ thì tên anh”.</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956807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chú</a:t>
            </a:r>
            <a:r>
              <a:rPr lang="en-US" baseline="0"/>
              <a:t> ý giải thích cho HS hiểu tác dụng của dấu ngoặc kép.</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601939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Tam Đảo</a:t>
            </a:r>
            <a:r>
              <a:rPr lang="en-US" baseline="0"/>
              <a:t> ở Vĩnh Phúc nhé thầy cô.</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393231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Câu</a:t>
            </a:r>
            <a:r>
              <a:rPr lang="en-US" baseline="0"/>
              <a:t> dài nên GV hướng dẫn viết bảng nhé</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050" name="Picture 2" descr="C:\Users\Thinkpad\Desktop\未标题-1.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50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3622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1EC616C-8299-4076-8D87-B2DE53346399}" type="datetimeFigureOut">
              <a:rPr lang="en-US" smtClean="0"/>
              <a:t>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3C64DD-8407-4FEB-8D26-3F636BF0C7DB}" type="slidenum">
              <a:rPr lang="en-US" smtClean="0"/>
              <a:t>‹#›</a:t>
            </a:fld>
            <a:endParaRPr lang="en-US"/>
          </a:p>
        </p:txBody>
      </p:sp>
    </p:spTree>
    <p:extLst>
      <p:ext uri="{BB962C8B-B14F-4D97-AF65-F5344CB8AC3E}">
        <p14:creationId xmlns:p14="http://schemas.microsoft.com/office/powerpoint/2010/main" val="34566132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1EC616C-8299-4076-8D87-B2DE53346399}" type="datetimeFigureOut">
              <a:rPr lang="en-US" smtClean="0"/>
              <a:t>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3C64DD-8407-4FEB-8D26-3F636BF0C7DB}" type="slidenum">
              <a:rPr lang="en-US" smtClean="0"/>
              <a:t>‹#›</a:t>
            </a:fld>
            <a:endParaRPr lang="en-US"/>
          </a:p>
        </p:txBody>
      </p:sp>
    </p:spTree>
    <p:extLst>
      <p:ext uri="{BB962C8B-B14F-4D97-AF65-F5344CB8AC3E}">
        <p14:creationId xmlns:p14="http://schemas.microsoft.com/office/powerpoint/2010/main" val="22176982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1EC616C-8299-4076-8D87-B2DE53346399}" type="datetimeFigureOut">
              <a:rPr lang="en-US" smtClean="0"/>
              <a:t>11/2/2022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3C64DD-8407-4FEB-8D26-3F636BF0C7DB}" type="slidenum">
              <a:rPr lang="en-US" smtClean="0"/>
              <a:t>‹#›</a:t>
            </a:fld>
            <a:endParaRPr lang="en-US"/>
          </a:p>
        </p:txBody>
      </p:sp>
    </p:spTree>
    <p:extLst>
      <p:ext uri="{BB962C8B-B14F-4D97-AF65-F5344CB8AC3E}">
        <p14:creationId xmlns:p14="http://schemas.microsoft.com/office/powerpoint/2010/main" val="32063315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1EC616C-8299-4076-8D87-B2DE53346399}" type="datetimeFigureOut">
              <a:rPr lang="en-US" smtClean="0"/>
              <a:t>11/2/2022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F3C64DD-8407-4FEB-8D26-3F636BF0C7DB}" type="slidenum">
              <a:rPr lang="en-US" smtClean="0"/>
              <a:t>‹#›</a:t>
            </a:fld>
            <a:endParaRPr lang="en-US"/>
          </a:p>
        </p:txBody>
      </p:sp>
    </p:spTree>
    <p:extLst>
      <p:ext uri="{BB962C8B-B14F-4D97-AF65-F5344CB8AC3E}">
        <p14:creationId xmlns:p14="http://schemas.microsoft.com/office/powerpoint/2010/main" val="23713309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1EC616C-8299-4076-8D87-B2DE53346399}" type="datetimeFigureOut">
              <a:rPr lang="en-US" smtClean="0"/>
              <a:t>11/2/2022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F3C64DD-8407-4FEB-8D26-3F636BF0C7DB}" type="slidenum">
              <a:rPr lang="en-US" smtClean="0"/>
              <a:t>‹#›</a:t>
            </a:fld>
            <a:endParaRPr lang="en-US"/>
          </a:p>
        </p:txBody>
      </p:sp>
    </p:spTree>
    <p:extLst>
      <p:ext uri="{BB962C8B-B14F-4D97-AF65-F5344CB8AC3E}">
        <p14:creationId xmlns:p14="http://schemas.microsoft.com/office/powerpoint/2010/main" val="28556447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EC616C-8299-4076-8D87-B2DE53346399}" type="datetimeFigureOut">
              <a:rPr lang="en-US" smtClean="0"/>
              <a:t>11/2/2022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F3C64DD-8407-4FEB-8D26-3F636BF0C7DB}" type="slidenum">
              <a:rPr lang="en-US" smtClean="0"/>
              <a:t>‹#›</a:t>
            </a:fld>
            <a:endParaRPr lang="en-US"/>
          </a:p>
        </p:txBody>
      </p:sp>
    </p:spTree>
    <p:extLst>
      <p:ext uri="{BB962C8B-B14F-4D97-AF65-F5344CB8AC3E}">
        <p14:creationId xmlns:p14="http://schemas.microsoft.com/office/powerpoint/2010/main" val="36697907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D1EC616C-8299-4076-8D87-B2DE53346399}" type="datetimeFigureOut">
              <a:rPr lang="en-US" smtClean="0"/>
              <a:t>11/2/2022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3C64DD-8407-4FEB-8D26-3F636BF0C7DB}" type="slidenum">
              <a:rPr lang="en-US" smtClean="0"/>
              <a:t>‹#›</a:t>
            </a:fld>
            <a:endParaRPr lang="en-US"/>
          </a:p>
        </p:txBody>
      </p:sp>
    </p:spTree>
    <p:extLst>
      <p:ext uri="{BB962C8B-B14F-4D97-AF65-F5344CB8AC3E}">
        <p14:creationId xmlns:p14="http://schemas.microsoft.com/office/powerpoint/2010/main" val="23117178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D1EC616C-8299-4076-8D87-B2DE53346399}" type="datetimeFigureOut">
              <a:rPr lang="en-US" smtClean="0"/>
              <a:t>11/2/2022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3C64DD-8407-4FEB-8D26-3F636BF0C7DB}" type="slidenum">
              <a:rPr lang="en-US" smtClean="0"/>
              <a:t>‹#›</a:t>
            </a:fld>
            <a:endParaRPr lang="en-US"/>
          </a:p>
        </p:txBody>
      </p:sp>
    </p:spTree>
    <p:extLst>
      <p:ext uri="{BB962C8B-B14F-4D97-AF65-F5344CB8AC3E}">
        <p14:creationId xmlns:p14="http://schemas.microsoft.com/office/powerpoint/2010/main" val="9575720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1EC616C-8299-4076-8D87-B2DE53346399}" type="datetimeFigureOut">
              <a:rPr lang="en-US" smtClean="0"/>
              <a:t>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3C64DD-8407-4FEB-8D26-3F636BF0C7DB}" type="slidenum">
              <a:rPr lang="en-US" smtClean="0"/>
              <a:t>‹#›</a:t>
            </a:fld>
            <a:endParaRPr lang="en-US"/>
          </a:p>
        </p:txBody>
      </p:sp>
    </p:spTree>
    <p:extLst>
      <p:ext uri="{BB962C8B-B14F-4D97-AF65-F5344CB8AC3E}">
        <p14:creationId xmlns:p14="http://schemas.microsoft.com/office/powerpoint/2010/main" val="31211578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1EC616C-8299-4076-8D87-B2DE53346399}" type="datetimeFigureOut">
              <a:rPr lang="en-US" smtClean="0"/>
              <a:t>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3C64DD-8407-4FEB-8D26-3F636BF0C7DB}" type="slidenum">
              <a:rPr lang="en-US" smtClean="0"/>
              <a:t>‹#›</a:t>
            </a:fld>
            <a:endParaRPr lang="en-US"/>
          </a:p>
        </p:txBody>
      </p:sp>
    </p:spTree>
    <p:extLst>
      <p:ext uri="{BB962C8B-B14F-4D97-AF65-F5344CB8AC3E}">
        <p14:creationId xmlns:p14="http://schemas.microsoft.com/office/powerpoint/2010/main" val="42759559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18301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2068093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41772"/>
            <a:ext cx="77724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76D1223-53C8-4F6E-A0EE-C7ADC22EE3B7}" type="datetimeFigureOut">
              <a:rPr lang="en-US" smtClean="0"/>
              <a:t>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47F815-C9D9-4C47-BF81-5524DE2DFFF4}" type="slidenum">
              <a:rPr lang="en-US" smtClean="0"/>
              <a:t>‹#›</a:t>
            </a:fld>
            <a:endParaRPr lang="en-US"/>
          </a:p>
        </p:txBody>
      </p:sp>
    </p:spTree>
    <p:extLst>
      <p:ext uri="{BB962C8B-B14F-4D97-AF65-F5344CB8AC3E}">
        <p14:creationId xmlns:p14="http://schemas.microsoft.com/office/powerpoint/2010/main" val="8673740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76D1223-53C8-4F6E-A0EE-C7ADC22EE3B7}" type="datetimeFigureOut">
              <a:rPr lang="en-US" smtClean="0"/>
              <a:t>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47F815-C9D9-4C47-BF81-5524DE2DFFF4}" type="slidenum">
              <a:rPr lang="en-US" smtClean="0"/>
              <a:t>‹#›</a:t>
            </a:fld>
            <a:endParaRPr lang="en-US"/>
          </a:p>
        </p:txBody>
      </p:sp>
    </p:spTree>
    <p:extLst>
      <p:ext uri="{BB962C8B-B14F-4D97-AF65-F5344CB8AC3E}">
        <p14:creationId xmlns:p14="http://schemas.microsoft.com/office/powerpoint/2010/main" val="32922984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76D1223-53C8-4F6E-A0EE-C7ADC22EE3B7}" type="datetimeFigureOut">
              <a:rPr lang="en-US" smtClean="0"/>
              <a:t>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47F815-C9D9-4C47-BF81-5524DE2DFFF4}" type="slidenum">
              <a:rPr lang="en-US" smtClean="0"/>
              <a:t>‹#›</a:t>
            </a:fld>
            <a:endParaRPr lang="en-US"/>
          </a:p>
        </p:txBody>
      </p:sp>
    </p:spTree>
    <p:extLst>
      <p:ext uri="{BB962C8B-B14F-4D97-AF65-F5344CB8AC3E}">
        <p14:creationId xmlns:p14="http://schemas.microsoft.com/office/powerpoint/2010/main" val="24069323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76D1223-53C8-4F6E-A0EE-C7ADC22EE3B7}" type="datetimeFigureOut">
              <a:rPr lang="en-US" smtClean="0"/>
              <a:t>11/2/2022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47F815-C9D9-4C47-BF81-5524DE2DFFF4}" type="slidenum">
              <a:rPr lang="en-US" smtClean="0"/>
              <a:t>‹#›</a:t>
            </a:fld>
            <a:endParaRPr lang="en-US"/>
          </a:p>
        </p:txBody>
      </p:sp>
    </p:spTree>
    <p:extLst>
      <p:ext uri="{BB962C8B-B14F-4D97-AF65-F5344CB8AC3E}">
        <p14:creationId xmlns:p14="http://schemas.microsoft.com/office/powerpoint/2010/main" val="13578819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6"/>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1"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76D1223-53C8-4F6E-A0EE-C7ADC22EE3B7}" type="datetimeFigureOut">
              <a:rPr lang="en-US" smtClean="0"/>
              <a:t>11/2/2022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347F815-C9D9-4C47-BF81-5524DE2DFFF4}" type="slidenum">
              <a:rPr lang="en-US" smtClean="0"/>
              <a:t>‹#›</a:t>
            </a:fld>
            <a:endParaRPr lang="en-US"/>
          </a:p>
        </p:txBody>
      </p:sp>
    </p:spTree>
    <p:extLst>
      <p:ext uri="{BB962C8B-B14F-4D97-AF65-F5344CB8AC3E}">
        <p14:creationId xmlns:p14="http://schemas.microsoft.com/office/powerpoint/2010/main" val="895338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76D1223-53C8-4F6E-A0EE-C7ADC22EE3B7}" type="datetimeFigureOut">
              <a:rPr lang="en-US" smtClean="0"/>
              <a:t>11/2/2022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347F815-C9D9-4C47-BF81-5524DE2DFFF4}" type="slidenum">
              <a:rPr lang="en-US" smtClean="0"/>
              <a:t>‹#›</a:t>
            </a:fld>
            <a:endParaRPr lang="en-US"/>
          </a:p>
        </p:txBody>
      </p:sp>
    </p:spTree>
    <p:extLst>
      <p:ext uri="{BB962C8B-B14F-4D97-AF65-F5344CB8AC3E}">
        <p14:creationId xmlns:p14="http://schemas.microsoft.com/office/powerpoint/2010/main" val="10646757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6D1223-53C8-4F6E-A0EE-C7ADC22EE3B7}" type="datetimeFigureOut">
              <a:rPr lang="en-US" smtClean="0"/>
              <a:t>11/2/2022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347F815-C9D9-4C47-BF81-5524DE2DFFF4}" type="slidenum">
              <a:rPr lang="en-US" smtClean="0"/>
              <a:t>‹#›</a:t>
            </a:fld>
            <a:endParaRPr lang="en-US"/>
          </a:p>
        </p:txBody>
      </p:sp>
    </p:spTree>
    <p:extLst>
      <p:ext uri="{BB962C8B-B14F-4D97-AF65-F5344CB8AC3E}">
        <p14:creationId xmlns:p14="http://schemas.microsoft.com/office/powerpoint/2010/main" val="26005481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71"/>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B76D1223-53C8-4F6E-A0EE-C7ADC22EE3B7}" type="datetimeFigureOut">
              <a:rPr lang="en-US" smtClean="0"/>
              <a:t>11/2/2022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47F815-C9D9-4C47-BF81-5524DE2DFFF4}" type="slidenum">
              <a:rPr lang="en-US" smtClean="0"/>
              <a:t>‹#›</a:t>
            </a:fld>
            <a:endParaRPr lang="en-US"/>
          </a:p>
        </p:txBody>
      </p:sp>
    </p:spTree>
    <p:extLst>
      <p:ext uri="{BB962C8B-B14F-4D97-AF65-F5344CB8AC3E}">
        <p14:creationId xmlns:p14="http://schemas.microsoft.com/office/powerpoint/2010/main" val="30875787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71"/>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B76D1223-53C8-4F6E-A0EE-C7ADC22EE3B7}" type="datetimeFigureOut">
              <a:rPr lang="en-US" smtClean="0"/>
              <a:t>11/2/2022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47F815-C9D9-4C47-BF81-5524DE2DFFF4}" type="slidenum">
              <a:rPr lang="en-US" smtClean="0"/>
              <a:t>‹#›</a:t>
            </a:fld>
            <a:endParaRPr lang="en-US"/>
          </a:p>
        </p:txBody>
      </p:sp>
    </p:spTree>
    <p:extLst>
      <p:ext uri="{BB962C8B-B14F-4D97-AF65-F5344CB8AC3E}">
        <p14:creationId xmlns:p14="http://schemas.microsoft.com/office/powerpoint/2010/main" val="26790426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03410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76D1223-53C8-4F6E-A0EE-C7ADC22EE3B7}" type="datetimeFigureOut">
              <a:rPr lang="en-US" smtClean="0"/>
              <a:t>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47F815-C9D9-4C47-BF81-5524DE2DFFF4}" type="slidenum">
              <a:rPr lang="en-US" smtClean="0"/>
              <a:t>‹#›</a:t>
            </a:fld>
            <a:endParaRPr lang="en-US"/>
          </a:p>
        </p:txBody>
      </p:sp>
    </p:spTree>
    <p:extLst>
      <p:ext uri="{BB962C8B-B14F-4D97-AF65-F5344CB8AC3E}">
        <p14:creationId xmlns:p14="http://schemas.microsoft.com/office/powerpoint/2010/main" val="5453809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1"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76D1223-53C8-4F6E-A0EE-C7ADC22EE3B7}" type="datetimeFigureOut">
              <a:rPr lang="en-US" smtClean="0"/>
              <a:t>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47F815-C9D9-4C47-BF81-5524DE2DFFF4}" type="slidenum">
              <a:rPr lang="en-US" smtClean="0"/>
              <a:t>‹#›</a:t>
            </a:fld>
            <a:endParaRPr lang="en-US"/>
          </a:p>
        </p:txBody>
      </p:sp>
    </p:spTree>
    <p:extLst>
      <p:ext uri="{BB962C8B-B14F-4D97-AF65-F5344CB8AC3E}">
        <p14:creationId xmlns:p14="http://schemas.microsoft.com/office/powerpoint/2010/main" val="817451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78334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35148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63603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21817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21156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8614"/>
            <a:ext cx="7772400" cy="1101725"/>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457200" y="4767264"/>
            <a:ext cx="2133600" cy="274637"/>
          </a:xfrm>
          <a:prstGeom prst="rect">
            <a:avLst/>
          </a:prstGeom>
        </p:spPr>
        <p:txBody>
          <a:bodyPr/>
          <a:lstStyle/>
          <a:p>
            <a:fld id="{CDCB7474-AC18-4462-9967-766FB798D0E5}" type="datetimeFigureOut">
              <a:rPr lang="zh-CN" altLang="en-US" smtClean="0"/>
              <a:t>2022/11/2</a:t>
            </a:fld>
            <a:endParaRPr lang="zh-CN" altLang="en-US"/>
          </a:p>
        </p:txBody>
      </p:sp>
      <p:sp>
        <p:nvSpPr>
          <p:cNvPr id="5" name="页脚占位符 4"/>
          <p:cNvSpPr>
            <a:spLocks noGrp="1"/>
          </p:cNvSpPr>
          <p:nvPr>
            <p:ph type="ftr" sz="quarter" idx="11"/>
          </p:nvPr>
        </p:nvSpPr>
        <p:spPr>
          <a:xfrm>
            <a:off x="3124200" y="4767264"/>
            <a:ext cx="2895600" cy="274637"/>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553200" y="4767264"/>
            <a:ext cx="2133600" cy="274637"/>
          </a:xfrm>
          <a:prstGeom prst="rect">
            <a:avLst/>
          </a:prstGeom>
        </p:spPr>
        <p:txBody>
          <a:bodyPr/>
          <a:lstStyle/>
          <a:p>
            <a:fld id="{A4D9A019-0009-41E6-843E-D66C74BC76A4}" type="slidenum">
              <a:rPr lang="zh-CN" altLang="en-US" smtClean="0"/>
              <a:t>‹#›</a:t>
            </a:fld>
            <a:endParaRPr lang="zh-CN" altLang="en-US"/>
          </a:p>
        </p:txBody>
      </p:sp>
    </p:spTree>
    <p:extLst>
      <p:ext uri="{BB962C8B-B14F-4D97-AF65-F5344CB8AC3E}">
        <p14:creationId xmlns:p14="http://schemas.microsoft.com/office/powerpoint/2010/main" val="407933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1EC616C-8299-4076-8D87-B2DE53346399}" type="datetimeFigureOut">
              <a:rPr lang="en-US" smtClean="0"/>
              <a:t>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3C64DD-8407-4FEB-8D26-3F636BF0C7DB}" type="slidenum">
              <a:rPr lang="en-US" smtClean="0"/>
              <a:t>‹#›</a:t>
            </a:fld>
            <a:endParaRPr lang="en-US"/>
          </a:p>
        </p:txBody>
      </p:sp>
    </p:spTree>
    <p:extLst>
      <p:ext uri="{BB962C8B-B14F-4D97-AF65-F5344CB8AC3E}">
        <p14:creationId xmlns:p14="http://schemas.microsoft.com/office/powerpoint/2010/main" val="7029345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theme" Target="../theme/theme2.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theme" Target="../theme/theme3.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2035841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378" rtl="0" eaLnBrk="1" latinLnBrk="0" hangingPunct="1">
        <a:spcBef>
          <a:spcPct val="0"/>
        </a:spcBef>
        <a:buNone/>
        <a:defRPr sz="4400" kern="1200">
          <a:solidFill>
            <a:schemeClr val="tx1"/>
          </a:solidFill>
          <a:latin typeface="+mj-lt"/>
          <a:ea typeface="+mj-ea"/>
          <a:cs typeface="+mj-cs"/>
        </a:defRPr>
      </a:lvl1pPr>
    </p:titleStyle>
    <p:bodyStyle>
      <a:lvl1pPr marL="342892" indent="-342892" algn="l" defTabSz="914378"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1" indent="-285743" algn="l" defTabSz="914378"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2" indent="-228594" algn="l" defTabSz="914378"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8"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D1EC616C-8299-4076-8D87-B2DE53346399}" type="datetimeFigureOut">
              <a:rPr lang="en-US" smtClean="0"/>
              <a:t>11/2/2022</a:t>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3F3C64DD-8407-4FEB-8D26-3F636BF0C7DB}" type="slidenum">
              <a:rPr lang="en-US" smtClean="0"/>
              <a:t>‹#›</a:t>
            </a:fld>
            <a:endParaRPr lang="en-US"/>
          </a:p>
        </p:txBody>
      </p:sp>
    </p:spTree>
    <p:extLst>
      <p:ext uri="{BB962C8B-B14F-4D97-AF65-F5344CB8AC3E}">
        <p14:creationId xmlns:p14="http://schemas.microsoft.com/office/powerpoint/2010/main" val="2740066316"/>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95"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6"/>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B76D1223-53C8-4F6E-A0EE-C7ADC22EE3B7}" type="datetimeFigureOut">
              <a:rPr lang="en-US" smtClean="0"/>
              <a:t>11/2/2022</a:t>
            </a:fld>
            <a:endParaRPr lang="en-US"/>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C347F815-C9D9-4C47-BF81-5524DE2DFFF4}" type="slidenum">
              <a:rPr lang="en-US" smtClean="0"/>
              <a:t>‹#›</a:t>
            </a:fld>
            <a:endParaRPr lang="en-US"/>
          </a:p>
        </p:txBody>
      </p:sp>
    </p:spTree>
    <p:extLst>
      <p:ext uri="{BB962C8B-B14F-4D97-AF65-F5344CB8AC3E}">
        <p14:creationId xmlns:p14="http://schemas.microsoft.com/office/powerpoint/2010/main" val="1459782947"/>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9.xml"/><Relationship Id="rId6" Type="http://schemas.openxmlformats.org/officeDocument/2006/relationships/image" Target="../media/image5.png"/><Relationship Id="rId11" Type="http://schemas.microsoft.com/office/2007/relationships/hdphoto" Target="../media/hdphoto4.wdp"/><Relationship Id="rId5" Type="http://schemas.microsoft.com/office/2007/relationships/hdphoto" Target="../media/hdphoto1.wdp"/><Relationship Id="rId10" Type="http://schemas.openxmlformats.org/officeDocument/2006/relationships/image" Target="../media/image7.png"/><Relationship Id="rId4" Type="http://schemas.openxmlformats.org/officeDocument/2006/relationships/image" Target="../media/image4.png"/><Relationship Id="rId9" Type="http://schemas.microsoft.com/office/2007/relationships/hdphoto" Target="../media/hdphoto3.wdp"/></Relationships>
</file>

<file path=ppt/slides/_rels/slide1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8.xml"/><Relationship Id="rId1" Type="http://schemas.openxmlformats.org/officeDocument/2006/relationships/slideLayout" Target="../slideLayouts/slideLayout15.xml"/><Relationship Id="rId4" Type="http://schemas.openxmlformats.org/officeDocument/2006/relationships/image" Target="../media/image32.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4.xml"/><Relationship Id="rId4" Type="http://schemas.openxmlformats.org/officeDocument/2006/relationships/image" Target="../media/image36.jp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microsoft.com/office/2007/relationships/hdphoto" Target="../media/hdphoto1.wdp"/><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image" Target="../media/image4.png"/><Relationship Id="rId5" Type="http://schemas.microsoft.com/office/2007/relationships/hdphoto" Target="../media/hdphoto2.wdp"/><Relationship Id="rId4" Type="http://schemas.openxmlformats.org/officeDocument/2006/relationships/image" Target="../media/image5.png"/><Relationship Id="rId9" Type="http://schemas.microsoft.com/office/2007/relationships/hdphoto" Target="../media/hdphoto4.wdp"/></Relationships>
</file>

<file path=ppt/slides/_rels/slide20.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3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11.xml"/><Relationship Id="rId1" Type="http://schemas.openxmlformats.org/officeDocument/2006/relationships/slideLayout" Target="../slideLayouts/slideLayout20.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20.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8" Type="http://schemas.openxmlformats.org/officeDocument/2006/relationships/slide" Target="slide6.xml"/><Relationship Id="rId13" Type="http://schemas.microsoft.com/office/2007/relationships/hdphoto" Target="../media/hdphoto4.wdp"/><Relationship Id="rId18" Type="http://schemas.openxmlformats.org/officeDocument/2006/relationships/image" Target="../media/image13.png"/><Relationship Id="rId3" Type="http://schemas.openxmlformats.org/officeDocument/2006/relationships/image" Target="../media/image8.png"/><Relationship Id="rId21" Type="http://schemas.microsoft.com/office/2007/relationships/hdphoto" Target="../media/hdphoto9.wdp"/><Relationship Id="rId7" Type="http://schemas.openxmlformats.org/officeDocument/2006/relationships/slide" Target="slide5.xml"/><Relationship Id="rId12" Type="http://schemas.openxmlformats.org/officeDocument/2006/relationships/image" Target="../media/image10.png"/><Relationship Id="rId17" Type="http://schemas.microsoft.com/office/2007/relationships/hdphoto" Target="../media/hdphoto7.wdp"/><Relationship Id="rId25" Type="http://schemas.openxmlformats.org/officeDocument/2006/relationships/slide" Target="slide8.xml"/><Relationship Id="rId2" Type="http://schemas.openxmlformats.org/officeDocument/2006/relationships/notesSlide" Target="../notesSlides/notesSlide3.xml"/><Relationship Id="rId16" Type="http://schemas.openxmlformats.org/officeDocument/2006/relationships/image" Target="../media/image12.png"/><Relationship Id="rId20" Type="http://schemas.openxmlformats.org/officeDocument/2006/relationships/image" Target="../media/image14.png"/><Relationship Id="rId1" Type="http://schemas.openxmlformats.org/officeDocument/2006/relationships/slideLayout" Target="../slideLayouts/slideLayout10.xml"/><Relationship Id="rId6" Type="http://schemas.openxmlformats.org/officeDocument/2006/relationships/slide" Target="slide4.xml"/><Relationship Id="rId11" Type="http://schemas.microsoft.com/office/2007/relationships/hdphoto" Target="../media/hdphoto5.wdp"/><Relationship Id="rId24" Type="http://schemas.openxmlformats.org/officeDocument/2006/relationships/image" Target="../media/image16.gif"/><Relationship Id="rId5" Type="http://schemas.microsoft.com/office/2007/relationships/hdphoto" Target="../media/hdphoto2.wdp"/><Relationship Id="rId15" Type="http://schemas.microsoft.com/office/2007/relationships/hdphoto" Target="../media/hdphoto6.wdp"/><Relationship Id="rId23" Type="http://schemas.microsoft.com/office/2007/relationships/hdphoto" Target="../media/hdphoto10.wdp"/><Relationship Id="rId10" Type="http://schemas.openxmlformats.org/officeDocument/2006/relationships/image" Target="../media/image9.png"/><Relationship Id="rId19" Type="http://schemas.microsoft.com/office/2007/relationships/hdphoto" Target="../media/hdphoto8.wdp"/><Relationship Id="rId4" Type="http://schemas.openxmlformats.org/officeDocument/2006/relationships/image" Target="../media/image5.png"/><Relationship Id="rId9" Type="http://schemas.openxmlformats.org/officeDocument/2006/relationships/slide" Target="slide7.xml"/><Relationship Id="rId14" Type="http://schemas.openxmlformats.org/officeDocument/2006/relationships/image" Target="../media/image11.png"/><Relationship Id="rId22"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5.png"/><Relationship Id="rId7" Type="http://schemas.microsoft.com/office/2007/relationships/hdphoto" Target="../media/hdphoto11.wdp"/><Relationship Id="rId2" Type="http://schemas.openxmlformats.org/officeDocument/2006/relationships/image" Target="../media/image8.png"/><Relationship Id="rId1" Type="http://schemas.openxmlformats.org/officeDocument/2006/relationships/slideLayout" Target="../slideLayouts/slideLayout10.xml"/><Relationship Id="rId6" Type="http://schemas.openxmlformats.org/officeDocument/2006/relationships/image" Target="../media/image17.png"/><Relationship Id="rId11" Type="http://schemas.microsoft.com/office/2007/relationships/hdphoto" Target="../media/hdphoto13.wdp"/><Relationship Id="rId5" Type="http://schemas.openxmlformats.org/officeDocument/2006/relationships/slide" Target="slide3.xml"/><Relationship Id="rId10" Type="http://schemas.openxmlformats.org/officeDocument/2006/relationships/image" Target="../media/image19.png"/><Relationship Id="rId4" Type="http://schemas.microsoft.com/office/2007/relationships/hdphoto" Target="../media/hdphoto2.wdp"/><Relationship Id="rId9" Type="http://schemas.microsoft.com/office/2007/relationships/hdphoto" Target="../media/hdphoto12.wdp"/></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5.png"/><Relationship Id="rId7" Type="http://schemas.microsoft.com/office/2007/relationships/hdphoto" Target="../media/hdphoto11.wdp"/><Relationship Id="rId2" Type="http://schemas.openxmlformats.org/officeDocument/2006/relationships/image" Target="../media/image8.png"/><Relationship Id="rId1" Type="http://schemas.openxmlformats.org/officeDocument/2006/relationships/slideLayout" Target="../slideLayouts/slideLayout10.xml"/><Relationship Id="rId6" Type="http://schemas.openxmlformats.org/officeDocument/2006/relationships/image" Target="../media/image17.png"/><Relationship Id="rId11" Type="http://schemas.microsoft.com/office/2007/relationships/hdphoto" Target="../media/hdphoto13.wdp"/><Relationship Id="rId5" Type="http://schemas.openxmlformats.org/officeDocument/2006/relationships/slide" Target="slide3.xml"/><Relationship Id="rId10" Type="http://schemas.openxmlformats.org/officeDocument/2006/relationships/image" Target="../media/image19.png"/><Relationship Id="rId4" Type="http://schemas.microsoft.com/office/2007/relationships/hdphoto" Target="../media/hdphoto2.wdp"/><Relationship Id="rId9" Type="http://schemas.microsoft.com/office/2007/relationships/hdphoto" Target="../media/hdphoto12.wdp"/></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5.png"/><Relationship Id="rId7" Type="http://schemas.microsoft.com/office/2007/relationships/hdphoto" Target="../media/hdphoto11.wdp"/><Relationship Id="rId2" Type="http://schemas.openxmlformats.org/officeDocument/2006/relationships/image" Target="../media/image8.png"/><Relationship Id="rId1" Type="http://schemas.openxmlformats.org/officeDocument/2006/relationships/slideLayout" Target="../slideLayouts/slideLayout10.xml"/><Relationship Id="rId6" Type="http://schemas.openxmlformats.org/officeDocument/2006/relationships/image" Target="../media/image17.png"/><Relationship Id="rId11" Type="http://schemas.microsoft.com/office/2007/relationships/hdphoto" Target="../media/hdphoto13.wdp"/><Relationship Id="rId5" Type="http://schemas.openxmlformats.org/officeDocument/2006/relationships/slide" Target="slide3.xml"/><Relationship Id="rId10" Type="http://schemas.openxmlformats.org/officeDocument/2006/relationships/image" Target="../media/image19.png"/><Relationship Id="rId4" Type="http://schemas.microsoft.com/office/2007/relationships/hdphoto" Target="../media/hdphoto2.wdp"/><Relationship Id="rId9" Type="http://schemas.microsoft.com/office/2007/relationships/hdphoto" Target="../media/hdphoto12.wdp"/></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5.png"/><Relationship Id="rId7" Type="http://schemas.microsoft.com/office/2007/relationships/hdphoto" Target="../media/hdphoto11.wdp"/><Relationship Id="rId2" Type="http://schemas.openxmlformats.org/officeDocument/2006/relationships/image" Target="../media/image8.png"/><Relationship Id="rId1" Type="http://schemas.openxmlformats.org/officeDocument/2006/relationships/slideLayout" Target="../slideLayouts/slideLayout10.xml"/><Relationship Id="rId6" Type="http://schemas.openxmlformats.org/officeDocument/2006/relationships/image" Target="../media/image17.png"/><Relationship Id="rId11" Type="http://schemas.microsoft.com/office/2007/relationships/hdphoto" Target="../media/hdphoto13.wdp"/><Relationship Id="rId5" Type="http://schemas.openxmlformats.org/officeDocument/2006/relationships/slide" Target="slide3.xml"/><Relationship Id="rId10" Type="http://schemas.openxmlformats.org/officeDocument/2006/relationships/image" Target="../media/image19.png"/><Relationship Id="rId4" Type="http://schemas.microsoft.com/office/2007/relationships/hdphoto" Target="../media/hdphoto2.wdp"/><Relationship Id="rId9" Type="http://schemas.microsoft.com/office/2007/relationships/hdphoto" Target="../media/hdphoto12.wdp"/></Relationships>
</file>

<file path=ppt/slides/_rels/slide8.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image" Target="../media/image20.jpeg"/><Relationship Id="rId18" Type="http://schemas.openxmlformats.org/officeDocument/2006/relationships/image" Target="../media/image25.png"/><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notesSlide" Target="../notesSlides/notesSlide4.xml"/><Relationship Id="rId17" Type="http://schemas.openxmlformats.org/officeDocument/2006/relationships/image" Target="../media/image24.png"/><Relationship Id="rId2" Type="http://schemas.openxmlformats.org/officeDocument/2006/relationships/tags" Target="../tags/tag2.xml"/><Relationship Id="rId16" Type="http://schemas.openxmlformats.org/officeDocument/2006/relationships/image" Target="../media/image23.png"/><Relationship Id="rId20" Type="http://schemas.openxmlformats.org/officeDocument/2006/relationships/image" Target="../media/image27.pn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slideLayout" Target="../slideLayouts/slideLayout2.xml"/><Relationship Id="rId5" Type="http://schemas.openxmlformats.org/officeDocument/2006/relationships/tags" Target="../tags/tag5.xml"/><Relationship Id="rId15" Type="http://schemas.openxmlformats.org/officeDocument/2006/relationships/image" Target="../media/image22.png"/><Relationship Id="rId10" Type="http://schemas.openxmlformats.org/officeDocument/2006/relationships/tags" Target="../tags/tag10.xml"/><Relationship Id="rId19" Type="http://schemas.openxmlformats.org/officeDocument/2006/relationships/image" Target="../media/image26.png"/><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52098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0" b="95687" l="2875" r="100000"/>
                    </a14:imgEffect>
                  </a14:imgLayer>
                </a14:imgProps>
              </a:ext>
              <a:ext uri="{28A0092B-C50C-407E-A947-70E740481C1C}">
                <a14:useLocalDpi xmlns:a14="http://schemas.microsoft.com/office/drawing/2010/main" val="0"/>
              </a:ext>
            </a:extLst>
          </a:blip>
          <a:srcRect l="6361" r="4937"/>
          <a:stretch/>
        </p:blipFill>
        <p:spPr bwMode="auto">
          <a:xfrm>
            <a:off x="3300812" y="-10392"/>
            <a:ext cx="4714078" cy="53145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a:off x="4343400" y="3569675"/>
            <a:ext cx="1314451" cy="15215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2" name="Group 31"/>
          <p:cNvGrpSpPr/>
          <p:nvPr/>
        </p:nvGrpSpPr>
        <p:grpSpPr>
          <a:xfrm>
            <a:off x="1746450" y="4209203"/>
            <a:ext cx="413323" cy="421453"/>
            <a:chOff x="2725503" y="6212581"/>
            <a:chExt cx="551097" cy="549328"/>
          </a:xfrm>
        </p:grpSpPr>
        <p:pic>
          <p:nvPicPr>
            <p:cNvPr id="33" name="Picture 8"/>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0" b="92103" l="500" r="100000"/>
                      </a14:imgEffect>
                    </a14:imgLayer>
                  </a14:imgProps>
                </a:ext>
                <a:ext uri="{28A0092B-C50C-407E-A947-70E740481C1C}">
                  <a14:useLocalDpi xmlns:a14="http://schemas.microsoft.com/office/drawing/2010/main" val="0"/>
                </a:ext>
              </a:extLst>
            </a:blip>
            <a:srcRect b="6928"/>
            <a:stretch/>
          </p:blipFill>
          <p:spPr bwMode="auto">
            <a:xfrm>
              <a:off x="2725503" y="6212581"/>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TextBox 33"/>
            <p:cNvSpPr txBox="1"/>
            <p:nvPr/>
          </p:nvSpPr>
          <p:spPr>
            <a:xfrm>
              <a:off x="2734351" y="6340691"/>
              <a:ext cx="266700" cy="421218"/>
            </a:xfrm>
            <a:prstGeom prst="rect">
              <a:avLst/>
            </a:prstGeom>
            <a:noFill/>
          </p:spPr>
          <p:txBody>
            <a:bodyPr wrap="square" rtlCol="0">
              <a:spAutoFit/>
            </a:bodyPr>
            <a:lstStyle/>
            <a:p>
              <a:pPr defTabSz="685800">
                <a:buClrTx/>
              </a:pPr>
              <a:endParaRPr lang="en-US" sz="1500" b="1" kern="1200" dirty="0">
                <a:solidFill>
                  <a:prstClr val="black"/>
                </a:solidFill>
                <a:latin typeface="Times New Roman" pitchFamily="18" charset="0"/>
                <a:ea typeface="+mn-ea"/>
                <a:cs typeface="Times New Roman" pitchFamily="18" charset="0"/>
              </a:endParaRPr>
            </a:p>
          </p:txBody>
        </p:sp>
      </p:grpSp>
      <p:grpSp>
        <p:nvGrpSpPr>
          <p:cNvPr id="35" name="Group 34"/>
          <p:cNvGrpSpPr/>
          <p:nvPr/>
        </p:nvGrpSpPr>
        <p:grpSpPr>
          <a:xfrm>
            <a:off x="2152896" y="4209203"/>
            <a:ext cx="413323" cy="421453"/>
            <a:chOff x="2725503" y="6212581"/>
            <a:chExt cx="551097" cy="549328"/>
          </a:xfrm>
        </p:grpSpPr>
        <p:pic>
          <p:nvPicPr>
            <p:cNvPr id="36" name="Picture 8"/>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0" b="92103" l="500" r="100000"/>
                      </a14:imgEffect>
                    </a14:imgLayer>
                  </a14:imgProps>
                </a:ext>
                <a:ext uri="{28A0092B-C50C-407E-A947-70E740481C1C}">
                  <a14:useLocalDpi xmlns:a14="http://schemas.microsoft.com/office/drawing/2010/main" val="0"/>
                </a:ext>
              </a:extLst>
            </a:blip>
            <a:srcRect b="6928"/>
            <a:stretch/>
          </p:blipFill>
          <p:spPr bwMode="auto">
            <a:xfrm>
              <a:off x="2725503" y="6212581"/>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 name="TextBox 36"/>
            <p:cNvSpPr txBox="1"/>
            <p:nvPr/>
          </p:nvSpPr>
          <p:spPr>
            <a:xfrm>
              <a:off x="2734351" y="6340691"/>
              <a:ext cx="266700" cy="421218"/>
            </a:xfrm>
            <a:prstGeom prst="rect">
              <a:avLst/>
            </a:prstGeom>
            <a:noFill/>
          </p:spPr>
          <p:txBody>
            <a:bodyPr wrap="square" rtlCol="0">
              <a:spAutoFit/>
            </a:bodyPr>
            <a:lstStyle/>
            <a:p>
              <a:pPr defTabSz="685800">
                <a:buClrTx/>
              </a:pPr>
              <a:endParaRPr lang="en-US" sz="1500" b="1" kern="1200" dirty="0">
                <a:solidFill>
                  <a:prstClr val="black"/>
                </a:solidFill>
                <a:latin typeface="Times New Roman" pitchFamily="18" charset="0"/>
                <a:ea typeface="+mn-ea"/>
                <a:cs typeface="Times New Roman" pitchFamily="18" charset="0"/>
              </a:endParaRPr>
            </a:p>
          </p:txBody>
        </p:sp>
      </p:grpSp>
      <p:grpSp>
        <p:nvGrpSpPr>
          <p:cNvPr id="38" name="Group 37"/>
          <p:cNvGrpSpPr/>
          <p:nvPr/>
        </p:nvGrpSpPr>
        <p:grpSpPr>
          <a:xfrm>
            <a:off x="1486153" y="4202577"/>
            <a:ext cx="413323" cy="421453"/>
            <a:chOff x="2725503" y="6212581"/>
            <a:chExt cx="551097" cy="549328"/>
          </a:xfrm>
        </p:grpSpPr>
        <p:pic>
          <p:nvPicPr>
            <p:cNvPr id="39" name="Picture 8"/>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0" b="92103" l="500" r="100000"/>
                      </a14:imgEffect>
                    </a14:imgLayer>
                  </a14:imgProps>
                </a:ext>
                <a:ext uri="{28A0092B-C50C-407E-A947-70E740481C1C}">
                  <a14:useLocalDpi xmlns:a14="http://schemas.microsoft.com/office/drawing/2010/main" val="0"/>
                </a:ext>
              </a:extLst>
            </a:blip>
            <a:srcRect b="6928"/>
            <a:stretch/>
          </p:blipFill>
          <p:spPr bwMode="auto">
            <a:xfrm>
              <a:off x="2725503" y="6212581"/>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 name="TextBox 39"/>
            <p:cNvSpPr txBox="1"/>
            <p:nvPr/>
          </p:nvSpPr>
          <p:spPr>
            <a:xfrm>
              <a:off x="2734351" y="6340691"/>
              <a:ext cx="266700" cy="421218"/>
            </a:xfrm>
            <a:prstGeom prst="rect">
              <a:avLst/>
            </a:prstGeom>
            <a:noFill/>
          </p:spPr>
          <p:txBody>
            <a:bodyPr wrap="square" rtlCol="0">
              <a:spAutoFit/>
            </a:bodyPr>
            <a:lstStyle/>
            <a:p>
              <a:pPr defTabSz="685800">
                <a:buClrTx/>
              </a:pPr>
              <a:endParaRPr lang="en-US" sz="1500" b="1" kern="1200" dirty="0">
                <a:solidFill>
                  <a:prstClr val="black"/>
                </a:solidFill>
                <a:latin typeface="Times New Roman" pitchFamily="18" charset="0"/>
                <a:ea typeface="+mn-ea"/>
                <a:cs typeface="Times New Roman" pitchFamily="18" charset="0"/>
              </a:endParaRPr>
            </a:p>
          </p:txBody>
        </p:sp>
      </p:grpSp>
      <p:grpSp>
        <p:nvGrpSpPr>
          <p:cNvPr id="41" name="Group 40"/>
          <p:cNvGrpSpPr/>
          <p:nvPr/>
        </p:nvGrpSpPr>
        <p:grpSpPr>
          <a:xfrm>
            <a:off x="1892600" y="4202577"/>
            <a:ext cx="413323" cy="421453"/>
            <a:chOff x="2725503" y="6212581"/>
            <a:chExt cx="551097" cy="549328"/>
          </a:xfrm>
        </p:grpSpPr>
        <p:pic>
          <p:nvPicPr>
            <p:cNvPr id="42" name="Picture 8"/>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0" b="92103" l="500" r="100000"/>
                      </a14:imgEffect>
                    </a14:imgLayer>
                  </a14:imgProps>
                </a:ext>
                <a:ext uri="{28A0092B-C50C-407E-A947-70E740481C1C}">
                  <a14:useLocalDpi xmlns:a14="http://schemas.microsoft.com/office/drawing/2010/main" val="0"/>
                </a:ext>
              </a:extLst>
            </a:blip>
            <a:srcRect b="6928"/>
            <a:stretch/>
          </p:blipFill>
          <p:spPr bwMode="auto">
            <a:xfrm>
              <a:off x="2725503" y="6212581"/>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 name="TextBox 42"/>
            <p:cNvSpPr txBox="1"/>
            <p:nvPr/>
          </p:nvSpPr>
          <p:spPr>
            <a:xfrm>
              <a:off x="2734351" y="6340691"/>
              <a:ext cx="266700" cy="421218"/>
            </a:xfrm>
            <a:prstGeom prst="rect">
              <a:avLst/>
            </a:prstGeom>
            <a:noFill/>
          </p:spPr>
          <p:txBody>
            <a:bodyPr wrap="square" rtlCol="0">
              <a:spAutoFit/>
            </a:bodyPr>
            <a:lstStyle/>
            <a:p>
              <a:pPr defTabSz="685800">
                <a:buClrTx/>
              </a:pPr>
              <a:endParaRPr lang="en-US" sz="1500" b="1" kern="1200" dirty="0">
                <a:solidFill>
                  <a:prstClr val="black"/>
                </a:solidFill>
                <a:latin typeface="Times New Roman" pitchFamily="18" charset="0"/>
                <a:ea typeface="+mn-ea"/>
                <a:cs typeface="Times New Roman" pitchFamily="18" charset="0"/>
              </a:endParaRPr>
            </a:p>
          </p:txBody>
        </p:sp>
      </p:grpSp>
      <p:pic>
        <p:nvPicPr>
          <p:cNvPr id="1030" name="Picture 6"/>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9688" b="88438" l="12812" r="83594">
                        <a14:backgroundMark x1="29688" y1="44688" x2="67031" y2="47344"/>
                        <a14:backgroundMark x1="65469" y1="33906" x2="73125" y2="46875"/>
                        <a14:backgroundMark x1="68906" y1="49219" x2="76250" y2="46875"/>
                        <a14:backgroundMark x1="28906" y1="40313" x2="27813" y2="47344"/>
                      </a14:backgroundRemoval>
                    </a14:imgEffect>
                  </a14:imgLayer>
                </a14:imgProps>
              </a:ext>
              <a:ext uri="{28A0092B-C50C-407E-A947-70E740481C1C}">
                <a14:useLocalDpi xmlns:a14="http://schemas.microsoft.com/office/drawing/2010/main" val="0"/>
              </a:ext>
            </a:extLst>
          </a:blip>
          <a:srcRect l="12403" t="9450" r="14520" b="11154"/>
          <a:stretch/>
        </p:blipFill>
        <p:spPr bwMode="auto">
          <a:xfrm>
            <a:off x="1289548" y="3973054"/>
            <a:ext cx="1327127" cy="1118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 name="Title 1"/>
          <p:cNvSpPr txBox="1">
            <a:spLocks/>
          </p:cNvSpPr>
          <p:nvPr/>
        </p:nvSpPr>
        <p:spPr>
          <a:xfrm>
            <a:off x="0" y="20783"/>
            <a:ext cx="9144000" cy="971550"/>
          </a:xfrm>
          <a:prstGeom prst="rect">
            <a:avLst/>
          </a:prstGeom>
          <a:solidFill>
            <a:schemeClr val="accent6">
              <a:lumMod val="60000"/>
              <a:lumOff val="40000"/>
            </a:schemeClr>
          </a:solidFill>
        </p:spPr>
        <p:txBody>
          <a:bodyPr vert="horz" lIns="68580" tIns="34290" rIns="68580" bIns="3429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685800">
              <a:buClrTx/>
            </a:pPr>
            <a:r>
              <a:rPr lang="en-US" sz="255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Arial-Rounded" panose="020B0500000000000000" pitchFamily="34" charset="0"/>
                <a:ea typeface="Arial-Rounded" panose="020B0500000000000000" pitchFamily="34" charset="0"/>
                <a:cs typeface="Arial-Rounded" panose="020B0500000000000000" pitchFamily="34" charset="0"/>
              </a:rPr>
              <a:t>1. </a:t>
            </a:r>
            <a:r>
              <a:rPr lang="en-US" sz="2550" b="1">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Arial-Rounded" panose="020B0500000000000000" pitchFamily="34" charset="0"/>
                <a:ea typeface="Arial-Rounded" panose="020B0500000000000000" pitchFamily="34" charset="0"/>
                <a:cs typeface="Arial-Rounded" panose="020B0500000000000000" pitchFamily="34" charset="0"/>
              </a:rPr>
              <a:t>Cùng nhau </a:t>
            </a:r>
            <a:r>
              <a:rPr lang="en-US" sz="255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Arial-Rounded" panose="020B0500000000000000" pitchFamily="34" charset="0"/>
                <a:ea typeface="Arial-Rounded" panose="020B0500000000000000" pitchFamily="34" charset="0"/>
                <a:cs typeface="Arial-Rounded" panose="020B0500000000000000" pitchFamily="34" charset="0"/>
              </a:rPr>
              <a:t>khởi động cho bài học mới nhé, hãy giúp mẹ con sóc trả lời các câu hỏi để có thể nhặt hạt dẻ cho mùa đông nhé.</a:t>
            </a:r>
          </a:p>
        </p:txBody>
      </p:sp>
      <p:pic>
        <p:nvPicPr>
          <p:cNvPr id="1026" name="Picture 2"/>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flipH="1">
            <a:off x="2152896" y="2646871"/>
            <a:ext cx="2156851" cy="24966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624178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6"/>
                                        </p:tgtEl>
                                        <p:attrNameLst>
                                          <p:attrName>r</p:attrName>
                                        </p:attrNameLst>
                                      </p:cBhvr>
                                    </p:animRot>
                                    <p:animRot by="-240000">
                                      <p:cBhvr>
                                        <p:cTn id="7" dur="600" fill="hold">
                                          <p:stCondLst>
                                            <p:cond delay="600"/>
                                          </p:stCondLst>
                                        </p:cTn>
                                        <p:tgtEl>
                                          <p:spTgt spid="1026"/>
                                        </p:tgtEl>
                                        <p:attrNameLst>
                                          <p:attrName>r</p:attrName>
                                        </p:attrNameLst>
                                      </p:cBhvr>
                                    </p:animRot>
                                    <p:animRot by="240000">
                                      <p:cBhvr>
                                        <p:cTn id="8" dur="600" fill="hold">
                                          <p:stCondLst>
                                            <p:cond delay="1200"/>
                                          </p:stCondLst>
                                        </p:cTn>
                                        <p:tgtEl>
                                          <p:spTgt spid="1026"/>
                                        </p:tgtEl>
                                        <p:attrNameLst>
                                          <p:attrName>r</p:attrName>
                                        </p:attrNameLst>
                                      </p:cBhvr>
                                    </p:animRot>
                                    <p:animRot by="-240000">
                                      <p:cBhvr>
                                        <p:cTn id="9" dur="600" fill="hold">
                                          <p:stCondLst>
                                            <p:cond delay="1800"/>
                                          </p:stCondLst>
                                        </p:cTn>
                                        <p:tgtEl>
                                          <p:spTgt spid="1026"/>
                                        </p:tgtEl>
                                        <p:attrNameLst>
                                          <p:attrName>r</p:attrName>
                                        </p:attrNameLst>
                                      </p:cBhvr>
                                    </p:animRot>
                                    <p:animRot by="120000">
                                      <p:cBhvr>
                                        <p:cTn id="10" dur="600" fill="hold">
                                          <p:stCondLst>
                                            <p:cond delay="2400"/>
                                          </p:stCondLst>
                                        </p:cTn>
                                        <p:tgtEl>
                                          <p:spTgt spid="1026"/>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21"/>
                                        </p:tgtEl>
                                        <p:attrNameLst>
                                          <p:attrName>r</p:attrName>
                                        </p:attrNameLst>
                                      </p:cBhvr>
                                    </p:animRot>
                                    <p:animRot by="-240000">
                                      <p:cBhvr>
                                        <p:cTn id="13" dur="600" fill="hold">
                                          <p:stCondLst>
                                            <p:cond delay="600"/>
                                          </p:stCondLst>
                                        </p:cTn>
                                        <p:tgtEl>
                                          <p:spTgt spid="21"/>
                                        </p:tgtEl>
                                        <p:attrNameLst>
                                          <p:attrName>r</p:attrName>
                                        </p:attrNameLst>
                                      </p:cBhvr>
                                    </p:animRot>
                                    <p:animRot by="240000">
                                      <p:cBhvr>
                                        <p:cTn id="14" dur="600" fill="hold">
                                          <p:stCondLst>
                                            <p:cond delay="1200"/>
                                          </p:stCondLst>
                                        </p:cTn>
                                        <p:tgtEl>
                                          <p:spTgt spid="21"/>
                                        </p:tgtEl>
                                        <p:attrNameLst>
                                          <p:attrName>r</p:attrName>
                                        </p:attrNameLst>
                                      </p:cBhvr>
                                    </p:animRot>
                                    <p:animRot by="-240000">
                                      <p:cBhvr>
                                        <p:cTn id="15" dur="600" fill="hold">
                                          <p:stCondLst>
                                            <p:cond delay="1800"/>
                                          </p:stCondLst>
                                        </p:cTn>
                                        <p:tgtEl>
                                          <p:spTgt spid="21"/>
                                        </p:tgtEl>
                                        <p:attrNameLst>
                                          <p:attrName>r</p:attrName>
                                        </p:attrNameLst>
                                      </p:cBhvr>
                                    </p:animRot>
                                    <p:animRot by="120000">
                                      <p:cBhvr>
                                        <p:cTn id="16" dur="600" fill="hold">
                                          <p:stCondLst>
                                            <p:cond delay="2400"/>
                                          </p:stCondLst>
                                        </p:cTn>
                                        <p:tgtEl>
                                          <p:spTgt spid="2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p:cNvPicPr>
            <a:picLocks noChangeAspect="1"/>
          </p:cNvPicPr>
          <p:nvPr/>
        </p:nvPicPr>
        <p:blipFill rotWithShape="1">
          <a:blip r:embed="rId2">
            <a:extLst>
              <a:ext uri="{28A0092B-C50C-407E-A947-70E740481C1C}">
                <a14:useLocalDpi xmlns:a14="http://schemas.microsoft.com/office/drawing/2010/main" val="0"/>
              </a:ext>
            </a:extLst>
          </a:blip>
          <a:srcRect r="706"/>
          <a:stretch/>
        </p:blipFill>
        <p:spPr>
          <a:xfrm>
            <a:off x="342901" y="228273"/>
            <a:ext cx="8455223" cy="4686955"/>
          </a:xfrm>
          <a:prstGeom prst="rect">
            <a:avLst/>
          </a:prstGeom>
        </p:spPr>
      </p:pic>
      <p:sp>
        <p:nvSpPr>
          <p:cNvPr id="46" name="Title 1"/>
          <p:cNvSpPr txBox="1">
            <a:spLocks/>
          </p:cNvSpPr>
          <p:nvPr/>
        </p:nvSpPr>
        <p:spPr>
          <a:xfrm rot="20679050">
            <a:off x="985060" y="1574433"/>
            <a:ext cx="1447819" cy="554831"/>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buClrTx/>
            </a:pPr>
            <a:r>
              <a:rPr lang="en-US" sz="2700">
                <a:solidFill>
                  <a:srgbClr val="FF19AD"/>
                </a:solidFill>
                <a:latin typeface="Arial-Rounded" pitchFamily="34" charset="0"/>
                <a:ea typeface="Arial-Rounded" pitchFamily="34" charset="0"/>
                <a:cs typeface="Arial-Rounded" pitchFamily="34" charset="0"/>
              </a:rPr>
              <a:t>khâu vá</a:t>
            </a:r>
          </a:p>
        </p:txBody>
      </p:sp>
      <p:sp>
        <p:nvSpPr>
          <p:cNvPr id="47" name="Oval 46"/>
          <p:cNvSpPr/>
          <p:nvPr/>
        </p:nvSpPr>
        <p:spPr>
          <a:xfrm>
            <a:off x="2200552" y="2699125"/>
            <a:ext cx="363682" cy="363682"/>
          </a:xfrm>
          <a:prstGeom prst="ellipse">
            <a:avLst/>
          </a:prstGeom>
          <a:solidFill>
            <a:srgbClr val="71D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buClrTx/>
            </a:pPr>
            <a:r>
              <a:rPr lang="en-US" sz="2700" b="1">
                <a:solidFill>
                  <a:srgbClr val="0070C0"/>
                </a:solidFill>
                <a:latin typeface=".VnArial" pitchFamily="34" charset="0"/>
              </a:rPr>
              <a:t>8</a:t>
            </a:r>
          </a:p>
        </p:txBody>
      </p:sp>
      <p:sp>
        <p:nvSpPr>
          <p:cNvPr id="48" name="Oval 47"/>
          <p:cNvSpPr/>
          <p:nvPr/>
        </p:nvSpPr>
        <p:spPr>
          <a:xfrm>
            <a:off x="5170837" y="2571632"/>
            <a:ext cx="330620" cy="330620"/>
          </a:xfrm>
          <a:prstGeom prst="ellipse">
            <a:avLst/>
          </a:prstGeom>
          <a:solidFill>
            <a:srgbClr val="71D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buClrTx/>
            </a:pPr>
            <a:r>
              <a:rPr lang="en-US" sz="2400" b="1">
                <a:solidFill>
                  <a:srgbClr val="0070C0"/>
                </a:solidFill>
                <a:latin typeface=".VnArial" pitchFamily="34" charset="0"/>
              </a:rPr>
              <a:t>6</a:t>
            </a:r>
          </a:p>
        </p:txBody>
      </p:sp>
      <p:sp>
        <p:nvSpPr>
          <p:cNvPr id="49" name="Oval 48"/>
          <p:cNvSpPr/>
          <p:nvPr/>
        </p:nvSpPr>
        <p:spPr>
          <a:xfrm>
            <a:off x="4082088" y="3096063"/>
            <a:ext cx="363682" cy="363682"/>
          </a:xfrm>
          <a:prstGeom prst="ellipse">
            <a:avLst/>
          </a:prstGeom>
          <a:solidFill>
            <a:srgbClr val="71D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buClrTx/>
            </a:pPr>
            <a:r>
              <a:rPr lang="en-US" sz="3000" b="1">
                <a:solidFill>
                  <a:srgbClr val="0070C0"/>
                </a:solidFill>
                <a:latin typeface=".VnArial" pitchFamily="34" charset="0"/>
              </a:rPr>
              <a:t>5</a:t>
            </a:r>
          </a:p>
        </p:txBody>
      </p:sp>
      <p:sp>
        <p:nvSpPr>
          <p:cNvPr id="50" name="Oval 49"/>
          <p:cNvSpPr/>
          <p:nvPr/>
        </p:nvSpPr>
        <p:spPr>
          <a:xfrm>
            <a:off x="6806989" y="3690061"/>
            <a:ext cx="330620" cy="330620"/>
          </a:xfrm>
          <a:prstGeom prst="ellipse">
            <a:avLst/>
          </a:prstGeom>
          <a:solidFill>
            <a:srgbClr val="71D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buClrTx/>
            </a:pPr>
            <a:r>
              <a:rPr lang="en-US" sz="2400" b="1">
                <a:solidFill>
                  <a:srgbClr val="0070C0"/>
                </a:solidFill>
                <a:latin typeface=".VnArial" pitchFamily="34" charset="0"/>
              </a:rPr>
              <a:t>7</a:t>
            </a:r>
          </a:p>
        </p:txBody>
      </p:sp>
      <p:sp>
        <p:nvSpPr>
          <p:cNvPr id="51" name="Oval 50"/>
          <p:cNvSpPr/>
          <p:nvPr/>
        </p:nvSpPr>
        <p:spPr>
          <a:xfrm>
            <a:off x="5505939" y="428986"/>
            <a:ext cx="330620" cy="330620"/>
          </a:xfrm>
          <a:prstGeom prst="ellipse">
            <a:avLst/>
          </a:prstGeom>
          <a:solidFill>
            <a:srgbClr val="71D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buClrTx/>
            </a:pPr>
            <a:r>
              <a:rPr lang="en-US" sz="2400" b="1">
                <a:solidFill>
                  <a:srgbClr val="0070C0"/>
                </a:solidFill>
                <a:latin typeface=".VnArial" pitchFamily="34" charset="0"/>
              </a:rPr>
              <a:t>4</a:t>
            </a:r>
          </a:p>
        </p:txBody>
      </p:sp>
      <p:sp>
        <p:nvSpPr>
          <p:cNvPr id="52" name="Oval 51"/>
          <p:cNvSpPr/>
          <p:nvPr/>
        </p:nvSpPr>
        <p:spPr>
          <a:xfrm>
            <a:off x="594448" y="2967272"/>
            <a:ext cx="330620" cy="330620"/>
          </a:xfrm>
          <a:prstGeom prst="ellipse">
            <a:avLst/>
          </a:prstGeom>
          <a:solidFill>
            <a:srgbClr val="71D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buClrTx/>
            </a:pPr>
            <a:r>
              <a:rPr lang="en-US" sz="2400" b="1">
                <a:solidFill>
                  <a:srgbClr val="0070C0"/>
                </a:solidFill>
                <a:latin typeface=".VnArial" pitchFamily="34" charset="0"/>
              </a:rPr>
              <a:t>2</a:t>
            </a:r>
          </a:p>
        </p:txBody>
      </p:sp>
      <p:sp>
        <p:nvSpPr>
          <p:cNvPr id="53" name="Oval 52"/>
          <p:cNvSpPr/>
          <p:nvPr/>
        </p:nvSpPr>
        <p:spPr>
          <a:xfrm>
            <a:off x="744729" y="1417861"/>
            <a:ext cx="330620" cy="330620"/>
          </a:xfrm>
          <a:prstGeom prst="ellipse">
            <a:avLst/>
          </a:prstGeom>
          <a:solidFill>
            <a:srgbClr val="71D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buClrTx/>
            </a:pPr>
            <a:r>
              <a:rPr lang="en-US" sz="2400" b="1">
                <a:solidFill>
                  <a:srgbClr val="0070C0"/>
                </a:solidFill>
                <a:latin typeface=".VnArial" pitchFamily="34" charset="0"/>
              </a:rPr>
              <a:t>1</a:t>
            </a:r>
          </a:p>
        </p:txBody>
      </p:sp>
      <p:sp>
        <p:nvSpPr>
          <p:cNvPr id="54" name="Oval 53"/>
          <p:cNvSpPr/>
          <p:nvPr/>
        </p:nvSpPr>
        <p:spPr>
          <a:xfrm>
            <a:off x="3166283" y="1239025"/>
            <a:ext cx="330620" cy="330620"/>
          </a:xfrm>
          <a:prstGeom prst="ellipse">
            <a:avLst/>
          </a:prstGeom>
          <a:solidFill>
            <a:srgbClr val="71D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buClrTx/>
            </a:pPr>
            <a:r>
              <a:rPr lang="en-US" sz="2700" b="1">
                <a:solidFill>
                  <a:srgbClr val="0070C0"/>
                </a:solidFill>
                <a:latin typeface=".VnArial" pitchFamily="34" charset="0"/>
              </a:rPr>
              <a:t>3</a:t>
            </a:r>
          </a:p>
        </p:txBody>
      </p:sp>
      <p:sp>
        <p:nvSpPr>
          <p:cNvPr id="55" name="Title 1"/>
          <p:cNvSpPr txBox="1">
            <a:spLocks/>
          </p:cNvSpPr>
          <p:nvPr/>
        </p:nvSpPr>
        <p:spPr>
          <a:xfrm rot="164376">
            <a:off x="3243588" y="1613746"/>
            <a:ext cx="1473420" cy="554831"/>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buClrTx/>
            </a:pPr>
            <a:r>
              <a:rPr lang="en-US" sz="3000">
                <a:solidFill>
                  <a:srgbClr val="00B050"/>
                </a:solidFill>
                <a:latin typeface="Arial-Rounded" pitchFamily="34" charset="0"/>
                <a:ea typeface="Arial-Rounded" pitchFamily="34" charset="0"/>
                <a:cs typeface="Arial-Rounded" pitchFamily="34" charset="0"/>
              </a:rPr>
              <a:t>gửi quà</a:t>
            </a:r>
          </a:p>
        </p:txBody>
      </p:sp>
      <p:sp>
        <p:nvSpPr>
          <p:cNvPr id="56" name="Title 1"/>
          <p:cNvSpPr txBox="1">
            <a:spLocks/>
          </p:cNvSpPr>
          <p:nvPr/>
        </p:nvSpPr>
        <p:spPr>
          <a:xfrm rot="807882">
            <a:off x="512972" y="3504831"/>
            <a:ext cx="1316199" cy="554831"/>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buClrTx/>
            </a:pPr>
            <a:r>
              <a:rPr lang="en-US" sz="3300">
                <a:solidFill>
                  <a:srgbClr val="00B050"/>
                </a:solidFill>
                <a:latin typeface="Arial-Rounded" pitchFamily="34" charset="0"/>
                <a:ea typeface="Arial-Rounded" pitchFamily="34" charset="0"/>
                <a:cs typeface="Arial-Rounded" pitchFamily="34" charset="0"/>
              </a:rPr>
              <a:t>vui vẻ</a:t>
            </a:r>
          </a:p>
        </p:txBody>
      </p:sp>
      <p:sp>
        <p:nvSpPr>
          <p:cNvPr id="57" name="Title 1"/>
          <p:cNvSpPr txBox="1">
            <a:spLocks/>
          </p:cNvSpPr>
          <p:nvPr/>
        </p:nvSpPr>
        <p:spPr>
          <a:xfrm rot="21217523">
            <a:off x="2361234" y="2994292"/>
            <a:ext cx="1316199" cy="554831"/>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buClrTx/>
            </a:pPr>
            <a:r>
              <a:rPr lang="en-US" sz="3000">
                <a:solidFill>
                  <a:srgbClr val="FF0000"/>
                </a:solidFill>
                <a:latin typeface="Arial-Rounded" pitchFamily="34" charset="0"/>
                <a:ea typeface="Arial-Rounded" pitchFamily="34" charset="0"/>
                <a:cs typeface="Arial-Rounded" pitchFamily="34" charset="0"/>
              </a:rPr>
              <a:t>kêu gọi</a:t>
            </a:r>
          </a:p>
        </p:txBody>
      </p:sp>
      <p:sp>
        <p:nvSpPr>
          <p:cNvPr id="58" name="Title 1"/>
          <p:cNvSpPr txBox="1">
            <a:spLocks/>
          </p:cNvSpPr>
          <p:nvPr/>
        </p:nvSpPr>
        <p:spPr>
          <a:xfrm rot="20801981">
            <a:off x="7022552" y="3804368"/>
            <a:ext cx="1316199" cy="554831"/>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buClrTx/>
            </a:pPr>
            <a:r>
              <a:rPr lang="en-US" sz="3000">
                <a:solidFill>
                  <a:srgbClr val="FF0000"/>
                </a:solidFill>
                <a:latin typeface="Arial-Rounded" pitchFamily="34" charset="0"/>
                <a:ea typeface="Arial-Rounded" pitchFamily="34" charset="0"/>
                <a:cs typeface="Arial-Rounded" pitchFamily="34" charset="0"/>
              </a:rPr>
              <a:t>mưu trí</a:t>
            </a:r>
          </a:p>
        </p:txBody>
      </p:sp>
      <p:sp>
        <p:nvSpPr>
          <p:cNvPr id="59" name="Title 1"/>
          <p:cNvSpPr txBox="1">
            <a:spLocks/>
          </p:cNvSpPr>
          <p:nvPr/>
        </p:nvSpPr>
        <p:spPr>
          <a:xfrm rot="21264737">
            <a:off x="5363948" y="2685198"/>
            <a:ext cx="1592601" cy="554831"/>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buClrTx/>
            </a:pPr>
            <a:r>
              <a:rPr lang="en-US" sz="3000">
                <a:solidFill>
                  <a:srgbClr val="FF0000"/>
                </a:solidFill>
                <a:latin typeface="Arial-Rounded" pitchFamily="34" charset="0"/>
                <a:ea typeface="Arial-Rounded" pitchFamily="34" charset="0"/>
                <a:cs typeface="Arial-Rounded" pitchFamily="34" charset="0"/>
              </a:rPr>
              <a:t>cây cau</a:t>
            </a:r>
          </a:p>
        </p:txBody>
      </p:sp>
      <p:sp>
        <p:nvSpPr>
          <p:cNvPr id="60" name="Title 1"/>
          <p:cNvSpPr txBox="1">
            <a:spLocks/>
          </p:cNvSpPr>
          <p:nvPr/>
        </p:nvSpPr>
        <p:spPr>
          <a:xfrm rot="1005429">
            <a:off x="5188851" y="1097132"/>
            <a:ext cx="1592601" cy="554831"/>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buClrTx/>
            </a:pPr>
            <a:r>
              <a:rPr lang="en-US" sz="3000">
                <a:solidFill>
                  <a:srgbClr val="FF19AD"/>
                </a:solidFill>
                <a:latin typeface="Arial-Rounded" pitchFamily="34" charset="0"/>
                <a:ea typeface="Arial-Rounded" pitchFamily="34" charset="0"/>
                <a:cs typeface="Arial-Rounded" pitchFamily="34" charset="0"/>
              </a:rPr>
              <a:t>ngôi sao</a:t>
            </a:r>
          </a:p>
        </p:txBody>
      </p:sp>
      <p:sp>
        <p:nvSpPr>
          <p:cNvPr id="61" name="Title 1"/>
          <p:cNvSpPr txBox="1">
            <a:spLocks/>
          </p:cNvSpPr>
          <p:nvPr/>
        </p:nvSpPr>
        <p:spPr>
          <a:xfrm rot="1056513">
            <a:off x="3938406" y="3706055"/>
            <a:ext cx="1592601" cy="554831"/>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buClrTx/>
            </a:pPr>
            <a:r>
              <a:rPr lang="en-US" sz="3000">
                <a:solidFill>
                  <a:srgbClr val="0070C0"/>
                </a:solidFill>
                <a:latin typeface="Arial-Rounded" pitchFamily="34" charset="0"/>
                <a:ea typeface="Arial-Rounded" pitchFamily="34" charset="0"/>
                <a:cs typeface="Arial-Rounded" pitchFamily="34" charset="0"/>
              </a:rPr>
              <a:t>chịu khó</a:t>
            </a:r>
          </a:p>
        </p:txBody>
      </p:sp>
      <p:sp>
        <p:nvSpPr>
          <p:cNvPr id="63" name="Title 1"/>
          <p:cNvSpPr txBox="1">
            <a:spLocks/>
          </p:cNvSpPr>
          <p:nvPr/>
        </p:nvSpPr>
        <p:spPr>
          <a:xfrm rot="535393">
            <a:off x="7222271" y="1798843"/>
            <a:ext cx="1592601" cy="554831"/>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buClrTx/>
            </a:pPr>
            <a:r>
              <a:rPr lang="en-US" sz="3300">
                <a:solidFill>
                  <a:srgbClr val="00B050"/>
                </a:solidFill>
                <a:latin typeface="Arial-Rounded" pitchFamily="34" charset="0"/>
                <a:ea typeface="Arial-Rounded" pitchFamily="34" charset="0"/>
                <a:cs typeface="Arial-Rounded" pitchFamily="34" charset="0"/>
              </a:rPr>
              <a:t>kéo co</a:t>
            </a:r>
          </a:p>
        </p:txBody>
      </p:sp>
      <p:sp>
        <p:nvSpPr>
          <p:cNvPr id="64" name="Oval 63"/>
          <p:cNvSpPr/>
          <p:nvPr/>
        </p:nvSpPr>
        <p:spPr>
          <a:xfrm>
            <a:off x="7346295" y="1363094"/>
            <a:ext cx="330620" cy="330620"/>
          </a:xfrm>
          <a:prstGeom prst="ellipse">
            <a:avLst/>
          </a:prstGeom>
          <a:solidFill>
            <a:srgbClr val="71D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buClrTx/>
            </a:pPr>
            <a:r>
              <a:rPr lang="en-US" sz="2400" b="1">
                <a:solidFill>
                  <a:srgbClr val="0070C0"/>
                </a:solidFill>
                <a:latin typeface=".VnArial" pitchFamily="34" charset="0"/>
              </a:rPr>
              <a:t>9</a:t>
            </a:r>
          </a:p>
        </p:txBody>
      </p:sp>
    </p:spTree>
    <p:extLst>
      <p:ext uri="{BB962C8B-B14F-4D97-AF65-F5344CB8AC3E}">
        <p14:creationId xmlns:p14="http://schemas.microsoft.com/office/powerpoint/2010/main" val="2542421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3"/>
                    </p:tgtEl>
                  </p:cond>
                </p:stCondLst>
                <p:endSync evt="end" delay="0">
                  <p:rtn val="all"/>
                </p:endSync>
                <p:childTnLst>
                  <p:par>
                    <p:cTn id="3" fill="hold">
                      <p:stCondLst>
                        <p:cond delay="0"/>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53"/>
                                        </p:tgtEl>
                                        <p:attrNameLst>
                                          <p:attrName>r</p:attrName>
                                        </p:attrNameLst>
                                      </p:cBhvr>
                                    </p:animRot>
                                    <p:animRot by="-240000">
                                      <p:cBhvr>
                                        <p:cTn id="7" dur="200" fill="hold">
                                          <p:stCondLst>
                                            <p:cond delay="200"/>
                                          </p:stCondLst>
                                        </p:cTn>
                                        <p:tgtEl>
                                          <p:spTgt spid="53"/>
                                        </p:tgtEl>
                                        <p:attrNameLst>
                                          <p:attrName>r</p:attrName>
                                        </p:attrNameLst>
                                      </p:cBhvr>
                                    </p:animRot>
                                    <p:animRot by="240000">
                                      <p:cBhvr>
                                        <p:cTn id="8" dur="200" fill="hold">
                                          <p:stCondLst>
                                            <p:cond delay="400"/>
                                          </p:stCondLst>
                                        </p:cTn>
                                        <p:tgtEl>
                                          <p:spTgt spid="53"/>
                                        </p:tgtEl>
                                        <p:attrNameLst>
                                          <p:attrName>r</p:attrName>
                                        </p:attrNameLst>
                                      </p:cBhvr>
                                    </p:animRot>
                                    <p:animRot by="-240000">
                                      <p:cBhvr>
                                        <p:cTn id="9" dur="200" fill="hold">
                                          <p:stCondLst>
                                            <p:cond delay="600"/>
                                          </p:stCondLst>
                                        </p:cTn>
                                        <p:tgtEl>
                                          <p:spTgt spid="53"/>
                                        </p:tgtEl>
                                        <p:attrNameLst>
                                          <p:attrName>r</p:attrName>
                                        </p:attrNameLst>
                                      </p:cBhvr>
                                    </p:animRot>
                                    <p:animRot by="120000">
                                      <p:cBhvr>
                                        <p:cTn id="10" dur="200" fill="hold">
                                          <p:stCondLst>
                                            <p:cond delay="800"/>
                                          </p:stCondLst>
                                        </p:cTn>
                                        <p:tgtEl>
                                          <p:spTgt spid="53"/>
                                        </p:tgtEl>
                                        <p:attrNameLst>
                                          <p:attrName>r</p:attrName>
                                        </p:attrNameLst>
                                      </p:cBhvr>
                                    </p:animRo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46"/>
                                        </p:tgtEl>
                                        <p:attrNameLst>
                                          <p:attrName>style.visibility</p:attrName>
                                        </p:attrNameLst>
                                      </p:cBhvr>
                                      <p:to>
                                        <p:strVal val="visible"/>
                                      </p:to>
                                    </p:set>
                                    <p:animEffect transition="in" filter="fade">
                                      <p:cBhvr>
                                        <p:cTn id="14" dur="500"/>
                                        <p:tgtEl>
                                          <p:spTgt spid="46"/>
                                        </p:tgtEl>
                                      </p:cBhvr>
                                    </p:animEffect>
                                  </p:childTnLst>
                                </p:cTn>
                              </p:par>
                            </p:childTnLst>
                          </p:cTn>
                        </p:par>
                      </p:childTnLst>
                    </p:cTn>
                  </p:par>
                </p:childTnLst>
              </p:cTn>
              <p:nextCondLst>
                <p:cond evt="onClick" delay="0">
                  <p:tgtEl>
                    <p:spTgt spid="53"/>
                  </p:tgtEl>
                </p:cond>
              </p:nextCondLst>
            </p:seq>
            <p:seq concurrent="1" nextAc="seek">
              <p:cTn id="15" restart="whenNotActive" fill="hold" evtFilter="cancelBubble" nodeType="interactiveSeq">
                <p:stCondLst>
                  <p:cond evt="onClick" delay="0">
                    <p:tgtEl>
                      <p:spTgt spid="54"/>
                    </p:tgtEl>
                  </p:cond>
                </p:stCondLst>
                <p:endSync evt="end" delay="0">
                  <p:rtn val="all"/>
                </p:endSync>
                <p:childTnLst>
                  <p:par>
                    <p:cTn id="16" fill="hold">
                      <p:stCondLst>
                        <p:cond delay="0"/>
                      </p:stCondLst>
                      <p:childTnLst>
                        <p:par>
                          <p:cTn id="17" fill="hold">
                            <p:stCondLst>
                              <p:cond delay="0"/>
                            </p:stCondLst>
                            <p:childTnLst>
                              <p:par>
                                <p:cTn id="18" presetID="32" presetClass="emph" presetSubtype="0" fill="hold" grpId="0" nodeType="clickEffect">
                                  <p:stCondLst>
                                    <p:cond delay="0"/>
                                  </p:stCondLst>
                                  <p:childTnLst>
                                    <p:animRot by="120000">
                                      <p:cBhvr>
                                        <p:cTn id="19" dur="100" fill="hold">
                                          <p:stCondLst>
                                            <p:cond delay="0"/>
                                          </p:stCondLst>
                                        </p:cTn>
                                        <p:tgtEl>
                                          <p:spTgt spid="54"/>
                                        </p:tgtEl>
                                        <p:attrNameLst>
                                          <p:attrName>r</p:attrName>
                                        </p:attrNameLst>
                                      </p:cBhvr>
                                    </p:animRot>
                                    <p:animRot by="-240000">
                                      <p:cBhvr>
                                        <p:cTn id="20" dur="200" fill="hold">
                                          <p:stCondLst>
                                            <p:cond delay="200"/>
                                          </p:stCondLst>
                                        </p:cTn>
                                        <p:tgtEl>
                                          <p:spTgt spid="54"/>
                                        </p:tgtEl>
                                        <p:attrNameLst>
                                          <p:attrName>r</p:attrName>
                                        </p:attrNameLst>
                                      </p:cBhvr>
                                    </p:animRot>
                                    <p:animRot by="240000">
                                      <p:cBhvr>
                                        <p:cTn id="21" dur="200" fill="hold">
                                          <p:stCondLst>
                                            <p:cond delay="400"/>
                                          </p:stCondLst>
                                        </p:cTn>
                                        <p:tgtEl>
                                          <p:spTgt spid="54"/>
                                        </p:tgtEl>
                                        <p:attrNameLst>
                                          <p:attrName>r</p:attrName>
                                        </p:attrNameLst>
                                      </p:cBhvr>
                                    </p:animRot>
                                    <p:animRot by="-240000">
                                      <p:cBhvr>
                                        <p:cTn id="22" dur="200" fill="hold">
                                          <p:stCondLst>
                                            <p:cond delay="600"/>
                                          </p:stCondLst>
                                        </p:cTn>
                                        <p:tgtEl>
                                          <p:spTgt spid="54"/>
                                        </p:tgtEl>
                                        <p:attrNameLst>
                                          <p:attrName>r</p:attrName>
                                        </p:attrNameLst>
                                      </p:cBhvr>
                                    </p:animRot>
                                    <p:animRot by="120000">
                                      <p:cBhvr>
                                        <p:cTn id="23" dur="200" fill="hold">
                                          <p:stCondLst>
                                            <p:cond delay="800"/>
                                          </p:stCondLst>
                                        </p:cTn>
                                        <p:tgtEl>
                                          <p:spTgt spid="54"/>
                                        </p:tgtEl>
                                        <p:attrNameLst>
                                          <p:attrName>r</p:attrName>
                                        </p:attrNameLst>
                                      </p:cBhvr>
                                    </p:animRot>
                                  </p:childTnLst>
                                </p:cTn>
                              </p:par>
                              <p:par>
                                <p:cTn id="24" presetID="10" presetClass="entr" presetSubtype="0" fill="hold" grpId="0" nodeType="withEffect">
                                  <p:stCondLst>
                                    <p:cond delay="0"/>
                                  </p:stCondLst>
                                  <p:childTnLst>
                                    <p:set>
                                      <p:cBhvr>
                                        <p:cTn id="25" dur="1" fill="hold">
                                          <p:stCondLst>
                                            <p:cond delay="0"/>
                                          </p:stCondLst>
                                        </p:cTn>
                                        <p:tgtEl>
                                          <p:spTgt spid="55"/>
                                        </p:tgtEl>
                                        <p:attrNameLst>
                                          <p:attrName>style.visibility</p:attrName>
                                        </p:attrNameLst>
                                      </p:cBhvr>
                                      <p:to>
                                        <p:strVal val="visible"/>
                                      </p:to>
                                    </p:set>
                                    <p:animEffect transition="in" filter="fade">
                                      <p:cBhvr>
                                        <p:cTn id="26" dur="500"/>
                                        <p:tgtEl>
                                          <p:spTgt spid="55"/>
                                        </p:tgtEl>
                                      </p:cBhvr>
                                    </p:animEffect>
                                  </p:childTnLst>
                                </p:cTn>
                              </p:par>
                            </p:childTnLst>
                          </p:cTn>
                        </p:par>
                      </p:childTnLst>
                    </p:cTn>
                  </p:par>
                </p:childTnLst>
              </p:cTn>
              <p:nextCondLst>
                <p:cond evt="onClick" delay="0">
                  <p:tgtEl>
                    <p:spTgt spid="54"/>
                  </p:tgtEl>
                </p:cond>
              </p:nextCondLst>
            </p:seq>
            <p:seq concurrent="1" nextAc="seek">
              <p:cTn id="27" restart="whenNotActive" fill="hold" evtFilter="cancelBubble" nodeType="interactiveSeq">
                <p:stCondLst>
                  <p:cond evt="onClick" delay="0">
                    <p:tgtEl>
                      <p:spTgt spid="51"/>
                    </p:tgtEl>
                  </p:cond>
                </p:stCondLst>
                <p:endSync evt="end" delay="0">
                  <p:rtn val="all"/>
                </p:endSync>
                <p:childTnLst>
                  <p:par>
                    <p:cTn id="28" fill="hold">
                      <p:stCondLst>
                        <p:cond delay="0"/>
                      </p:stCondLst>
                      <p:childTnLst>
                        <p:par>
                          <p:cTn id="29" fill="hold">
                            <p:stCondLst>
                              <p:cond delay="0"/>
                            </p:stCondLst>
                            <p:childTnLst>
                              <p:par>
                                <p:cTn id="30" presetID="32" presetClass="emph" presetSubtype="0" fill="hold" grpId="0" nodeType="clickEffect">
                                  <p:stCondLst>
                                    <p:cond delay="0"/>
                                  </p:stCondLst>
                                  <p:childTnLst>
                                    <p:animRot by="120000">
                                      <p:cBhvr>
                                        <p:cTn id="31" dur="100" fill="hold">
                                          <p:stCondLst>
                                            <p:cond delay="0"/>
                                          </p:stCondLst>
                                        </p:cTn>
                                        <p:tgtEl>
                                          <p:spTgt spid="51"/>
                                        </p:tgtEl>
                                        <p:attrNameLst>
                                          <p:attrName>r</p:attrName>
                                        </p:attrNameLst>
                                      </p:cBhvr>
                                    </p:animRot>
                                    <p:animRot by="-240000">
                                      <p:cBhvr>
                                        <p:cTn id="32" dur="200" fill="hold">
                                          <p:stCondLst>
                                            <p:cond delay="200"/>
                                          </p:stCondLst>
                                        </p:cTn>
                                        <p:tgtEl>
                                          <p:spTgt spid="51"/>
                                        </p:tgtEl>
                                        <p:attrNameLst>
                                          <p:attrName>r</p:attrName>
                                        </p:attrNameLst>
                                      </p:cBhvr>
                                    </p:animRot>
                                    <p:animRot by="240000">
                                      <p:cBhvr>
                                        <p:cTn id="33" dur="200" fill="hold">
                                          <p:stCondLst>
                                            <p:cond delay="400"/>
                                          </p:stCondLst>
                                        </p:cTn>
                                        <p:tgtEl>
                                          <p:spTgt spid="51"/>
                                        </p:tgtEl>
                                        <p:attrNameLst>
                                          <p:attrName>r</p:attrName>
                                        </p:attrNameLst>
                                      </p:cBhvr>
                                    </p:animRot>
                                    <p:animRot by="-240000">
                                      <p:cBhvr>
                                        <p:cTn id="34" dur="200" fill="hold">
                                          <p:stCondLst>
                                            <p:cond delay="600"/>
                                          </p:stCondLst>
                                        </p:cTn>
                                        <p:tgtEl>
                                          <p:spTgt spid="51"/>
                                        </p:tgtEl>
                                        <p:attrNameLst>
                                          <p:attrName>r</p:attrName>
                                        </p:attrNameLst>
                                      </p:cBhvr>
                                    </p:animRot>
                                    <p:animRot by="120000">
                                      <p:cBhvr>
                                        <p:cTn id="35" dur="200" fill="hold">
                                          <p:stCondLst>
                                            <p:cond delay="800"/>
                                          </p:stCondLst>
                                        </p:cTn>
                                        <p:tgtEl>
                                          <p:spTgt spid="51"/>
                                        </p:tgtEl>
                                        <p:attrNameLst>
                                          <p:attrName>r</p:attrName>
                                        </p:attrNameLst>
                                      </p:cBhvr>
                                    </p:animRot>
                                  </p:childTnLst>
                                </p:cTn>
                              </p:par>
                            </p:childTnLst>
                          </p:cTn>
                        </p:par>
                        <p:par>
                          <p:cTn id="36" fill="hold">
                            <p:stCondLst>
                              <p:cond delay="1000"/>
                            </p:stCondLst>
                            <p:childTnLst>
                              <p:par>
                                <p:cTn id="37" presetID="10" presetClass="entr" presetSubtype="0" fill="hold" grpId="0" nodeType="afterEffect">
                                  <p:stCondLst>
                                    <p:cond delay="0"/>
                                  </p:stCondLst>
                                  <p:childTnLst>
                                    <p:set>
                                      <p:cBhvr>
                                        <p:cTn id="38" dur="1" fill="hold">
                                          <p:stCondLst>
                                            <p:cond delay="0"/>
                                          </p:stCondLst>
                                        </p:cTn>
                                        <p:tgtEl>
                                          <p:spTgt spid="60"/>
                                        </p:tgtEl>
                                        <p:attrNameLst>
                                          <p:attrName>style.visibility</p:attrName>
                                        </p:attrNameLst>
                                      </p:cBhvr>
                                      <p:to>
                                        <p:strVal val="visible"/>
                                      </p:to>
                                    </p:set>
                                    <p:animEffect transition="in" filter="fade">
                                      <p:cBhvr>
                                        <p:cTn id="39" dur="500"/>
                                        <p:tgtEl>
                                          <p:spTgt spid="60"/>
                                        </p:tgtEl>
                                      </p:cBhvr>
                                    </p:animEffect>
                                  </p:childTnLst>
                                </p:cTn>
                              </p:par>
                            </p:childTnLst>
                          </p:cTn>
                        </p:par>
                      </p:childTnLst>
                    </p:cTn>
                  </p:par>
                </p:childTnLst>
              </p:cTn>
              <p:nextCondLst>
                <p:cond evt="onClick" delay="0">
                  <p:tgtEl>
                    <p:spTgt spid="51"/>
                  </p:tgtEl>
                </p:cond>
              </p:nextCondLst>
            </p:seq>
            <p:seq concurrent="1" nextAc="seek">
              <p:cTn id="40" restart="whenNotActive" fill="hold" evtFilter="cancelBubble" nodeType="interactiveSeq">
                <p:stCondLst>
                  <p:cond evt="onClick" delay="0">
                    <p:tgtEl>
                      <p:spTgt spid="49"/>
                    </p:tgtEl>
                  </p:cond>
                </p:stCondLst>
                <p:endSync evt="end" delay="0">
                  <p:rtn val="all"/>
                </p:endSync>
                <p:childTnLst>
                  <p:par>
                    <p:cTn id="41" fill="hold">
                      <p:stCondLst>
                        <p:cond delay="0"/>
                      </p:stCondLst>
                      <p:childTnLst>
                        <p:par>
                          <p:cTn id="42" fill="hold">
                            <p:stCondLst>
                              <p:cond delay="0"/>
                            </p:stCondLst>
                            <p:childTnLst>
                              <p:par>
                                <p:cTn id="43" presetID="32" presetClass="emph" presetSubtype="0" fill="hold" grpId="0" nodeType="clickEffect">
                                  <p:stCondLst>
                                    <p:cond delay="0"/>
                                  </p:stCondLst>
                                  <p:childTnLst>
                                    <p:animRot by="120000">
                                      <p:cBhvr>
                                        <p:cTn id="44" dur="100" fill="hold">
                                          <p:stCondLst>
                                            <p:cond delay="0"/>
                                          </p:stCondLst>
                                        </p:cTn>
                                        <p:tgtEl>
                                          <p:spTgt spid="49"/>
                                        </p:tgtEl>
                                        <p:attrNameLst>
                                          <p:attrName>r</p:attrName>
                                        </p:attrNameLst>
                                      </p:cBhvr>
                                    </p:animRot>
                                    <p:animRot by="-240000">
                                      <p:cBhvr>
                                        <p:cTn id="45" dur="200" fill="hold">
                                          <p:stCondLst>
                                            <p:cond delay="200"/>
                                          </p:stCondLst>
                                        </p:cTn>
                                        <p:tgtEl>
                                          <p:spTgt spid="49"/>
                                        </p:tgtEl>
                                        <p:attrNameLst>
                                          <p:attrName>r</p:attrName>
                                        </p:attrNameLst>
                                      </p:cBhvr>
                                    </p:animRot>
                                    <p:animRot by="240000">
                                      <p:cBhvr>
                                        <p:cTn id="46" dur="200" fill="hold">
                                          <p:stCondLst>
                                            <p:cond delay="400"/>
                                          </p:stCondLst>
                                        </p:cTn>
                                        <p:tgtEl>
                                          <p:spTgt spid="49"/>
                                        </p:tgtEl>
                                        <p:attrNameLst>
                                          <p:attrName>r</p:attrName>
                                        </p:attrNameLst>
                                      </p:cBhvr>
                                    </p:animRot>
                                    <p:animRot by="-240000">
                                      <p:cBhvr>
                                        <p:cTn id="47" dur="200" fill="hold">
                                          <p:stCondLst>
                                            <p:cond delay="600"/>
                                          </p:stCondLst>
                                        </p:cTn>
                                        <p:tgtEl>
                                          <p:spTgt spid="49"/>
                                        </p:tgtEl>
                                        <p:attrNameLst>
                                          <p:attrName>r</p:attrName>
                                        </p:attrNameLst>
                                      </p:cBhvr>
                                    </p:animRot>
                                    <p:animRot by="120000">
                                      <p:cBhvr>
                                        <p:cTn id="48" dur="200" fill="hold">
                                          <p:stCondLst>
                                            <p:cond delay="800"/>
                                          </p:stCondLst>
                                        </p:cTn>
                                        <p:tgtEl>
                                          <p:spTgt spid="49"/>
                                        </p:tgtEl>
                                        <p:attrNameLst>
                                          <p:attrName>r</p:attrName>
                                        </p:attrNameLst>
                                      </p:cBhvr>
                                    </p:animRot>
                                  </p:childTnLst>
                                </p:cTn>
                              </p:par>
                            </p:childTnLst>
                          </p:cTn>
                        </p:par>
                        <p:par>
                          <p:cTn id="49" fill="hold">
                            <p:stCondLst>
                              <p:cond delay="1000"/>
                            </p:stCondLst>
                            <p:childTnLst>
                              <p:par>
                                <p:cTn id="50" presetID="10" presetClass="entr" presetSubtype="0" fill="hold" grpId="0" nodeType="afterEffect">
                                  <p:stCondLst>
                                    <p:cond delay="0"/>
                                  </p:stCondLst>
                                  <p:childTnLst>
                                    <p:set>
                                      <p:cBhvr>
                                        <p:cTn id="51" dur="1" fill="hold">
                                          <p:stCondLst>
                                            <p:cond delay="0"/>
                                          </p:stCondLst>
                                        </p:cTn>
                                        <p:tgtEl>
                                          <p:spTgt spid="61"/>
                                        </p:tgtEl>
                                        <p:attrNameLst>
                                          <p:attrName>style.visibility</p:attrName>
                                        </p:attrNameLst>
                                      </p:cBhvr>
                                      <p:to>
                                        <p:strVal val="visible"/>
                                      </p:to>
                                    </p:set>
                                    <p:animEffect transition="in" filter="fade">
                                      <p:cBhvr>
                                        <p:cTn id="52" dur="500"/>
                                        <p:tgtEl>
                                          <p:spTgt spid="61"/>
                                        </p:tgtEl>
                                      </p:cBhvr>
                                    </p:animEffect>
                                  </p:childTnLst>
                                </p:cTn>
                              </p:par>
                            </p:childTnLst>
                          </p:cTn>
                        </p:par>
                      </p:childTnLst>
                    </p:cTn>
                  </p:par>
                </p:childTnLst>
              </p:cTn>
              <p:nextCondLst>
                <p:cond evt="onClick" delay="0">
                  <p:tgtEl>
                    <p:spTgt spid="49"/>
                  </p:tgtEl>
                </p:cond>
              </p:nextCondLst>
            </p:seq>
            <p:seq concurrent="1" nextAc="seek">
              <p:cTn id="53" restart="whenNotActive" fill="hold" evtFilter="cancelBubble" nodeType="interactiveSeq">
                <p:stCondLst>
                  <p:cond evt="onClick" delay="0">
                    <p:tgtEl>
                      <p:spTgt spid="64"/>
                    </p:tgtEl>
                  </p:cond>
                </p:stCondLst>
                <p:endSync evt="end" delay="0">
                  <p:rtn val="all"/>
                </p:endSync>
                <p:childTnLst>
                  <p:par>
                    <p:cTn id="54" fill="hold">
                      <p:stCondLst>
                        <p:cond delay="0"/>
                      </p:stCondLst>
                      <p:childTnLst>
                        <p:par>
                          <p:cTn id="55" fill="hold">
                            <p:stCondLst>
                              <p:cond delay="0"/>
                            </p:stCondLst>
                            <p:childTnLst>
                              <p:par>
                                <p:cTn id="56" presetID="32" presetClass="emph" presetSubtype="0" fill="hold" grpId="0" nodeType="clickEffect">
                                  <p:stCondLst>
                                    <p:cond delay="0"/>
                                  </p:stCondLst>
                                  <p:childTnLst>
                                    <p:animRot by="120000">
                                      <p:cBhvr>
                                        <p:cTn id="57" dur="100" fill="hold">
                                          <p:stCondLst>
                                            <p:cond delay="0"/>
                                          </p:stCondLst>
                                        </p:cTn>
                                        <p:tgtEl>
                                          <p:spTgt spid="64"/>
                                        </p:tgtEl>
                                        <p:attrNameLst>
                                          <p:attrName>r</p:attrName>
                                        </p:attrNameLst>
                                      </p:cBhvr>
                                    </p:animRot>
                                    <p:animRot by="-240000">
                                      <p:cBhvr>
                                        <p:cTn id="58" dur="200" fill="hold">
                                          <p:stCondLst>
                                            <p:cond delay="200"/>
                                          </p:stCondLst>
                                        </p:cTn>
                                        <p:tgtEl>
                                          <p:spTgt spid="64"/>
                                        </p:tgtEl>
                                        <p:attrNameLst>
                                          <p:attrName>r</p:attrName>
                                        </p:attrNameLst>
                                      </p:cBhvr>
                                    </p:animRot>
                                    <p:animRot by="240000">
                                      <p:cBhvr>
                                        <p:cTn id="59" dur="200" fill="hold">
                                          <p:stCondLst>
                                            <p:cond delay="400"/>
                                          </p:stCondLst>
                                        </p:cTn>
                                        <p:tgtEl>
                                          <p:spTgt spid="64"/>
                                        </p:tgtEl>
                                        <p:attrNameLst>
                                          <p:attrName>r</p:attrName>
                                        </p:attrNameLst>
                                      </p:cBhvr>
                                    </p:animRot>
                                    <p:animRot by="-240000">
                                      <p:cBhvr>
                                        <p:cTn id="60" dur="200" fill="hold">
                                          <p:stCondLst>
                                            <p:cond delay="600"/>
                                          </p:stCondLst>
                                        </p:cTn>
                                        <p:tgtEl>
                                          <p:spTgt spid="64"/>
                                        </p:tgtEl>
                                        <p:attrNameLst>
                                          <p:attrName>r</p:attrName>
                                        </p:attrNameLst>
                                      </p:cBhvr>
                                    </p:animRot>
                                    <p:animRot by="120000">
                                      <p:cBhvr>
                                        <p:cTn id="61" dur="200" fill="hold">
                                          <p:stCondLst>
                                            <p:cond delay="800"/>
                                          </p:stCondLst>
                                        </p:cTn>
                                        <p:tgtEl>
                                          <p:spTgt spid="64"/>
                                        </p:tgtEl>
                                        <p:attrNameLst>
                                          <p:attrName>r</p:attrName>
                                        </p:attrNameLst>
                                      </p:cBhvr>
                                    </p:animRot>
                                  </p:childTnLst>
                                </p:cTn>
                              </p:par>
                            </p:childTnLst>
                          </p:cTn>
                        </p:par>
                        <p:par>
                          <p:cTn id="62" fill="hold">
                            <p:stCondLst>
                              <p:cond delay="1000"/>
                            </p:stCondLst>
                            <p:childTnLst>
                              <p:par>
                                <p:cTn id="63" presetID="10" presetClass="entr" presetSubtype="0" fill="hold" grpId="0" nodeType="afterEffect">
                                  <p:stCondLst>
                                    <p:cond delay="0"/>
                                  </p:stCondLst>
                                  <p:childTnLst>
                                    <p:set>
                                      <p:cBhvr>
                                        <p:cTn id="64" dur="1" fill="hold">
                                          <p:stCondLst>
                                            <p:cond delay="0"/>
                                          </p:stCondLst>
                                        </p:cTn>
                                        <p:tgtEl>
                                          <p:spTgt spid="63"/>
                                        </p:tgtEl>
                                        <p:attrNameLst>
                                          <p:attrName>style.visibility</p:attrName>
                                        </p:attrNameLst>
                                      </p:cBhvr>
                                      <p:to>
                                        <p:strVal val="visible"/>
                                      </p:to>
                                    </p:set>
                                    <p:animEffect transition="in" filter="fade">
                                      <p:cBhvr>
                                        <p:cTn id="65" dur="500"/>
                                        <p:tgtEl>
                                          <p:spTgt spid="63"/>
                                        </p:tgtEl>
                                      </p:cBhvr>
                                    </p:animEffect>
                                  </p:childTnLst>
                                </p:cTn>
                              </p:par>
                            </p:childTnLst>
                          </p:cTn>
                        </p:par>
                      </p:childTnLst>
                    </p:cTn>
                  </p:par>
                </p:childTnLst>
              </p:cTn>
              <p:nextCondLst>
                <p:cond evt="onClick" delay="0">
                  <p:tgtEl>
                    <p:spTgt spid="64"/>
                  </p:tgtEl>
                </p:cond>
              </p:nextCondLst>
            </p:seq>
            <p:seq concurrent="1" nextAc="seek">
              <p:cTn id="66" restart="whenNotActive" fill="hold" evtFilter="cancelBubble" nodeType="interactiveSeq">
                <p:stCondLst>
                  <p:cond evt="onClick" delay="0">
                    <p:tgtEl>
                      <p:spTgt spid="48"/>
                    </p:tgtEl>
                  </p:cond>
                </p:stCondLst>
                <p:endSync evt="end" delay="0">
                  <p:rtn val="all"/>
                </p:endSync>
                <p:childTnLst>
                  <p:par>
                    <p:cTn id="67" fill="hold">
                      <p:stCondLst>
                        <p:cond delay="0"/>
                      </p:stCondLst>
                      <p:childTnLst>
                        <p:par>
                          <p:cTn id="68" fill="hold">
                            <p:stCondLst>
                              <p:cond delay="0"/>
                            </p:stCondLst>
                            <p:childTnLst>
                              <p:par>
                                <p:cTn id="69" presetID="32" presetClass="emph" presetSubtype="0" fill="hold" grpId="0" nodeType="clickEffect">
                                  <p:stCondLst>
                                    <p:cond delay="0"/>
                                  </p:stCondLst>
                                  <p:childTnLst>
                                    <p:animRot by="120000">
                                      <p:cBhvr>
                                        <p:cTn id="70" dur="100" fill="hold">
                                          <p:stCondLst>
                                            <p:cond delay="0"/>
                                          </p:stCondLst>
                                        </p:cTn>
                                        <p:tgtEl>
                                          <p:spTgt spid="48"/>
                                        </p:tgtEl>
                                        <p:attrNameLst>
                                          <p:attrName>r</p:attrName>
                                        </p:attrNameLst>
                                      </p:cBhvr>
                                    </p:animRot>
                                    <p:animRot by="-240000">
                                      <p:cBhvr>
                                        <p:cTn id="71" dur="200" fill="hold">
                                          <p:stCondLst>
                                            <p:cond delay="200"/>
                                          </p:stCondLst>
                                        </p:cTn>
                                        <p:tgtEl>
                                          <p:spTgt spid="48"/>
                                        </p:tgtEl>
                                        <p:attrNameLst>
                                          <p:attrName>r</p:attrName>
                                        </p:attrNameLst>
                                      </p:cBhvr>
                                    </p:animRot>
                                    <p:animRot by="240000">
                                      <p:cBhvr>
                                        <p:cTn id="72" dur="200" fill="hold">
                                          <p:stCondLst>
                                            <p:cond delay="400"/>
                                          </p:stCondLst>
                                        </p:cTn>
                                        <p:tgtEl>
                                          <p:spTgt spid="48"/>
                                        </p:tgtEl>
                                        <p:attrNameLst>
                                          <p:attrName>r</p:attrName>
                                        </p:attrNameLst>
                                      </p:cBhvr>
                                    </p:animRot>
                                    <p:animRot by="-240000">
                                      <p:cBhvr>
                                        <p:cTn id="73" dur="200" fill="hold">
                                          <p:stCondLst>
                                            <p:cond delay="600"/>
                                          </p:stCondLst>
                                        </p:cTn>
                                        <p:tgtEl>
                                          <p:spTgt spid="48"/>
                                        </p:tgtEl>
                                        <p:attrNameLst>
                                          <p:attrName>r</p:attrName>
                                        </p:attrNameLst>
                                      </p:cBhvr>
                                    </p:animRot>
                                    <p:animRot by="120000">
                                      <p:cBhvr>
                                        <p:cTn id="74" dur="200" fill="hold">
                                          <p:stCondLst>
                                            <p:cond delay="800"/>
                                          </p:stCondLst>
                                        </p:cTn>
                                        <p:tgtEl>
                                          <p:spTgt spid="48"/>
                                        </p:tgtEl>
                                        <p:attrNameLst>
                                          <p:attrName>r</p:attrName>
                                        </p:attrNameLst>
                                      </p:cBhvr>
                                    </p:animRot>
                                  </p:childTnLst>
                                </p:cTn>
                              </p:par>
                            </p:childTnLst>
                          </p:cTn>
                        </p:par>
                        <p:par>
                          <p:cTn id="75" fill="hold">
                            <p:stCondLst>
                              <p:cond delay="1000"/>
                            </p:stCondLst>
                            <p:childTnLst>
                              <p:par>
                                <p:cTn id="76" presetID="10" presetClass="entr" presetSubtype="0" fill="hold" grpId="0" nodeType="afterEffect">
                                  <p:stCondLst>
                                    <p:cond delay="0"/>
                                  </p:stCondLst>
                                  <p:childTnLst>
                                    <p:set>
                                      <p:cBhvr>
                                        <p:cTn id="77" dur="1" fill="hold">
                                          <p:stCondLst>
                                            <p:cond delay="0"/>
                                          </p:stCondLst>
                                        </p:cTn>
                                        <p:tgtEl>
                                          <p:spTgt spid="59"/>
                                        </p:tgtEl>
                                        <p:attrNameLst>
                                          <p:attrName>style.visibility</p:attrName>
                                        </p:attrNameLst>
                                      </p:cBhvr>
                                      <p:to>
                                        <p:strVal val="visible"/>
                                      </p:to>
                                    </p:set>
                                    <p:animEffect transition="in" filter="fade">
                                      <p:cBhvr>
                                        <p:cTn id="78" dur="500"/>
                                        <p:tgtEl>
                                          <p:spTgt spid="59"/>
                                        </p:tgtEl>
                                      </p:cBhvr>
                                    </p:animEffect>
                                  </p:childTnLst>
                                </p:cTn>
                              </p:par>
                            </p:childTnLst>
                          </p:cTn>
                        </p:par>
                      </p:childTnLst>
                    </p:cTn>
                  </p:par>
                </p:childTnLst>
              </p:cTn>
              <p:nextCondLst>
                <p:cond evt="onClick" delay="0">
                  <p:tgtEl>
                    <p:spTgt spid="48"/>
                  </p:tgtEl>
                </p:cond>
              </p:nextCondLst>
            </p:seq>
            <p:seq concurrent="1" nextAc="seek">
              <p:cTn id="79" restart="whenNotActive" fill="hold" evtFilter="cancelBubble" nodeType="interactiveSeq">
                <p:stCondLst>
                  <p:cond evt="onClick" delay="0">
                    <p:tgtEl>
                      <p:spTgt spid="50"/>
                    </p:tgtEl>
                  </p:cond>
                </p:stCondLst>
                <p:endSync evt="end" delay="0">
                  <p:rtn val="all"/>
                </p:endSync>
                <p:childTnLst>
                  <p:par>
                    <p:cTn id="80" fill="hold">
                      <p:stCondLst>
                        <p:cond delay="0"/>
                      </p:stCondLst>
                      <p:childTnLst>
                        <p:par>
                          <p:cTn id="81" fill="hold">
                            <p:stCondLst>
                              <p:cond delay="0"/>
                            </p:stCondLst>
                            <p:childTnLst>
                              <p:par>
                                <p:cTn id="82" presetID="32" presetClass="emph" presetSubtype="0" fill="hold" grpId="0" nodeType="clickEffect">
                                  <p:stCondLst>
                                    <p:cond delay="0"/>
                                  </p:stCondLst>
                                  <p:childTnLst>
                                    <p:animRot by="120000">
                                      <p:cBhvr>
                                        <p:cTn id="83" dur="100" fill="hold">
                                          <p:stCondLst>
                                            <p:cond delay="0"/>
                                          </p:stCondLst>
                                        </p:cTn>
                                        <p:tgtEl>
                                          <p:spTgt spid="50"/>
                                        </p:tgtEl>
                                        <p:attrNameLst>
                                          <p:attrName>r</p:attrName>
                                        </p:attrNameLst>
                                      </p:cBhvr>
                                    </p:animRot>
                                    <p:animRot by="-240000">
                                      <p:cBhvr>
                                        <p:cTn id="84" dur="200" fill="hold">
                                          <p:stCondLst>
                                            <p:cond delay="200"/>
                                          </p:stCondLst>
                                        </p:cTn>
                                        <p:tgtEl>
                                          <p:spTgt spid="50"/>
                                        </p:tgtEl>
                                        <p:attrNameLst>
                                          <p:attrName>r</p:attrName>
                                        </p:attrNameLst>
                                      </p:cBhvr>
                                    </p:animRot>
                                    <p:animRot by="240000">
                                      <p:cBhvr>
                                        <p:cTn id="85" dur="200" fill="hold">
                                          <p:stCondLst>
                                            <p:cond delay="400"/>
                                          </p:stCondLst>
                                        </p:cTn>
                                        <p:tgtEl>
                                          <p:spTgt spid="50"/>
                                        </p:tgtEl>
                                        <p:attrNameLst>
                                          <p:attrName>r</p:attrName>
                                        </p:attrNameLst>
                                      </p:cBhvr>
                                    </p:animRot>
                                    <p:animRot by="-240000">
                                      <p:cBhvr>
                                        <p:cTn id="86" dur="200" fill="hold">
                                          <p:stCondLst>
                                            <p:cond delay="600"/>
                                          </p:stCondLst>
                                        </p:cTn>
                                        <p:tgtEl>
                                          <p:spTgt spid="50"/>
                                        </p:tgtEl>
                                        <p:attrNameLst>
                                          <p:attrName>r</p:attrName>
                                        </p:attrNameLst>
                                      </p:cBhvr>
                                    </p:animRot>
                                    <p:animRot by="120000">
                                      <p:cBhvr>
                                        <p:cTn id="87" dur="200" fill="hold">
                                          <p:stCondLst>
                                            <p:cond delay="800"/>
                                          </p:stCondLst>
                                        </p:cTn>
                                        <p:tgtEl>
                                          <p:spTgt spid="50"/>
                                        </p:tgtEl>
                                        <p:attrNameLst>
                                          <p:attrName>r</p:attrName>
                                        </p:attrNameLst>
                                      </p:cBhvr>
                                    </p:animRot>
                                  </p:childTnLst>
                                </p:cTn>
                              </p:par>
                            </p:childTnLst>
                          </p:cTn>
                        </p:par>
                        <p:par>
                          <p:cTn id="88" fill="hold">
                            <p:stCondLst>
                              <p:cond delay="1000"/>
                            </p:stCondLst>
                            <p:childTnLst>
                              <p:par>
                                <p:cTn id="89" presetID="10" presetClass="entr" presetSubtype="0" fill="hold" grpId="0" nodeType="afterEffect">
                                  <p:stCondLst>
                                    <p:cond delay="0"/>
                                  </p:stCondLst>
                                  <p:childTnLst>
                                    <p:set>
                                      <p:cBhvr>
                                        <p:cTn id="90" dur="1" fill="hold">
                                          <p:stCondLst>
                                            <p:cond delay="0"/>
                                          </p:stCondLst>
                                        </p:cTn>
                                        <p:tgtEl>
                                          <p:spTgt spid="58"/>
                                        </p:tgtEl>
                                        <p:attrNameLst>
                                          <p:attrName>style.visibility</p:attrName>
                                        </p:attrNameLst>
                                      </p:cBhvr>
                                      <p:to>
                                        <p:strVal val="visible"/>
                                      </p:to>
                                    </p:set>
                                    <p:animEffect transition="in" filter="fade">
                                      <p:cBhvr>
                                        <p:cTn id="91" dur="500"/>
                                        <p:tgtEl>
                                          <p:spTgt spid="58"/>
                                        </p:tgtEl>
                                      </p:cBhvr>
                                    </p:animEffect>
                                  </p:childTnLst>
                                </p:cTn>
                              </p:par>
                            </p:childTnLst>
                          </p:cTn>
                        </p:par>
                      </p:childTnLst>
                    </p:cTn>
                  </p:par>
                </p:childTnLst>
              </p:cTn>
              <p:nextCondLst>
                <p:cond evt="onClick" delay="0">
                  <p:tgtEl>
                    <p:spTgt spid="50"/>
                  </p:tgtEl>
                </p:cond>
              </p:nextCondLst>
            </p:seq>
            <p:seq concurrent="1" nextAc="seek">
              <p:cTn id="92" restart="whenNotActive" fill="hold" evtFilter="cancelBubble" nodeType="interactiveSeq">
                <p:stCondLst>
                  <p:cond evt="onClick" delay="0">
                    <p:tgtEl>
                      <p:spTgt spid="47"/>
                    </p:tgtEl>
                  </p:cond>
                </p:stCondLst>
                <p:endSync evt="end" delay="0">
                  <p:rtn val="all"/>
                </p:endSync>
                <p:childTnLst>
                  <p:par>
                    <p:cTn id="93" fill="hold">
                      <p:stCondLst>
                        <p:cond delay="0"/>
                      </p:stCondLst>
                      <p:childTnLst>
                        <p:par>
                          <p:cTn id="94" fill="hold">
                            <p:stCondLst>
                              <p:cond delay="0"/>
                            </p:stCondLst>
                            <p:childTnLst>
                              <p:par>
                                <p:cTn id="95" presetID="32" presetClass="emph" presetSubtype="0" fill="hold" grpId="0" nodeType="clickEffect">
                                  <p:stCondLst>
                                    <p:cond delay="0"/>
                                  </p:stCondLst>
                                  <p:childTnLst>
                                    <p:animRot by="120000">
                                      <p:cBhvr>
                                        <p:cTn id="96" dur="100" fill="hold">
                                          <p:stCondLst>
                                            <p:cond delay="0"/>
                                          </p:stCondLst>
                                        </p:cTn>
                                        <p:tgtEl>
                                          <p:spTgt spid="47"/>
                                        </p:tgtEl>
                                        <p:attrNameLst>
                                          <p:attrName>r</p:attrName>
                                        </p:attrNameLst>
                                      </p:cBhvr>
                                    </p:animRot>
                                    <p:animRot by="-240000">
                                      <p:cBhvr>
                                        <p:cTn id="97" dur="200" fill="hold">
                                          <p:stCondLst>
                                            <p:cond delay="200"/>
                                          </p:stCondLst>
                                        </p:cTn>
                                        <p:tgtEl>
                                          <p:spTgt spid="47"/>
                                        </p:tgtEl>
                                        <p:attrNameLst>
                                          <p:attrName>r</p:attrName>
                                        </p:attrNameLst>
                                      </p:cBhvr>
                                    </p:animRot>
                                    <p:animRot by="240000">
                                      <p:cBhvr>
                                        <p:cTn id="98" dur="200" fill="hold">
                                          <p:stCondLst>
                                            <p:cond delay="400"/>
                                          </p:stCondLst>
                                        </p:cTn>
                                        <p:tgtEl>
                                          <p:spTgt spid="47"/>
                                        </p:tgtEl>
                                        <p:attrNameLst>
                                          <p:attrName>r</p:attrName>
                                        </p:attrNameLst>
                                      </p:cBhvr>
                                    </p:animRot>
                                    <p:animRot by="-240000">
                                      <p:cBhvr>
                                        <p:cTn id="99" dur="200" fill="hold">
                                          <p:stCondLst>
                                            <p:cond delay="600"/>
                                          </p:stCondLst>
                                        </p:cTn>
                                        <p:tgtEl>
                                          <p:spTgt spid="47"/>
                                        </p:tgtEl>
                                        <p:attrNameLst>
                                          <p:attrName>r</p:attrName>
                                        </p:attrNameLst>
                                      </p:cBhvr>
                                    </p:animRot>
                                    <p:animRot by="120000">
                                      <p:cBhvr>
                                        <p:cTn id="100" dur="200" fill="hold">
                                          <p:stCondLst>
                                            <p:cond delay="800"/>
                                          </p:stCondLst>
                                        </p:cTn>
                                        <p:tgtEl>
                                          <p:spTgt spid="47"/>
                                        </p:tgtEl>
                                        <p:attrNameLst>
                                          <p:attrName>r</p:attrName>
                                        </p:attrNameLst>
                                      </p:cBhvr>
                                    </p:animRot>
                                  </p:childTnLst>
                                </p:cTn>
                              </p:par>
                            </p:childTnLst>
                          </p:cTn>
                        </p:par>
                        <p:par>
                          <p:cTn id="101" fill="hold">
                            <p:stCondLst>
                              <p:cond delay="1000"/>
                            </p:stCondLst>
                            <p:childTnLst>
                              <p:par>
                                <p:cTn id="102" presetID="10" presetClass="entr" presetSubtype="0" fill="hold" grpId="0" nodeType="afterEffect">
                                  <p:stCondLst>
                                    <p:cond delay="0"/>
                                  </p:stCondLst>
                                  <p:childTnLst>
                                    <p:set>
                                      <p:cBhvr>
                                        <p:cTn id="103" dur="1" fill="hold">
                                          <p:stCondLst>
                                            <p:cond delay="0"/>
                                          </p:stCondLst>
                                        </p:cTn>
                                        <p:tgtEl>
                                          <p:spTgt spid="57"/>
                                        </p:tgtEl>
                                        <p:attrNameLst>
                                          <p:attrName>style.visibility</p:attrName>
                                        </p:attrNameLst>
                                      </p:cBhvr>
                                      <p:to>
                                        <p:strVal val="visible"/>
                                      </p:to>
                                    </p:set>
                                    <p:animEffect transition="in" filter="fade">
                                      <p:cBhvr>
                                        <p:cTn id="104" dur="500"/>
                                        <p:tgtEl>
                                          <p:spTgt spid="57"/>
                                        </p:tgtEl>
                                      </p:cBhvr>
                                    </p:animEffect>
                                  </p:childTnLst>
                                </p:cTn>
                              </p:par>
                            </p:childTnLst>
                          </p:cTn>
                        </p:par>
                      </p:childTnLst>
                    </p:cTn>
                  </p:par>
                </p:childTnLst>
              </p:cTn>
              <p:nextCondLst>
                <p:cond evt="onClick" delay="0">
                  <p:tgtEl>
                    <p:spTgt spid="47"/>
                  </p:tgtEl>
                </p:cond>
              </p:nextCondLst>
            </p:seq>
            <p:seq concurrent="1" nextAc="seek">
              <p:cTn id="105" restart="whenNotActive" fill="hold" evtFilter="cancelBubble" nodeType="interactiveSeq">
                <p:stCondLst>
                  <p:cond evt="onClick" delay="0">
                    <p:tgtEl>
                      <p:spTgt spid="52"/>
                    </p:tgtEl>
                  </p:cond>
                </p:stCondLst>
                <p:endSync evt="end" delay="0">
                  <p:rtn val="all"/>
                </p:endSync>
                <p:childTnLst>
                  <p:par>
                    <p:cTn id="106" fill="hold">
                      <p:stCondLst>
                        <p:cond delay="0"/>
                      </p:stCondLst>
                      <p:childTnLst>
                        <p:par>
                          <p:cTn id="107" fill="hold">
                            <p:stCondLst>
                              <p:cond delay="0"/>
                            </p:stCondLst>
                            <p:childTnLst>
                              <p:par>
                                <p:cTn id="108" presetID="32" presetClass="emph" presetSubtype="0" fill="hold" grpId="0" nodeType="clickEffect">
                                  <p:stCondLst>
                                    <p:cond delay="0"/>
                                  </p:stCondLst>
                                  <p:childTnLst>
                                    <p:animRot by="120000">
                                      <p:cBhvr>
                                        <p:cTn id="109" dur="100" fill="hold">
                                          <p:stCondLst>
                                            <p:cond delay="0"/>
                                          </p:stCondLst>
                                        </p:cTn>
                                        <p:tgtEl>
                                          <p:spTgt spid="52"/>
                                        </p:tgtEl>
                                        <p:attrNameLst>
                                          <p:attrName>r</p:attrName>
                                        </p:attrNameLst>
                                      </p:cBhvr>
                                    </p:animRot>
                                    <p:animRot by="-240000">
                                      <p:cBhvr>
                                        <p:cTn id="110" dur="200" fill="hold">
                                          <p:stCondLst>
                                            <p:cond delay="200"/>
                                          </p:stCondLst>
                                        </p:cTn>
                                        <p:tgtEl>
                                          <p:spTgt spid="52"/>
                                        </p:tgtEl>
                                        <p:attrNameLst>
                                          <p:attrName>r</p:attrName>
                                        </p:attrNameLst>
                                      </p:cBhvr>
                                    </p:animRot>
                                    <p:animRot by="240000">
                                      <p:cBhvr>
                                        <p:cTn id="111" dur="200" fill="hold">
                                          <p:stCondLst>
                                            <p:cond delay="400"/>
                                          </p:stCondLst>
                                        </p:cTn>
                                        <p:tgtEl>
                                          <p:spTgt spid="52"/>
                                        </p:tgtEl>
                                        <p:attrNameLst>
                                          <p:attrName>r</p:attrName>
                                        </p:attrNameLst>
                                      </p:cBhvr>
                                    </p:animRot>
                                    <p:animRot by="-240000">
                                      <p:cBhvr>
                                        <p:cTn id="112" dur="200" fill="hold">
                                          <p:stCondLst>
                                            <p:cond delay="600"/>
                                          </p:stCondLst>
                                        </p:cTn>
                                        <p:tgtEl>
                                          <p:spTgt spid="52"/>
                                        </p:tgtEl>
                                        <p:attrNameLst>
                                          <p:attrName>r</p:attrName>
                                        </p:attrNameLst>
                                      </p:cBhvr>
                                    </p:animRot>
                                    <p:animRot by="120000">
                                      <p:cBhvr>
                                        <p:cTn id="113" dur="200" fill="hold">
                                          <p:stCondLst>
                                            <p:cond delay="800"/>
                                          </p:stCondLst>
                                        </p:cTn>
                                        <p:tgtEl>
                                          <p:spTgt spid="52"/>
                                        </p:tgtEl>
                                        <p:attrNameLst>
                                          <p:attrName>r</p:attrName>
                                        </p:attrNameLst>
                                      </p:cBhvr>
                                    </p:animRot>
                                  </p:childTnLst>
                                </p:cTn>
                              </p:par>
                            </p:childTnLst>
                          </p:cTn>
                        </p:par>
                        <p:par>
                          <p:cTn id="114" fill="hold">
                            <p:stCondLst>
                              <p:cond delay="1000"/>
                            </p:stCondLst>
                            <p:childTnLst>
                              <p:par>
                                <p:cTn id="115" presetID="10" presetClass="entr" presetSubtype="0" fill="hold" grpId="0" nodeType="afterEffect">
                                  <p:stCondLst>
                                    <p:cond delay="0"/>
                                  </p:stCondLst>
                                  <p:childTnLst>
                                    <p:set>
                                      <p:cBhvr>
                                        <p:cTn id="116" dur="1" fill="hold">
                                          <p:stCondLst>
                                            <p:cond delay="0"/>
                                          </p:stCondLst>
                                        </p:cTn>
                                        <p:tgtEl>
                                          <p:spTgt spid="56"/>
                                        </p:tgtEl>
                                        <p:attrNameLst>
                                          <p:attrName>style.visibility</p:attrName>
                                        </p:attrNameLst>
                                      </p:cBhvr>
                                      <p:to>
                                        <p:strVal val="visible"/>
                                      </p:to>
                                    </p:set>
                                    <p:animEffect transition="in" filter="fade">
                                      <p:cBhvr>
                                        <p:cTn id="117" dur="500"/>
                                        <p:tgtEl>
                                          <p:spTgt spid="56"/>
                                        </p:tgtEl>
                                      </p:cBhvr>
                                    </p:animEffect>
                                  </p:childTnLst>
                                </p:cTn>
                              </p:par>
                            </p:childTnLst>
                          </p:cTn>
                        </p:par>
                      </p:childTnLst>
                    </p:cTn>
                  </p:par>
                </p:childTnLst>
              </p:cTn>
              <p:nextCondLst>
                <p:cond evt="onClick" delay="0">
                  <p:tgtEl>
                    <p:spTgt spid="52"/>
                  </p:tgtEl>
                </p:cond>
              </p:nextCondLst>
            </p:seq>
          </p:childTnLst>
        </p:cTn>
      </p:par>
    </p:tnLst>
    <p:bldLst>
      <p:bldP spid="46" grpId="0"/>
      <p:bldP spid="47" grpId="0" animBg="1"/>
      <p:bldP spid="48" grpId="0" animBg="1"/>
      <p:bldP spid="49" grpId="0" animBg="1"/>
      <p:bldP spid="50" grpId="0" animBg="1"/>
      <p:bldP spid="51" grpId="0" animBg="1"/>
      <p:bldP spid="52" grpId="0" animBg="1"/>
      <p:bldP spid="53" grpId="0" animBg="1"/>
      <p:bldP spid="54" grpId="0" animBg="1"/>
      <p:bldP spid="55" grpId="0"/>
      <p:bldP spid="56" grpId="0"/>
      <p:bldP spid="57" grpId="0"/>
      <p:bldP spid="58" grpId="0"/>
      <p:bldP spid="59" grpId="0"/>
      <p:bldP spid="60" grpId="0"/>
      <p:bldP spid="61" grpId="0"/>
      <p:bldP spid="63" grpId="0"/>
      <p:bldP spid="6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ướng dẫn: Trò chơi Kéo c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285750"/>
            <a:ext cx="6479662" cy="45307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28253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442913" y="514350"/>
            <a:ext cx="8229600" cy="4079939"/>
          </a:xfrm>
          <a:prstGeom prst="roundRect">
            <a:avLst/>
          </a:prstGeom>
          <a:solidFill>
            <a:srgbClr val="FAE14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buClrTx/>
            </a:pPr>
            <a:r>
              <a:rPr lang="en-US" sz="4050" kern="1200">
                <a:solidFill>
                  <a:prstClr val="black"/>
                </a:solidFill>
                <a:latin typeface="Arial-Rounded" pitchFamily="34" charset="0"/>
                <a:ea typeface="Arial-Rounded" pitchFamily="34" charset="0"/>
                <a:cs typeface="Arial-Rounded" pitchFamily="34" charset="0"/>
              </a:rPr>
              <a:t>	Nghỉ hè, nhà Hà đi Tam Đảo. Khi tán cây, ngọn cỏ còn thiu thiu ngủ, Hà đã dậy ngắm mây mù. Đến trưa, trời như vào thu. Mùa hè ở Tam đảo quả là dễ chịu.</a:t>
            </a:r>
          </a:p>
        </p:txBody>
      </p:sp>
      <p:cxnSp>
        <p:nvCxnSpPr>
          <p:cNvPr id="4" name="Straight Connector 3"/>
          <p:cNvCxnSpPr/>
          <p:nvPr/>
        </p:nvCxnSpPr>
        <p:spPr>
          <a:xfrm flipH="1">
            <a:off x="8401050" y="971551"/>
            <a:ext cx="171450" cy="61121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Oval 4"/>
          <p:cNvSpPr/>
          <p:nvPr/>
        </p:nvSpPr>
        <p:spPr>
          <a:xfrm>
            <a:off x="1194793" y="585788"/>
            <a:ext cx="571500" cy="4572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700" b="1" kern="1200">
                <a:solidFill>
                  <a:prstClr val="black"/>
                </a:solidFill>
                <a:latin typeface="Arial" pitchFamily="34" charset="0"/>
                <a:ea typeface="Arial-Rounded" pitchFamily="34" charset="0"/>
                <a:cs typeface="Arial" pitchFamily="34" charset="0"/>
              </a:rPr>
              <a:t>1</a:t>
            </a:r>
          </a:p>
        </p:txBody>
      </p:sp>
      <p:sp>
        <p:nvSpPr>
          <p:cNvPr id="6" name="Oval 5"/>
          <p:cNvSpPr/>
          <p:nvPr/>
        </p:nvSpPr>
        <p:spPr>
          <a:xfrm>
            <a:off x="442913" y="1354169"/>
            <a:ext cx="571500" cy="4572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700" b="1" kern="1200">
                <a:solidFill>
                  <a:prstClr val="black"/>
                </a:solidFill>
                <a:latin typeface="Arial" pitchFamily="34" charset="0"/>
                <a:ea typeface="Arial-Rounded" pitchFamily="34" charset="0"/>
                <a:cs typeface="Arial" pitchFamily="34" charset="0"/>
              </a:rPr>
              <a:t>2</a:t>
            </a:r>
          </a:p>
        </p:txBody>
      </p:sp>
      <p:cxnSp>
        <p:nvCxnSpPr>
          <p:cNvPr id="7" name="Straight Connector 6"/>
          <p:cNvCxnSpPr/>
          <p:nvPr/>
        </p:nvCxnSpPr>
        <p:spPr>
          <a:xfrm flipH="1">
            <a:off x="8401050" y="2238565"/>
            <a:ext cx="171450" cy="61121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6515100" y="2849785"/>
            <a:ext cx="171450" cy="61121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Oval 9"/>
          <p:cNvSpPr/>
          <p:nvPr/>
        </p:nvSpPr>
        <p:spPr>
          <a:xfrm>
            <a:off x="157163" y="2707908"/>
            <a:ext cx="571500" cy="4572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700" b="1" kern="1200">
                <a:solidFill>
                  <a:prstClr val="black"/>
                </a:solidFill>
                <a:latin typeface="Arial" pitchFamily="34" charset="0"/>
                <a:ea typeface="Arial-Rounded" pitchFamily="34" charset="0"/>
                <a:cs typeface="Arial" pitchFamily="34" charset="0"/>
              </a:rPr>
              <a:t>3</a:t>
            </a:r>
          </a:p>
        </p:txBody>
      </p:sp>
      <p:cxnSp>
        <p:nvCxnSpPr>
          <p:cNvPr id="11" name="Straight Connector 10"/>
          <p:cNvCxnSpPr/>
          <p:nvPr/>
        </p:nvCxnSpPr>
        <p:spPr>
          <a:xfrm flipH="1">
            <a:off x="6232327" y="3634882"/>
            <a:ext cx="171450" cy="61121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6515100" y="3321986"/>
            <a:ext cx="571500" cy="4572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700" b="1" kern="1200">
                <a:solidFill>
                  <a:prstClr val="black"/>
                </a:solidFill>
                <a:latin typeface="Arial" pitchFamily="34" charset="0"/>
                <a:ea typeface="Arial-Rounded" pitchFamily="34" charset="0"/>
                <a:cs typeface="Arial" pitchFamily="34" charset="0"/>
              </a:rPr>
              <a:t>4</a:t>
            </a:r>
          </a:p>
        </p:txBody>
      </p:sp>
    </p:spTree>
    <p:extLst>
      <p:ext uri="{BB962C8B-B14F-4D97-AF65-F5344CB8AC3E}">
        <p14:creationId xmlns:p14="http://schemas.microsoft.com/office/powerpoint/2010/main" val="4229123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0" grpId="0" animBg="1"/>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am Đảo - Kỳ nghỉ lý tưởng cho gia đình và bè bạn | Mytour.v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2586" y="392716"/>
            <a:ext cx="7507708" cy="425241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Khám phá Tam Đảo Vĩnh Phúc - Thị trấn sương mù - BlogAnCho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76" y="171450"/>
            <a:ext cx="9143999"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9372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fade">
                                      <p:cBhvr>
                                        <p:cTn id="7"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442913" y="228600"/>
            <a:ext cx="8229600" cy="3314700"/>
          </a:xfrm>
          <a:prstGeom prst="roundRect">
            <a:avLst/>
          </a:prstGeom>
          <a:solidFill>
            <a:srgbClr val="FAE14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buClrTx/>
            </a:pPr>
            <a:r>
              <a:rPr lang="en-US" sz="4050" kern="1200">
                <a:solidFill>
                  <a:prstClr val="black"/>
                </a:solidFill>
                <a:latin typeface="Arial-Rounded" pitchFamily="34" charset="0"/>
                <a:ea typeface="Arial-Rounded" pitchFamily="34" charset="0"/>
                <a:cs typeface="Arial-Rounded" pitchFamily="34" charset="0"/>
              </a:rPr>
              <a:t>	Nghỉ hè, nhà Hà đi Tam Đảo. Khi tán cây, ngọn cỏ còn thiu thiu ngủ, Hà đã dậy ngắm mây mù. Đến trưa, trời như vào thu. Mùa hè ở Tam đảo quả là dễ chịu.</a:t>
            </a:r>
          </a:p>
        </p:txBody>
      </p:sp>
      <p:cxnSp>
        <p:nvCxnSpPr>
          <p:cNvPr id="3" name="Straight Connector 2"/>
          <p:cNvCxnSpPr/>
          <p:nvPr/>
        </p:nvCxnSpPr>
        <p:spPr>
          <a:xfrm>
            <a:off x="5595354" y="971550"/>
            <a:ext cx="189129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Rounded Rectangle 3"/>
          <p:cNvSpPr/>
          <p:nvPr/>
        </p:nvSpPr>
        <p:spPr>
          <a:xfrm>
            <a:off x="464967" y="4016804"/>
            <a:ext cx="8198536" cy="991859"/>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600" kern="1200">
                <a:solidFill>
                  <a:prstClr val="white"/>
                </a:solidFill>
                <a:latin typeface="Arial-Rounded" pitchFamily="34" charset="0"/>
                <a:ea typeface="Arial-Rounded" pitchFamily="34" charset="0"/>
                <a:cs typeface="Arial-Rounded" pitchFamily="34" charset="0"/>
              </a:rPr>
              <a:t>Nghỉ hè, nhà Hà đi đâu?</a:t>
            </a:r>
          </a:p>
        </p:txBody>
      </p:sp>
      <p:cxnSp>
        <p:nvCxnSpPr>
          <p:cNvPr id="8" name="Straight Connector 7"/>
          <p:cNvCxnSpPr/>
          <p:nvPr/>
        </p:nvCxnSpPr>
        <p:spPr>
          <a:xfrm>
            <a:off x="628650" y="1543050"/>
            <a:ext cx="76009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386262" y="2743200"/>
            <a:ext cx="384333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771250" y="3443288"/>
            <a:ext cx="285201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Rounded Rectangle 13"/>
          <p:cNvSpPr/>
          <p:nvPr/>
        </p:nvSpPr>
        <p:spPr>
          <a:xfrm>
            <a:off x="476954" y="4016803"/>
            <a:ext cx="8198536" cy="991859"/>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600" kern="1200">
                <a:solidFill>
                  <a:prstClr val="white"/>
                </a:solidFill>
                <a:latin typeface="Arial-Rounded" pitchFamily="34" charset="0"/>
                <a:ea typeface="Arial-Rounded" pitchFamily="34" charset="0"/>
                <a:cs typeface="Arial-Rounded" pitchFamily="34" charset="0"/>
              </a:rPr>
              <a:t>Hà ngắm mây mù khi nào?</a:t>
            </a:r>
          </a:p>
        </p:txBody>
      </p:sp>
      <p:sp>
        <p:nvSpPr>
          <p:cNvPr id="16" name="Rounded Rectangle 15"/>
          <p:cNvSpPr/>
          <p:nvPr/>
        </p:nvSpPr>
        <p:spPr>
          <a:xfrm>
            <a:off x="479931" y="4016803"/>
            <a:ext cx="8198536" cy="991859"/>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600" kern="1200">
                <a:solidFill>
                  <a:prstClr val="white"/>
                </a:solidFill>
                <a:latin typeface="Arial-Rounded" pitchFamily="34" charset="0"/>
                <a:ea typeface="Arial-Rounded" pitchFamily="34" charset="0"/>
                <a:cs typeface="Arial-Rounded" pitchFamily="34" charset="0"/>
              </a:rPr>
              <a:t>Mùa hè ở Tam Đảo như thế nào?</a:t>
            </a:r>
          </a:p>
        </p:txBody>
      </p:sp>
    </p:spTree>
    <p:extLst>
      <p:ext uri="{BB962C8B-B14F-4D97-AF65-F5344CB8AC3E}">
        <p14:creationId xmlns:p14="http://schemas.microsoft.com/office/powerpoint/2010/main" val="2635058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3"/>
                                        </p:tgtEl>
                                      </p:cBhvr>
                                    </p:animEffect>
                                    <p:set>
                                      <p:cBhvr>
                                        <p:cTn id="17" dur="1" fill="hold">
                                          <p:stCondLst>
                                            <p:cond delay="499"/>
                                          </p:stCondLst>
                                        </p:cTn>
                                        <p:tgtEl>
                                          <p:spTgt spid="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8"/>
                                        </p:tgtEl>
                                      </p:cBhvr>
                                    </p:animEffect>
                                    <p:set>
                                      <p:cBhvr>
                                        <p:cTn id="32" dur="1" fill="hold">
                                          <p:stCondLst>
                                            <p:cond delay="499"/>
                                          </p:stCondLst>
                                        </p:cTn>
                                        <p:tgtEl>
                                          <p:spTgt spid="8"/>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par>
                                <p:cTn id="43" presetID="10" presetClass="entr" presetSubtype="0" fill="hold" nodeType="with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500"/>
                                        <p:tgtEl>
                                          <p:spTgt spid="15"/>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nodeType="clickEffect">
                                  <p:stCondLst>
                                    <p:cond delay="0"/>
                                  </p:stCondLst>
                                  <p:childTnLst>
                                    <p:animEffect transition="out" filter="fade">
                                      <p:cBhvr>
                                        <p:cTn id="49" dur="500"/>
                                        <p:tgtEl>
                                          <p:spTgt spid="13"/>
                                        </p:tgtEl>
                                      </p:cBhvr>
                                    </p:animEffect>
                                    <p:set>
                                      <p:cBhvr>
                                        <p:cTn id="50" dur="1" fill="hold">
                                          <p:stCondLst>
                                            <p:cond delay="499"/>
                                          </p:stCondLst>
                                        </p:cTn>
                                        <p:tgtEl>
                                          <p:spTgt spid="13"/>
                                        </p:tgtEl>
                                        <p:attrNameLst>
                                          <p:attrName>style.visibility</p:attrName>
                                        </p:attrNameLst>
                                      </p:cBhvr>
                                      <p:to>
                                        <p:strVal val="hidden"/>
                                      </p:to>
                                    </p:set>
                                  </p:childTnLst>
                                </p:cTn>
                              </p:par>
                              <p:par>
                                <p:cTn id="51" presetID="10" presetClass="exit" presetSubtype="0" fill="hold" nodeType="withEffect">
                                  <p:stCondLst>
                                    <p:cond delay="0"/>
                                  </p:stCondLst>
                                  <p:childTnLst>
                                    <p:animEffect transition="out" filter="fade">
                                      <p:cBhvr>
                                        <p:cTn id="52" dur="500"/>
                                        <p:tgtEl>
                                          <p:spTgt spid="15"/>
                                        </p:tgtEl>
                                      </p:cBhvr>
                                    </p:animEffect>
                                    <p:set>
                                      <p:cBhvr>
                                        <p:cTn id="53"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4" grpId="0" animBg="1"/>
      <p:bldP spid="1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am Đảo - Thị Trấn Sương Mù - Cảnh Đẹp VIỆT NAM - Flycam 4K.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85725" y="28575"/>
            <a:ext cx="8940015" cy="5029200"/>
          </a:xfrm>
        </p:spPr>
      </p:pic>
    </p:spTree>
    <p:extLst>
      <p:ext uri="{BB962C8B-B14F-4D97-AF65-F5344CB8AC3E}">
        <p14:creationId xmlns:p14="http://schemas.microsoft.com/office/powerpoint/2010/main" val="633680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038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cstate="print">
            <a:extLst>
              <a:ext uri="{28A0092B-C50C-407E-A947-70E740481C1C}">
                <a14:useLocalDpi xmlns:a14="http://schemas.microsoft.com/office/drawing/2010/main" val="0"/>
              </a:ext>
            </a:extLst>
          </a:blip>
          <a:srcRect b="19577"/>
          <a:stretch/>
        </p:blipFill>
        <p:spPr>
          <a:xfrm flipH="1">
            <a:off x="11311" y="3218425"/>
            <a:ext cx="2114156" cy="1836296"/>
          </a:xfrm>
          <a:prstGeom prst="rect">
            <a:avLst/>
          </a:prstGeom>
        </p:spPr>
      </p:pic>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15723" t="9736" b="17249"/>
          <a:stretch/>
        </p:blipFill>
        <p:spPr>
          <a:xfrm>
            <a:off x="7204829" y="3329081"/>
            <a:ext cx="1927860" cy="1803884"/>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t="11667" b="21945"/>
          <a:stretch/>
        </p:blipFill>
        <p:spPr>
          <a:xfrm>
            <a:off x="1371600" y="114300"/>
            <a:ext cx="6594231" cy="3414713"/>
          </a:xfrm>
          <a:prstGeom prst="rect">
            <a:avLst/>
          </a:prstGeom>
        </p:spPr>
      </p:pic>
      <p:sp>
        <p:nvSpPr>
          <p:cNvPr id="5" name="Title 4"/>
          <p:cNvSpPr>
            <a:spLocks noGrp="1"/>
          </p:cNvSpPr>
          <p:nvPr>
            <p:ph type="title"/>
          </p:nvPr>
        </p:nvSpPr>
        <p:spPr>
          <a:xfrm>
            <a:off x="507988" y="2113536"/>
            <a:ext cx="7867189" cy="994172"/>
          </a:xfrm>
        </p:spPr>
        <p:txBody>
          <a:bodyPr>
            <a:noAutofit/>
          </a:bodyPr>
          <a:lstStyle/>
          <a:p>
            <a:pPr algn="ctr"/>
            <a:r>
              <a:rPr lang="en-US" sz="7200" b="1">
                <a:solidFill>
                  <a:srgbClr val="0070C0"/>
                </a:solidFill>
                <a:latin typeface="DomCasual" pitchFamily="18" charset="0"/>
                <a:ea typeface="DomCasual" pitchFamily="18" charset="0"/>
                <a:cs typeface="DomCasual" pitchFamily="18" charset="0"/>
              </a:rPr>
              <a:t>Thư giãn nào!</a:t>
            </a:r>
          </a:p>
        </p:txBody>
      </p:sp>
    </p:spTree>
    <p:extLst>
      <p:ext uri="{BB962C8B-B14F-4D97-AF65-F5344CB8AC3E}">
        <p14:creationId xmlns:p14="http://schemas.microsoft.com/office/powerpoint/2010/main" val="29434389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1" r="7658"/>
          <a:stretch/>
        </p:blipFill>
        <p:spPr bwMode="auto">
          <a:xfrm>
            <a:off x="11311" y="1440282"/>
            <a:ext cx="6896100" cy="2284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754824" y="2194949"/>
            <a:ext cx="10124706" cy="1269431"/>
          </a:xfrm>
          <a:prstGeom prst="rect">
            <a:avLst/>
          </a:prstGeom>
          <a:noFill/>
        </p:spPr>
        <p:txBody>
          <a:bodyPr wrap="square" lIns="91294" tIns="45647" rIns="91294" bIns="45647" rtlCol="0">
            <a:spAutoFit/>
          </a:bodyPr>
          <a:lstStyle/>
          <a:p>
            <a:pPr algn="ctr" defTabSz="685800">
              <a:buClrTx/>
            </a:pPr>
            <a:r>
              <a:rPr lang="vi-VN" sz="7650" kern="1200" dirty="0">
                <a:solidFill>
                  <a:srgbClr val="FF0000"/>
                </a:solidFill>
                <a:latin typeface="HP001 4 hàng" pitchFamily="34" charset="0"/>
                <a:ea typeface="+mn-ea"/>
                <a:cs typeface="+mn-cs"/>
              </a:rPr>
              <a:t> Tàu </a:t>
            </a:r>
            <a:r>
              <a:rPr lang="el-GR" sz="7650" kern="1200" dirty="0">
                <a:solidFill>
                  <a:srgbClr val="FF0000"/>
                </a:solidFill>
                <a:latin typeface="HP001 4 hàng" pitchFamily="34" charset="0"/>
                <a:ea typeface="+mn-ea"/>
                <a:cs typeface="+mn-cs"/>
              </a:rPr>
              <a:t>Ζ΄</a:t>
            </a:r>
            <a:r>
              <a:rPr lang="vi-VN" sz="7650" kern="1200" dirty="0">
                <a:solidFill>
                  <a:srgbClr val="FF0000"/>
                </a:solidFill>
                <a:latin typeface="HP001 4 hàng" pitchFamily="34" charset="0"/>
                <a:ea typeface="+mn-ea"/>
                <a:cs typeface="+mn-cs"/>
              </a:rPr>
              <a:t>o đậu </a:t>
            </a:r>
            <a:r>
              <a:rPr lang="el-GR" sz="7650" kern="1200" dirty="0">
                <a:solidFill>
                  <a:srgbClr val="FF0000"/>
                </a:solidFill>
                <a:latin typeface="HP001 4 hàng" pitchFamily="34" charset="0"/>
                <a:ea typeface="+mn-ea"/>
                <a:cs typeface="+mn-cs"/>
              </a:rPr>
              <a:t>ωϊ</a:t>
            </a:r>
            <a:r>
              <a:rPr lang="vi-VN" sz="7650" kern="1200" dirty="0">
                <a:solidFill>
                  <a:srgbClr val="FF0000"/>
                </a:solidFill>
                <a:latin typeface="HP001 4 hàng" pitchFamily="34" charset="0"/>
                <a:ea typeface="+mn-ea"/>
                <a:cs typeface="+mn-cs"/>
              </a:rPr>
              <a:t>n bờ</a:t>
            </a:r>
            <a:r>
              <a:rPr lang="en-US" sz="7650" kern="1200" dirty="0">
                <a:solidFill>
                  <a:srgbClr val="FF0000"/>
                </a:solidFill>
                <a:latin typeface="HP001 4 hàng" pitchFamily="34" charset="0"/>
                <a:ea typeface="+mn-ea"/>
                <a:cs typeface="+mn-cs"/>
              </a:rPr>
              <a:t>.</a:t>
            </a:r>
          </a:p>
        </p:txBody>
      </p:sp>
      <p:grpSp>
        <p:nvGrpSpPr>
          <p:cNvPr id="16" name="Group 15"/>
          <p:cNvGrpSpPr/>
          <p:nvPr/>
        </p:nvGrpSpPr>
        <p:grpSpPr>
          <a:xfrm>
            <a:off x="172858" y="152567"/>
            <a:ext cx="1965938" cy="705889"/>
            <a:chOff x="63500" y="1429216"/>
            <a:chExt cx="1970813" cy="705889"/>
          </a:xfrm>
        </p:grpSpPr>
        <p:sp>
          <p:nvSpPr>
            <p:cNvPr id="17" name="Rounded Rectangle 16"/>
            <p:cNvSpPr/>
            <p:nvPr/>
          </p:nvSpPr>
          <p:spPr>
            <a:xfrm>
              <a:off x="384358" y="1429216"/>
              <a:ext cx="1649955" cy="705889"/>
            </a:xfrm>
            <a:prstGeom prst="roundRect">
              <a:avLst/>
            </a:pr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600" kern="1200">
                  <a:solidFill>
                    <a:prstClr val="white"/>
                  </a:solidFill>
                  <a:latin typeface="Arial-Rounded" pitchFamily="34" charset="0"/>
                  <a:ea typeface="Arial-Rounded" pitchFamily="34" charset="0"/>
                  <a:cs typeface="Arial-Rounded" pitchFamily="34" charset="0"/>
                </a:rPr>
                <a:t>Viết</a:t>
              </a:r>
            </a:p>
          </p:txBody>
        </p:sp>
        <p:sp>
          <p:nvSpPr>
            <p:cNvPr id="19" name="Oval 18"/>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600" kern="1200">
                  <a:solidFill>
                    <a:prstClr val="black"/>
                  </a:solidFill>
                  <a:latin typeface="Arial Rounded MT Bold" pitchFamily="34" charset="0"/>
                  <a:ea typeface="Arial-Rounded" pitchFamily="34" charset="0"/>
                  <a:cs typeface="Arial-Rounded" pitchFamily="34" charset="0"/>
                </a:rPr>
                <a:t>2</a:t>
              </a:r>
            </a:p>
          </p:txBody>
        </p:sp>
      </p:grpSp>
      <p:pic>
        <p:nvPicPr>
          <p:cNvPr id="11"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r="70203"/>
          <a:stretch/>
        </p:blipFill>
        <p:spPr bwMode="auto">
          <a:xfrm>
            <a:off x="6907411" y="1440282"/>
            <a:ext cx="2225279" cy="2284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495269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000250" y="285751"/>
            <a:ext cx="4969846" cy="4969847"/>
          </a:xfrm>
        </p:spPr>
      </p:pic>
    </p:spTree>
    <p:extLst>
      <p:ext uri="{BB962C8B-B14F-4D97-AF65-F5344CB8AC3E}">
        <p14:creationId xmlns:p14="http://schemas.microsoft.com/office/powerpoint/2010/main" val="3771714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41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172858" y="152567"/>
            <a:ext cx="2536682" cy="705889"/>
            <a:chOff x="63500" y="1429216"/>
            <a:chExt cx="2542972" cy="705889"/>
          </a:xfrm>
        </p:grpSpPr>
        <p:sp>
          <p:nvSpPr>
            <p:cNvPr id="13" name="Rounded Rectangle 12"/>
            <p:cNvSpPr/>
            <p:nvPr/>
          </p:nvSpPr>
          <p:spPr>
            <a:xfrm>
              <a:off x="384357" y="1429216"/>
              <a:ext cx="2222115" cy="705889"/>
            </a:xfrm>
            <a:prstGeom prst="roundRect">
              <a:avLst/>
            </a:pr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600" kern="1200">
                  <a:solidFill>
                    <a:prstClr val="white"/>
                  </a:solidFill>
                  <a:latin typeface="Arial-Rounded" pitchFamily="34" charset="0"/>
                  <a:ea typeface="Arial-Rounded" pitchFamily="34" charset="0"/>
                  <a:cs typeface="Arial-Rounded" pitchFamily="34" charset="0"/>
                </a:rPr>
                <a:t>Viết vở</a:t>
              </a:r>
            </a:p>
          </p:txBody>
        </p:sp>
        <p:sp>
          <p:nvSpPr>
            <p:cNvPr id="14" name="Oval 13"/>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600" kern="1200">
                  <a:solidFill>
                    <a:prstClr val="black"/>
                  </a:solidFill>
                  <a:latin typeface="Arial Rounded MT Bold" pitchFamily="34" charset="0"/>
                  <a:ea typeface="Arial-Rounded" pitchFamily="34" charset="0"/>
                  <a:cs typeface="Arial-Rounded" pitchFamily="34" charset="0"/>
                </a:rPr>
                <a:t>3</a:t>
              </a:r>
            </a:p>
          </p:txBody>
        </p:sp>
      </p:gr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1039" t="28385" r="30454" b="27604"/>
          <a:stretch/>
        </p:blipFill>
        <p:spPr bwMode="auto">
          <a:xfrm>
            <a:off x="1618495" y="1085849"/>
            <a:ext cx="5772150" cy="370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453441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52098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flipH="1">
            <a:off x="1803665" y="2288399"/>
            <a:ext cx="2062752" cy="2387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0" b="95687" l="2875" r="100000"/>
                    </a14:imgEffect>
                  </a14:imgLayer>
                </a14:imgProps>
              </a:ext>
              <a:ext uri="{28A0092B-C50C-407E-A947-70E740481C1C}">
                <a14:useLocalDpi xmlns:a14="http://schemas.microsoft.com/office/drawing/2010/main" val="0"/>
              </a:ext>
            </a:extLst>
          </a:blip>
          <a:srcRect l="6361" r="4937"/>
          <a:stretch/>
        </p:blipFill>
        <p:spPr bwMode="auto">
          <a:xfrm>
            <a:off x="3523483" y="1"/>
            <a:ext cx="4714078" cy="53145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9688" b="88438" l="12812" r="83594">
                        <a14:backgroundMark x1="29688" y1="44688" x2="67031" y2="47344"/>
                        <a14:backgroundMark x1="65469" y1="33906" x2="73125" y2="46875"/>
                        <a14:backgroundMark x1="68906" y1="49219" x2="76250" y2="46875"/>
                        <a14:backgroundMark x1="28906" y1="40313" x2="27813" y2="47344"/>
                      </a14:backgroundRemoval>
                    </a14:imgEffect>
                  </a14:imgLayer>
                </a14:imgProps>
              </a:ext>
              <a:ext uri="{28A0092B-C50C-407E-A947-70E740481C1C}">
                <a14:useLocalDpi xmlns:a14="http://schemas.microsoft.com/office/drawing/2010/main" val="0"/>
              </a:ext>
            </a:extLst>
          </a:blip>
          <a:srcRect l="12403" t="9450" r="14520" b="11154"/>
          <a:stretch/>
        </p:blipFill>
        <p:spPr bwMode="auto">
          <a:xfrm>
            <a:off x="1289548" y="3973054"/>
            <a:ext cx="1327127" cy="1118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a:off x="6286501" y="3616698"/>
            <a:ext cx="1273828" cy="1474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Oval Callout 21"/>
          <p:cNvSpPr/>
          <p:nvPr/>
        </p:nvSpPr>
        <p:spPr>
          <a:xfrm>
            <a:off x="1289547" y="124105"/>
            <a:ext cx="3475200" cy="1657350"/>
          </a:xfrm>
          <a:prstGeom prst="wedgeEllipseCallout">
            <a:avLst>
              <a:gd name="adj1" fmla="val 11292"/>
              <a:gd name="adj2" fmla="val 83942"/>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800" b="1" kern="1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Trời</a:t>
            </a:r>
            <a:r>
              <a:rPr lang="en-US" sz="1800" b="1" kern="1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b="1" kern="1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bắt</a:t>
            </a:r>
            <a:r>
              <a:rPr lang="en-US" sz="1800" b="1" kern="1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b="1" kern="1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đầu</a:t>
            </a:r>
            <a:r>
              <a:rPr lang="en-US" sz="1800" b="1" kern="1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b="1" kern="1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trở</a:t>
            </a:r>
            <a:r>
              <a:rPr lang="en-US" sz="1800" b="1" kern="1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b="1" kern="1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lạnh</a:t>
            </a:r>
            <a:r>
              <a:rPr lang="en-US" sz="1800" b="1" kern="1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b="1" kern="1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mẹ</a:t>
            </a:r>
            <a:r>
              <a:rPr lang="en-US" sz="1800" b="1" kern="1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b="1" kern="1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nghĩ</a:t>
            </a:r>
            <a:r>
              <a:rPr lang="en-US" sz="1800" b="1" kern="1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b="1" kern="1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chúng</a:t>
            </a:r>
            <a:r>
              <a:rPr lang="en-US" sz="1800" b="1" kern="1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ta </a:t>
            </a:r>
            <a:r>
              <a:rPr lang="en-US" sz="1800" b="1" kern="1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nên</a:t>
            </a:r>
            <a:r>
              <a:rPr lang="en-US" sz="1800" b="1" kern="1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b="1" kern="1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vào</a:t>
            </a:r>
            <a:r>
              <a:rPr lang="en-US" sz="1800" b="1" kern="1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b="1" kern="1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rừng</a:t>
            </a:r>
            <a:r>
              <a:rPr lang="en-US" sz="1800" b="1" kern="1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b="1" kern="1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nhặt</a:t>
            </a:r>
            <a:r>
              <a:rPr lang="en-US" sz="1800" b="1" kern="1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b="1" kern="1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một</a:t>
            </a:r>
            <a:r>
              <a:rPr lang="en-US" sz="1800" b="1" kern="1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b="1" kern="1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ít</a:t>
            </a:r>
            <a:r>
              <a:rPr lang="en-US" sz="1800" b="1" kern="1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b="1" kern="1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hạt</a:t>
            </a:r>
            <a:r>
              <a:rPr lang="en-US" sz="1800" b="1" kern="1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b="1" kern="1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dẻ</a:t>
            </a:r>
            <a:r>
              <a:rPr lang="en-US" sz="1800" b="1" kern="1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b="1" kern="1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để</a:t>
            </a:r>
            <a:r>
              <a:rPr lang="en-US" sz="1800" b="1" kern="1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b="1" kern="1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trữ</a:t>
            </a:r>
            <a:r>
              <a:rPr lang="en-US" sz="1800" b="1" kern="1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b="1" kern="1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cho</a:t>
            </a:r>
            <a:r>
              <a:rPr lang="en-US" sz="1800" b="1" kern="1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b="1" kern="1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mùa</a:t>
            </a:r>
            <a:r>
              <a:rPr lang="en-US" sz="1800" b="1" kern="1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b="1" kern="1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đông</a:t>
            </a:r>
            <a:r>
              <a:rPr lang="en-US" sz="1800" b="1" kern="1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23" name="Oval Callout 22"/>
          <p:cNvSpPr/>
          <p:nvPr/>
        </p:nvSpPr>
        <p:spPr>
          <a:xfrm>
            <a:off x="3679224" y="3907241"/>
            <a:ext cx="2607276" cy="1183955"/>
          </a:xfrm>
          <a:prstGeom prst="wedgeEllipseCallout">
            <a:avLst>
              <a:gd name="adj1" fmla="val 58327"/>
              <a:gd name="adj2" fmla="val -34142"/>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500" b="1" kern="1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Vâng</a:t>
            </a:r>
            <a:r>
              <a:rPr lang="en-US" sz="1500" b="1" kern="1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ạ! </a:t>
            </a:r>
            <a:r>
              <a:rPr lang="en-US" sz="1500" b="1" kern="1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Bây</a:t>
            </a:r>
            <a:r>
              <a:rPr lang="en-US" sz="1500" b="1" kern="1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500" b="1" kern="1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giờ</a:t>
            </a:r>
            <a:r>
              <a:rPr lang="en-US" sz="1500" b="1" kern="1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500" b="1" kern="1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chúng</a:t>
            </a:r>
            <a:r>
              <a:rPr lang="en-US" sz="1500" b="1" kern="1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ta </a:t>
            </a:r>
            <a:r>
              <a:rPr lang="en-US" sz="1500" b="1" kern="1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hãy</a:t>
            </a:r>
            <a:r>
              <a:rPr lang="en-US" sz="1500" b="1" kern="1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500" b="1" kern="1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đi</a:t>
            </a:r>
            <a:r>
              <a:rPr lang="en-US" sz="1500" b="1" kern="1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500" b="1" kern="1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ngay</a:t>
            </a:r>
            <a:r>
              <a:rPr lang="en-US" sz="1500" b="1" kern="1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500" b="1" kern="1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thôi</a:t>
            </a:r>
            <a:r>
              <a:rPr lang="en-US" sz="1500" b="1" kern="1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500" b="1" kern="1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mẹ</a:t>
            </a:r>
            <a:r>
              <a:rPr lang="en-US" sz="1500" b="1" kern="1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14174296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6"/>
                                        </p:tgtEl>
                                        <p:attrNameLst>
                                          <p:attrName>r</p:attrName>
                                        </p:attrNameLst>
                                      </p:cBhvr>
                                    </p:animRot>
                                    <p:animRot by="-240000">
                                      <p:cBhvr>
                                        <p:cTn id="7" dur="600" fill="hold">
                                          <p:stCondLst>
                                            <p:cond delay="600"/>
                                          </p:stCondLst>
                                        </p:cTn>
                                        <p:tgtEl>
                                          <p:spTgt spid="1026"/>
                                        </p:tgtEl>
                                        <p:attrNameLst>
                                          <p:attrName>r</p:attrName>
                                        </p:attrNameLst>
                                      </p:cBhvr>
                                    </p:animRot>
                                    <p:animRot by="240000">
                                      <p:cBhvr>
                                        <p:cTn id="8" dur="600" fill="hold">
                                          <p:stCondLst>
                                            <p:cond delay="1200"/>
                                          </p:stCondLst>
                                        </p:cTn>
                                        <p:tgtEl>
                                          <p:spTgt spid="1026"/>
                                        </p:tgtEl>
                                        <p:attrNameLst>
                                          <p:attrName>r</p:attrName>
                                        </p:attrNameLst>
                                      </p:cBhvr>
                                    </p:animRot>
                                    <p:animRot by="-240000">
                                      <p:cBhvr>
                                        <p:cTn id="9" dur="600" fill="hold">
                                          <p:stCondLst>
                                            <p:cond delay="1800"/>
                                          </p:stCondLst>
                                        </p:cTn>
                                        <p:tgtEl>
                                          <p:spTgt spid="1026"/>
                                        </p:tgtEl>
                                        <p:attrNameLst>
                                          <p:attrName>r</p:attrName>
                                        </p:attrNameLst>
                                      </p:cBhvr>
                                    </p:animRot>
                                    <p:animRot by="120000">
                                      <p:cBhvr>
                                        <p:cTn id="10" dur="600" fill="hold">
                                          <p:stCondLst>
                                            <p:cond delay="2400"/>
                                          </p:stCondLst>
                                        </p:cTn>
                                        <p:tgtEl>
                                          <p:spTgt spid="1026"/>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21"/>
                                        </p:tgtEl>
                                        <p:attrNameLst>
                                          <p:attrName>r</p:attrName>
                                        </p:attrNameLst>
                                      </p:cBhvr>
                                    </p:animRot>
                                    <p:animRot by="-240000">
                                      <p:cBhvr>
                                        <p:cTn id="13" dur="600" fill="hold">
                                          <p:stCondLst>
                                            <p:cond delay="600"/>
                                          </p:stCondLst>
                                        </p:cTn>
                                        <p:tgtEl>
                                          <p:spTgt spid="21"/>
                                        </p:tgtEl>
                                        <p:attrNameLst>
                                          <p:attrName>r</p:attrName>
                                        </p:attrNameLst>
                                      </p:cBhvr>
                                    </p:animRot>
                                    <p:animRot by="240000">
                                      <p:cBhvr>
                                        <p:cTn id="14" dur="600" fill="hold">
                                          <p:stCondLst>
                                            <p:cond delay="1200"/>
                                          </p:stCondLst>
                                        </p:cTn>
                                        <p:tgtEl>
                                          <p:spTgt spid="21"/>
                                        </p:tgtEl>
                                        <p:attrNameLst>
                                          <p:attrName>r</p:attrName>
                                        </p:attrNameLst>
                                      </p:cBhvr>
                                    </p:animRot>
                                    <p:animRot by="-240000">
                                      <p:cBhvr>
                                        <p:cTn id="15" dur="600" fill="hold">
                                          <p:stCondLst>
                                            <p:cond delay="1800"/>
                                          </p:stCondLst>
                                        </p:cTn>
                                        <p:tgtEl>
                                          <p:spTgt spid="21"/>
                                        </p:tgtEl>
                                        <p:attrNameLst>
                                          <p:attrName>r</p:attrName>
                                        </p:attrNameLst>
                                      </p:cBhvr>
                                    </p:animRot>
                                    <p:animRot by="120000">
                                      <p:cBhvr>
                                        <p:cTn id="16" dur="600" fill="hold">
                                          <p:stCondLst>
                                            <p:cond delay="2400"/>
                                          </p:stCondLst>
                                        </p:cTn>
                                        <p:tgtEl>
                                          <p:spTgt spid="21"/>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p:cTn id="21" dur="500" fill="hold"/>
                                        <p:tgtEl>
                                          <p:spTgt spid="22"/>
                                        </p:tgtEl>
                                        <p:attrNameLst>
                                          <p:attrName>ppt_w</p:attrName>
                                        </p:attrNameLst>
                                      </p:cBhvr>
                                      <p:tavLst>
                                        <p:tav tm="0">
                                          <p:val>
                                            <p:fltVal val="0"/>
                                          </p:val>
                                        </p:tav>
                                        <p:tav tm="100000">
                                          <p:val>
                                            <p:strVal val="#ppt_w"/>
                                          </p:val>
                                        </p:tav>
                                      </p:tavLst>
                                    </p:anim>
                                    <p:anim calcmode="lin" valueType="num">
                                      <p:cBhvr>
                                        <p:cTn id="22" dur="500" fill="hold"/>
                                        <p:tgtEl>
                                          <p:spTgt spid="22"/>
                                        </p:tgtEl>
                                        <p:attrNameLst>
                                          <p:attrName>ppt_h</p:attrName>
                                        </p:attrNameLst>
                                      </p:cBhvr>
                                      <p:tavLst>
                                        <p:tav tm="0">
                                          <p:val>
                                            <p:fltVal val="0"/>
                                          </p:val>
                                        </p:tav>
                                        <p:tav tm="100000">
                                          <p:val>
                                            <p:strVal val="#ppt_h"/>
                                          </p:val>
                                        </p:tav>
                                      </p:tavLst>
                                    </p:anim>
                                    <p:animEffect transition="in" filter="fade">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 calcmode="lin" valueType="num">
                                      <p:cBhvr>
                                        <p:cTn id="28" dur="500" fill="hold"/>
                                        <p:tgtEl>
                                          <p:spTgt spid="23"/>
                                        </p:tgtEl>
                                        <p:attrNameLst>
                                          <p:attrName>ppt_w</p:attrName>
                                        </p:attrNameLst>
                                      </p:cBhvr>
                                      <p:tavLst>
                                        <p:tav tm="0">
                                          <p:val>
                                            <p:fltVal val="0"/>
                                          </p:val>
                                        </p:tav>
                                        <p:tav tm="100000">
                                          <p:val>
                                            <p:strVal val="#ppt_w"/>
                                          </p:val>
                                        </p:tav>
                                      </p:tavLst>
                                    </p:anim>
                                    <p:anim calcmode="lin" valueType="num">
                                      <p:cBhvr>
                                        <p:cTn id="29" dur="500" fill="hold"/>
                                        <p:tgtEl>
                                          <p:spTgt spid="23"/>
                                        </p:tgtEl>
                                        <p:attrNameLst>
                                          <p:attrName>ppt_h</p:attrName>
                                        </p:attrNameLst>
                                      </p:cBhvr>
                                      <p:tavLst>
                                        <p:tav tm="0">
                                          <p:val>
                                            <p:fltVal val="0"/>
                                          </p:val>
                                        </p:tav>
                                        <p:tav tm="100000">
                                          <p:val>
                                            <p:strVal val="#ppt_h"/>
                                          </p:val>
                                        </p:tav>
                                      </p:tavLst>
                                    </p:anim>
                                    <p:animEffect transition="in" filter="fade">
                                      <p:cBhvr>
                                        <p:cTn id="3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1F45E77-0720-48A6-BF93-F6BCBD7545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grpSp>
        <p:nvGrpSpPr>
          <p:cNvPr id="7" name="Group 6">
            <a:extLst>
              <a:ext uri="{FF2B5EF4-FFF2-40B4-BE49-F238E27FC236}">
                <a16:creationId xmlns:a16="http://schemas.microsoft.com/office/drawing/2014/main" id="{40586A4C-9631-45A8-92AE-E28B23E9F3D8}"/>
              </a:ext>
            </a:extLst>
          </p:cNvPr>
          <p:cNvGrpSpPr/>
          <p:nvPr/>
        </p:nvGrpSpPr>
        <p:grpSpPr>
          <a:xfrm>
            <a:off x="1366428" y="1021550"/>
            <a:ext cx="6369012" cy="2189677"/>
            <a:chOff x="1868200" y="2198564"/>
            <a:chExt cx="8492016" cy="2919569"/>
          </a:xfrm>
          <a:pattFill prst="trellis">
            <a:fgClr>
              <a:srgbClr val="BCE6EB"/>
            </a:fgClr>
            <a:bgClr>
              <a:schemeClr val="bg1"/>
            </a:bgClr>
          </a:pattFill>
        </p:grpSpPr>
        <p:sp>
          <p:nvSpPr>
            <p:cNvPr id="8" name="Rectangle: Rounded Corners 1">
              <a:extLst>
                <a:ext uri="{FF2B5EF4-FFF2-40B4-BE49-F238E27FC236}">
                  <a16:creationId xmlns:a16="http://schemas.microsoft.com/office/drawing/2014/main" id="{F3A340AF-2F91-47EF-A0B9-83BBA40BBB80}"/>
                </a:ext>
              </a:extLst>
            </p:cNvPr>
            <p:cNvSpPr/>
            <p:nvPr/>
          </p:nvSpPr>
          <p:spPr>
            <a:xfrm>
              <a:off x="1868200" y="2198564"/>
              <a:ext cx="8492016" cy="2919569"/>
            </a:xfrm>
            <a:prstGeom prst="roundRect">
              <a:avLst/>
            </a:prstGeom>
            <a:solidFill>
              <a:srgbClr val="FDCFDF"/>
            </a:solidFill>
            <a:ln w="3810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buClrTx/>
                <a:defRPr/>
              </a:pPr>
              <a:endParaRPr lang="en-US" sz="1350" kern="1200" dirty="0">
                <a:solidFill>
                  <a:prstClr val="white"/>
                </a:solidFill>
                <a:latin typeface="Calibri"/>
              </a:endParaRPr>
            </a:p>
          </p:txBody>
        </p:sp>
        <p:sp>
          <p:nvSpPr>
            <p:cNvPr id="9" name="TextBox 8">
              <a:extLst>
                <a:ext uri="{FF2B5EF4-FFF2-40B4-BE49-F238E27FC236}">
                  <a16:creationId xmlns:a16="http://schemas.microsoft.com/office/drawing/2014/main" id="{BDFDC8C3-7387-4FD6-88A6-77B53BAAB3AC}"/>
                </a:ext>
              </a:extLst>
            </p:cNvPr>
            <p:cNvSpPr txBox="1"/>
            <p:nvPr/>
          </p:nvSpPr>
          <p:spPr>
            <a:xfrm>
              <a:off x="3553836" y="2411855"/>
              <a:ext cx="5176705" cy="954108"/>
            </a:xfrm>
            <a:prstGeom prst="rect">
              <a:avLst/>
            </a:prstGeom>
            <a:noFill/>
          </p:spPr>
          <p:txBody>
            <a:bodyPr wrap="square" rtlCol="0">
              <a:spAutoFit/>
            </a:bodyPr>
            <a:lstStyle/>
            <a:p>
              <a:pPr algn="ctr" defTabSz="342900">
                <a:buClrTx/>
                <a:defRPr/>
              </a:pPr>
              <a:r>
                <a:rPr lang="en-US" sz="4050" b="1" kern="1200" dirty="0" err="1">
                  <a:ln w="28575">
                    <a:solidFill>
                      <a:prstClr val="white"/>
                    </a:solidFill>
                    <a:prstDash val="solid"/>
                  </a:ln>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Kể</a:t>
              </a:r>
              <a:r>
                <a:rPr lang="en-US" sz="4050" b="1" kern="1200" dirty="0">
                  <a:ln w="28575">
                    <a:solidFill>
                      <a:prstClr val="white"/>
                    </a:solidFill>
                    <a:prstDash val="solid"/>
                  </a:ln>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50" b="1" kern="1200" dirty="0" err="1">
                  <a:ln w="28575">
                    <a:solidFill>
                      <a:prstClr val="white"/>
                    </a:solidFill>
                    <a:prstDash val="solid"/>
                  </a:ln>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chuyện</a:t>
              </a:r>
              <a:endParaRPr lang="en-US" sz="4050" b="1" kern="1200" dirty="0">
                <a:ln w="28575">
                  <a:solidFill>
                    <a:prstClr val="white"/>
                  </a:solidFill>
                  <a:prstDash val="solid"/>
                </a:ln>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a16="http://schemas.microsoft.com/office/drawing/2014/main" id="{5D3116D8-4AC4-4021-969C-A98CEE8184AB}"/>
                </a:ext>
              </a:extLst>
            </p:cNvPr>
            <p:cNvSpPr txBox="1"/>
            <p:nvPr/>
          </p:nvSpPr>
          <p:spPr>
            <a:xfrm>
              <a:off x="1873099" y="3464243"/>
              <a:ext cx="8377513" cy="1231107"/>
            </a:xfrm>
            <a:prstGeom prst="rect">
              <a:avLst/>
            </a:prstGeom>
            <a:noFill/>
          </p:spPr>
          <p:txBody>
            <a:bodyPr wrap="square" rtlCol="0">
              <a:spAutoFit/>
            </a:bodyPr>
            <a:lstStyle/>
            <a:p>
              <a:pPr algn="ctr" defTabSz="342900">
                <a:buClrTx/>
                <a:defRPr/>
              </a:pPr>
              <a:r>
                <a:rPr lang="en-US" sz="5400" b="1" kern="1200" dirty="0" err="1">
                  <a:ln w="0"/>
                  <a:solidFill>
                    <a:srgbClr val="AA4A30"/>
                  </a:solidFill>
                  <a:effectLst>
                    <a:outerShdw blurRad="38100" dist="25400" dir="5400000" algn="ctr" rotWithShape="0">
                      <a:srgbClr val="6E747A">
                        <a:alpha val="43000"/>
                      </a:srgbClr>
                    </a:outerShdw>
                  </a:effectLst>
                  <a:latin typeface="Calibri"/>
                  <a:ea typeface="+mn-ea"/>
                  <a:cs typeface="+mn-cs"/>
                </a:rPr>
                <a:t>Sự</a:t>
              </a:r>
              <a:r>
                <a:rPr lang="en-US" sz="5400" b="1" kern="1200" dirty="0">
                  <a:ln w="0"/>
                  <a:solidFill>
                    <a:srgbClr val="AA4A30"/>
                  </a:solidFill>
                  <a:effectLst>
                    <a:outerShdw blurRad="38100" dist="25400" dir="5400000" algn="ctr" rotWithShape="0">
                      <a:srgbClr val="6E747A">
                        <a:alpha val="43000"/>
                      </a:srgbClr>
                    </a:outerShdw>
                  </a:effectLst>
                  <a:latin typeface="Calibri"/>
                  <a:ea typeface="+mn-ea"/>
                  <a:cs typeface="+mn-cs"/>
                </a:rPr>
                <a:t> </a:t>
              </a:r>
              <a:r>
                <a:rPr lang="en-US" sz="5400" b="1" kern="1200" dirty="0" err="1">
                  <a:ln w="0"/>
                  <a:solidFill>
                    <a:srgbClr val="AA4A30"/>
                  </a:solidFill>
                  <a:effectLst>
                    <a:outerShdw blurRad="38100" dist="25400" dir="5400000" algn="ctr" rotWithShape="0">
                      <a:srgbClr val="6E747A">
                        <a:alpha val="43000"/>
                      </a:srgbClr>
                    </a:outerShdw>
                  </a:effectLst>
                  <a:latin typeface="Calibri"/>
                  <a:ea typeface="+mn-ea"/>
                  <a:cs typeface="+mn-cs"/>
                </a:rPr>
                <a:t>tích</a:t>
              </a:r>
              <a:r>
                <a:rPr lang="en-US" sz="5400" b="1" kern="1200" dirty="0">
                  <a:ln w="0"/>
                  <a:solidFill>
                    <a:srgbClr val="AA4A30"/>
                  </a:solidFill>
                  <a:effectLst>
                    <a:outerShdw blurRad="38100" dist="25400" dir="5400000" algn="ctr" rotWithShape="0">
                      <a:srgbClr val="6E747A">
                        <a:alpha val="43000"/>
                      </a:srgbClr>
                    </a:outerShdw>
                  </a:effectLst>
                  <a:latin typeface="Calibri"/>
                  <a:ea typeface="+mn-ea"/>
                  <a:cs typeface="+mn-cs"/>
                </a:rPr>
                <a:t> </a:t>
              </a:r>
              <a:r>
                <a:rPr lang="en-US" sz="5400" b="1" kern="1200" dirty="0" err="1">
                  <a:ln w="0"/>
                  <a:solidFill>
                    <a:srgbClr val="AA4A30"/>
                  </a:solidFill>
                  <a:effectLst>
                    <a:outerShdw blurRad="38100" dist="25400" dir="5400000" algn="ctr" rotWithShape="0">
                      <a:srgbClr val="6E747A">
                        <a:alpha val="43000"/>
                      </a:srgbClr>
                    </a:outerShdw>
                  </a:effectLst>
                  <a:latin typeface="Calibri"/>
                  <a:ea typeface="+mn-ea"/>
                  <a:cs typeface="+mn-cs"/>
                </a:rPr>
                <a:t>hoa</a:t>
              </a:r>
              <a:r>
                <a:rPr lang="en-US" sz="5400" b="1" kern="1200" dirty="0">
                  <a:ln w="0"/>
                  <a:solidFill>
                    <a:srgbClr val="AA4A30"/>
                  </a:solidFill>
                  <a:effectLst>
                    <a:outerShdw blurRad="38100" dist="25400" dir="5400000" algn="ctr" rotWithShape="0">
                      <a:srgbClr val="6E747A">
                        <a:alpha val="43000"/>
                      </a:srgbClr>
                    </a:outerShdw>
                  </a:effectLst>
                  <a:latin typeface="Calibri"/>
                  <a:ea typeface="+mn-ea"/>
                  <a:cs typeface="+mn-cs"/>
                </a:rPr>
                <a:t> </a:t>
              </a:r>
              <a:r>
                <a:rPr lang="en-US" sz="5400" b="1" kern="1200" dirty="0" err="1">
                  <a:ln w="0"/>
                  <a:solidFill>
                    <a:srgbClr val="AA4A30"/>
                  </a:solidFill>
                  <a:effectLst>
                    <a:outerShdw blurRad="38100" dist="25400" dir="5400000" algn="ctr" rotWithShape="0">
                      <a:srgbClr val="6E747A">
                        <a:alpha val="43000"/>
                      </a:srgbClr>
                    </a:outerShdw>
                  </a:effectLst>
                  <a:latin typeface="Calibri"/>
                  <a:ea typeface="+mn-ea"/>
                  <a:cs typeface="+mn-cs"/>
                </a:rPr>
                <a:t>cúc</a:t>
              </a:r>
              <a:r>
                <a:rPr lang="en-US" sz="5400" b="1" kern="1200" dirty="0">
                  <a:ln w="0"/>
                  <a:solidFill>
                    <a:srgbClr val="AA4A30"/>
                  </a:solidFill>
                  <a:effectLst>
                    <a:outerShdw blurRad="38100" dist="25400" dir="5400000" algn="ctr" rotWithShape="0">
                      <a:srgbClr val="6E747A">
                        <a:alpha val="43000"/>
                      </a:srgbClr>
                    </a:outerShdw>
                  </a:effectLst>
                  <a:latin typeface="Calibri"/>
                  <a:ea typeface="+mn-ea"/>
                  <a:cs typeface="+mn-cs"/>
                </a:rPr>
                <a:t> </a:t>
              </a:r>
              <a:r>
                <a:rPr lang="en-US" sz="5400" b="1" kern="1200" dirty="0" err="1">
                  <a:ln w="0"/>
                  <a:solidFill>
                    <a:srgbClr val="AA4A30"/>
                  </a:solidFill>
                  <a:effectLst>
                    <a:outerShdw blurRad="38100" dist="25400" dir="5400000" algn="ctr" rotWithShape="0">
                      <a:srgbClr val="6E747A">
                        <a:alpha val="43000"/>
                      </a:srgbClr>
                    </a:outerShdw>
                  </a:effectLst>
                  <a:latin typeface="Calibri"/>
                  <a:ea typeface="+mn-ea"/>
                  <a:cs typeface="+mn-cs"/>
                </a:rPr>
                <a:t>trắng</a:t>
              </a:r>
              <a:endParaRPr lang="en-US" sz="4500" kern="1200" dirty="0">
                <a:ln w="0"/>
                <a:solidFill>
                  <a:prstClr val="black"/>
                </a:solidFill>
                <a:effectLst>
                  <a:outerShdw blurRad="38100" dist="25400" dir="5400000" algn="ctr" rotWithShape="0">
                    <a:srgbClr val="6E747A">
                      <a:alpha val="43000"/>
                    </a:srgbClr>
                  </a:outerShdw>
                </a:effectLst>
                <a:latin typeface="HP-211" panose="020B0803050302020204" pitchFamily="34" charset="0"/>
                <a:ea typeface="+mn-ea"/>
                <a:cs typeface="+mn-cs"/>
              </a:endParaRPr>
            </a:p>
          </p:txBody>
        </p:sp>
      </p:grpSp>
    </p:spTree>
    <p:extLst>
      <p:ext uri="{BB962C8B-B14F-4D97-AF65-F5344CB8AC3E}">
        <p14:creationId xmlns:p14="http://schemas.microsoft.com/office/powerpoint/2010/main" val="29231830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ể chuyện lớp 1] Bài 45_ Sự tích hoa cúc trắng _ Sách Kết nối tri thức với cuộc sống.">
            <a:hlinkClick r:id="" action="ppaction://media"/>
            <a:extLst>
              <a:ext uri="{FF2B5EF4-FFF2-40B4-BE49-F238E27FC236}">
                <a16:creationId xmlns:a16="http://schemas.microsoft.com/office/drawing/2014/main" id="{AFAA65E3-1D49-4122-8443-50A4EFCF0E6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38436565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780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473"/>
            <a:ext cx="1901582" cy="625540"/>
          </a:xfrm>
          <a:prstGeom prst="rect">
            <a:avLst/>
          </a:prstGeom>
        </p:spPr>
      </p:pic>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87824" y="89386"/>
            <a:ext cx="3559933" cy="542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7145" y="564380"/>
            <a:ext cx="2321369" cy="2321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40755" y="632058"/>
            <a:ext cx="2601557" cy="2186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6"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70574" y="2643758"/>
            <a:ext cx="2508161" cy="22577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7"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33733" y="2690455"/>
            <a:ext cx="2226618" cy="21643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911067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Effect transition="in" filter="fade">
                                      <p:cBhvr>
                                        <p:cTn id="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752" y="267494"/>
            <a:ext cx="4296298" cy="4680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215537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720" y="267494"/>
            <a:ext cx="5034359" cy="45580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867059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720" y="0"/>
            <a:ext cx="5040560" cy="4780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911508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7744" y="19860"/>
            <a:ext cx="4517179" cy="47121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788301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6323" y="22694"/>
            <a:ext cx="1901582" cy="625540"/>
          </a:xfrm>
          <a:prstGeom prst="rect">
            <a:avLst/>
          </a:prstGeom>
        </p:spPr>
      </p:pic>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0755" y="105562"/>
            <a:ext cx="3559933" cy="542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7145" y="564380"/>
            <a:ext cx="2321369" cy="2321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40755" y="632058"/>
            <a:ext cx="2601557" cy="2186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6"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70574" y="2643758"/>
            <a:ext cx="2508161" cy="22577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7"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33733" y="2690455"/>
            <a:ext cx="2226618" cy="21643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121792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Effect transition="in" filter="fade">
                                      <p:cBhvr>
                                        <p:cTn id="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t="-11000" r="-12000" b="-1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371600" y="0"/>
            <a:ext cx="7143750" cy="2914650"/>
          </a:xfrm>
        </p:spPr>
        <p:txBody>
          <a:bodyPr>
            <a:noAutofit/>
          </a:bodyPr>
          <a:lstStyle/>
          <a:p>
            <a:pPr algn="l"/>
            <a:r>
              <a:rPr lang="en-US" sz="4050" u="sng">
                <a:solidFill>
                  <a:srgbClr val="002060"/>
                </a:solidFill>
                <a:latin typeface="Arial-Rounded" pitchFamily="34" charset="0"/>
                <a:ea typeface="Arial-Rounded" pitchFamily="34" charset="0"/>
                <a:cs typeface="Arial-Rounded" pitchFamily="34" charset="0"/>
              </a:rPr>
              <a:t>Nội dung: </a:t>
            </a:r>
            <a:br>
              <a:rPr lang="en-US" sz="4050">
                <a:solidFill>
                  <a:srgbClr val="002060"/>
                </a:solidFill>
                <a:latin typeface="Arial-Rounded" pitchFamily="34" charset="0"/>
                <a:ea typeface="Arial-Rounded" pitchFamily="34" charset="0"/>
                <a:cs typeface="Arial-Rounded" pitchFamily="34" charset="0"/>
              </a:rPr>
            </a:br>
            <a:r>
              <a:rPr lang="en-US" sz="4050">
                <a:solidFill>
                  <a:srgbClr val="002060"/>
                </a:solidFill>
                <a:latin typeface="Arial-Rounded" pitchFamily="34" charset="0"/>
                <a:ea typeface="Arial-Rounded" pitchFamily="34" charset="0"/>
                <a:cs typeface="Arial-Rounded" pitchFamily="34" charset="0"/>
              </a:rPr>
              <a:t>	Ca ngợi tấm lòng hiếu thảo của cô bé đối với người mẹ. </a:t>
            </a:r>
          </a:p>
        </p:txBody>
      </p:sp>
    </p:spTree>
    <p:extLst>
      <p:ext uri="{BB962C8B-B14F-4D97-AF65-F5344CB8AC3E}">
        <p14:creationId xmlns:p14="http://schemas.microsoft.com/office/powerpoint/2010/main" val="33548614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599985" y="1314450"/>
            <a:ext cx="5929742" cy="1200329"/>
          </a:xfrm>
          <a:prstGeom prst="rect">
            <a:avLst/>
          </a:prstGeom>
          <a:noFill/>
        </p:spPr>
        <p:txBody>
          <a:bodyPr wrap="square" rtlCol="0">
            <a:spAutoFit/>
          </a:bodyPr>
          <a:lstStyle/>
          <a:p>
            <a:pPr algn="ctr" defTabSz="685800">
              <a:buClrTx/>
            </a:pPr>
            <a:r>
              <a:rPr lang="en-US" sz="7200" kern="1200">
                <a:solidFill>
                  <a:prstClr val="black"/>
                </a:solidFill>
                <a:latin typeface="Bandit" pitchFamily="18" charset="0"/>
                <a:ea typeface="Bandit" pitchFamily="18" charset="0"/>
                <a:cs typeface="Bandit" pitchFamily="18" charset="0"/>
              </a:rPr>
              <a:t>Dặn dò</a:t>
            </a:r>
          </a:p>
        </p:txBody>
      </p:sp>
    </p:spTree>
    <p:extLst>
      <p:ext uri="{BB962C8B-B14F-4D97-AF65-F5344CB8AC3E}">
        <p14:creationId xmlns:p14="http://schemas.microsoft.com/office/powerpoint/2010/main" val="11244576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3999" cy="5200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flipH="1">
            <a:off x="2054724" y="2143460"/>
            <a:ext cx="2062752" cy="2387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a:off x="6455506" y="3074817"/>
            <a:ext cx="1397135" cy="1617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Flowchart: Connector 28">
            <a:hlinkClick r:id="rId6" action="ppaction://hlinksldjump"/>
          </p:cNvPr>
          <p:cNvSpPr/>
          <p:nvPr/>
        </p:nvSpPr>
        <p:spPr>
          <a:xfrm>
            <a:off x="2030365" y="4742880"/>
            <a:ext cx="246126" cy="313990"/>
          </a:xfrm>
          <a:prstGeom prst="flowChartConnector">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500" b="1" kern="1200" dirty="0">
                <a:solidFill>
                  <a:prstClr val="white"/>
                </a:solidFill>
                <a:latin typeface="Times New Roman" pitchFamily="18" charset="0"/>
                <a:cs typeface="Times New Roman" pitchFamily="18" charset="0"/>
              </a:rPr>
              <a:t>1</a:t>
            </a:r>
          </a:p>
        </p:txBody>
      </p:sp>
      <p:sp>
        <p:nvSpPr>
          <p:cNvPr id="30" name="Flowchart: Connector 29">
            <a:hlinkClick r:id="rId7" action="ppaction://hlinksldjump"/>
          </p:cNvPr>
          <p:cNvSpPr/>
          <p:nvPr/>
        </p:nvSpPr>
        <p:spPr>
          <a:xfrm>
            <a:off x="3396484" y="4652760"/>
            <a:ext cx="246126" cy="313990"/>
          </a:xfrm>
          <a:prstGeom prst="flowChartConnector">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500" b="1" kern="1200" dirty="0">
                <a:solidFill>
                  <a:prstClr val="white"/>
                </a:solidFill>
                <a:latin typeface="Times New Roman" pitchFamily="18" charset="0"/>
                <a:cs typeface="Times New Roman" pitchFamily="18" charset="0"/>
              </a:rPr>
              <a:t>2</a:t>
            </a:r>
          </a:p>
        </p:txBody>
      </p:sp>
      <p:sp>
        <p:nvSpPr>
          <p:cNvPr id="31" name="Flowchart: Connector 30">
            <a:hlinkClick r:id="rId8" action="ppaction://hlinksldjump"/>
          </p:cNvPr>
          <p:cNvSpPr/>
          <p:nvPr/>
        </p:nvSpPr>
        <p:spPr>
          <a:xfrm>
            <a:off x="5366881" y="4634667"/>
            <a:ext cx="246126" cy="313990"/>
          </a:xfrm>
          <a:prstGeom prst="flowChartConnector">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500" b="1" kern="1200" dirty="0">
                <a:solidFill>
                  <a:prstClr val="white"/>
                </a:solidFill>
                <a:latin typeface="Times New Roman" pitchFamily="18" charset="0"/>
                <a:cs typeface="Times New Roman" pitchFamily="18" charset="0"/>
              </a:rPr>
              <a:t>3</a:t>
            </a:r>
          </a:p>
        </p:txBody>
      </p:sp>
      <p:sp>
        <p:nvSpPr>
          <p:cNvPr id="32" name="Flowchart: Connector 31">
            <a:hlinkClick r:id="rId9" action="ppaction://hlinksldjump"/>
          </p:cNvPr>
          <p:cNvSpPr/>
          <p:nvPr/>
        </p:nvSpPr>
        <p:spPr>
          <a:xfrm>
            <a:off x="6332444" y="4850952"/>
            <a:ext cx="246126" cy="313990"/>
          </a:xfrm>
          <a:prstGeom prst="flowChartConnector">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500" b="1" kern="1200" dirty="0">
                <a:solidFill>
                  <a:prstClr val="white"/>
                </a:solidFill>
                <a:latin typeface="Times New Roman" pitchFamily="18" charset="0"/>
                <a:cs typeface="Times New Roman" pitchFamily="18" charset="0"/>
              </a:rPr>
              <a:t>4</a:t>
            </a:r>
          </a:p>
        </p:txBody>
      </p:sp>
      <p:pic>
        <p:nvPicPr>
          <p:cNvPr id="35" name="Picture 8"/>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92103" l="500" r="100000"/>
                    </a14:imgEffect>
                  </a14:imgLayer>
                </a14:imgProps>
              </a:ext>
              <a:ext uri="{28A0092B-C50C-407E-A947-70E740481C1C}">
                <a14:useLocalDpi xmlns:a14="http://schemas.microsoft.com/office/drawing/2010/main" val="0"/>
              </a:ext>
            </a:extLst>
          </a:blip>
          <a:srcRect b="6928"/>
          <a:stretch/>
        </p:blipFill>
        <p:spPr bwMode="auto">
          <a:xfrm>
            <a:off x="2343151" y="4596817"/>
            <a:ext cx="413323" cy="389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 name="Picture 8"/>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92103" l="500" r="100000"/>
                    </a14:imgEffect>
                  </a14:imgLayer>
                </a14:imgProps>
              </a:ext>
              <a:ext uri="{28A0092B-C50C-407E-A947-70E740481C1C}">
                <a14:useLocalDpi xmlns:a14="http://schemas.microsoft.com/office/drawing/2010/main" val="0"/>
              </a:ext>
            </a:extLst>
          </a:blip>
          <a:srcRect b="6928"/>
          <a:stretch/>
        </p:blipFill>
        <p:spPr bwMode="auto">
          <a:xfrm>
            <a:off x="3704154" y="4564347"/>
            <a:ext cx="413323" cy="389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 name="Picture 8"/>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92103" l="500" r="100000"/>
                    </a14:imgEffect>
                  </a14:imgLayer>
                </a14:imgProps>
              </a:ext>
              <a:ext uri="{28A0092B-C50C-407E-A947-70E740481C1C}">
                <a14:useLocalDpi xmlns:a14="http://schemas.microsoft.com/office/drawing/2010/main" val="0"/>
              </a:ext>
            </a:extLst>
          </a:blip>
          <a:srcRect b="6928"/>
          <a:stretch/>
        </p:blipFill>
        <p:spPr bwMode="auto">
          <a:xfrm>
            <a:off x="5715001" y="4461263"/>
            <a:ext cx="413323" cy="389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 name="Picture 8"/>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92103" l="500" r="100000"/>
                    </a14:imgEffect>
                  </a14:imgLayer>
                </a14:imgProps>
              </a:ext>
              <a:ext uri="{28A0092B-C50C-407E-A947-70E740481C1C}">
                <a14:useLocalDpi xmlns:a14="http://schemas.microsoft.com/office/drawing/2010/main" val="0"/>
              </a:ext>
            </a:extLst>
          </a:blip>
          <a:srcRect b="6928"/>
          <a:stretch/>
        </p:blipFill>
        <p:spPr bwMode="auto">
          <a:xfrm>
            <a:off x="6613782" y="4692048"/>
            <a:ext cx="413323" cy="389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9688" b="88438" l="12812" r="83594">
                        <a14:backgroundMark x1="29688" y1="44688" x2="67031" y2="47344"/>
                        <a14:backgroundMark x1="65469" y1="33906" x2="73125" y2="46875"/>
                        <a14:backgroundMark x1="68906" y1="49219" x2="76250" y2="46875"/>
                        <a14:backgroundMark x1="28906" y1="40313" x2="27813" y2="47344"/>
                        <a14:backgroundMark x1="37801" y1="47450" x2="61684" y2="50554"/>
                      </a14:backgroundRemoval>
                    </a14:imgEffect>
                  </a14:imgLayer>
                </a14:imgProps>
              </a:ext>
              <a:ext uri="{28A0092B-C50C-407E-A947-70E740481C1C}">
                <a14:useLocalDpi xmlns:a14="http://schemas.microsoft.com/office/drawing/2010/main" val="0"/>
              </a:ext>
            </a:extLst>
          </a:blip>
          <a:srcRect l="12403" t="9450" r="14520" b="11154"/>
          <a:stretch/>
        </p:blipFill>
        <p:spPr bwMode="auto">
          <a:xfrm>
            <a:off x="4285881" y="3074818"/>
            <a:ext cx="1327127" cy="1118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 name="Picture 8"/>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0" b="92103" l="500" r="100000"/>
                    </a14:imgEffect>
                  </a14:imgLayer>
                </a14:imgProps>
              </a:ext>
              <a:ext uri="{28A0092B-C50C-407E-A947-70E740481C1C}">
                <a14:useLocalDpi xmlns:a14="http://schemas.microsoft.com/office/drawing/2010/main" val="0"/>
              </a:ext>
            </a:extLst>
          </a:blip>
          <a:srcRect b="6928"/>
          <a:stretch/>
        </p:blipFill>
        <p:spPr bwMode="auto">
          <a:xfrm flipH="1">
            <a:off x="1543050" y="4791662"/>
            <a:ext cx="188155" cy="1773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 name="Picture 8"/>
          <p:cNvPicPr>
            <a:picLocks noChangeAspect="1" noChangeArrowheads="1"/>
          </p:cNvPicPr>
          <p:nvPr/>
        </p:nvPicPr>
        <p:blipFill rotWithShape="1">
          <a:blip r:embed="rId16" cstate="print">
            <a:extLst>
              <a:ext uri="{BEBA8EAE-BF5A-486C-A8C5-ECC9F3942E4B}">
                <a14:imgProps xmlns:a14="http://schemas.microsoft.com/office/drawing/2010/main">
                  <a14:imgLayer r:embed="rId17">
                    <a14:imgEffect>
                      <a14:backgroundRemoval t="0" b="92103" l="500" r="100000"/>
                    </a14:imgEffect>
                  </a14:imgLayer>
                </a14:imgProps>
              </a:ext>
              <a:ext uri="{28A0092B-C50C-407E-A947-70E740481C1C}">
                <a14:useLocalDpi xmlns:a14="http://schemas.microsoft.com/office/drawing/2010/main" val="0"/>
              </a:ext>
            </a:extLst>
          </a:blip>
          <a:srcRect b="6928"/>
          <a:stretch/>
        </p:blipFill>
        <p:spPr bwMode="auto">
          <a:xfrm flipH="1">
            <a:off x="5774158" y="3862470"/>
            <a:ext cx="147503" cy="1390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 name="Picture 8"/>
          <p:cNvPicPr>
            <a:picLocks noChangeAspect="1" noChangeArrowheads="1"/>
          </p:cNvPicPr>
          <p:nvPr/>
        </p:nvPicPr>
        <p:blipFill rotWithShape="1">
          <a:blip r:embed="rId18" cstate="print">
            <a:extLst>
              <a:ext uri="{BEBA8EAE-BF5A-486C-A8C5-ECC9F3942E4B}">
                <a14:imgProps xmlns:a14="http://schemas.microsoft.com/office/drawing/2010/main">
                  <a14:imgLayer r:embed="rId19">
                    <a14:imgEffect>
                      <a14:backgroundRemoval t="0" b="92103" l="500" r="100000"/>
                    </a14:imgEffect>
                  </a14:imgLayer>
                </a14:imgProps>
              </a:ext>
              <a:ext uri="{28A0092B-C50C-407E-A947-70E740481C1C}">
                <a14:useLocalDpi xmlns:a14="http://schemas.microsoft.com/office/drawing/2010/main" val="0"/>
              </a:ext>
            </a:extLst>
          </a:blip>
          <a:srcRect b="6928"/>
          <a:stretch/>
        </p:blipFill>
        <p:spPr bwMode="auto">
          <a:xfrm flipH="1">
            <a:off x="4470481" y="4341645"/>
            <a:ext cx="125270" cy="118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 name="Picture 8"/>
          <p:cNvPicPr>
            <a:picLocks noChangeAspect="1" noChangeArrowheads="1"/>
          </p:cNvPicPr>
          <p:nvPr/>
        </p:nvPicPr>
        <p:blipFill rotWithShape="1">
          <a:blip r:embed="rId20" cstate="print">
            <a:extLst>
              <a:ext uri="{BEBA8EAE-BF5A-486C-A8C5-ECC9F3942E4B}">
                <a14:imgProps xmlns:a14="http://schemas.microsoft.com/office/drawing/2010/main">
                  <a14:imgLayer r:embed="rId21">
                    <a14:imgEffect>
                      <a14:backgroundRemoval t="0" b="92103" l="500" r="100000"/>
                    </a14:imgEffect>
                  </a14:imgLayer>
                </a14:imgProps>
              </a:ext>
              <a:ext uri="{28A0092B-C50C-407E-A947-70E740481C1C}">
                <a14:useLocalDpi xmlns:a14="http://schemas.microsoft.com/office/drawing/2010/main" val="0"/>
              </a:ext>
            </a:extLst>
          </a:blip>
          <a:srcRect b="6928"/>
          <a:stretch/>
        </p:blipFill>
        <p:spPr bwMode="auto">
          <a:xfrm flipH="1">
            <a:off x="6243051" y="4158443"/>
            <a:ext cx="212456" cy="200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 name="Picture 8"/>
          <p:cNvPicPr>
            <a:picLocks noChangeAspect="1" noChangeArrowheads="1"/>
          </p:cNvPicPr>
          <p:nvPr/>
        </p:nvPicPr>
        <p:blipFill rotWithShape="1">
          <a:blip r:embed="rId22" cstate="print">
            <a:extLst>
              <a:ext uri="{BEBA8EAE-BF5A-486C-A8C5-ECC9F3942E4B}">
                <a14:imgProps xmlns:a14="http://schemas.microsoft.com/office/drawing/2010/main">
                  <a14:imgLayer r:embed="rId23">
                    <a14:imgEffect>
                      <a14:backgroundRemoval t="0" b="92103" l="500" r="100000"/>
                    </a14:imgEffect>
                  </a14:imgLayer>
                </a14:imgProps>
              </a:ext>
              <a:ext uri="{28A0092B-C50C-407E-A947-70E740481C1C}">
                <a14:useLocalDpi xmlns:a14="http://schemas.microsoft.com/office/drawing/2010/main" val="0"/>
              </a:ext>
            </a:extLst>
          </a:blip>
          <a:srcRect b="6928"/>
          <a:stretch/>
        </p:blipFill>
        <p:spPr bwMode="auto">
          <a:xfrm flipH="1">
            <a:off x="7602103" y="4809754"/>
            <a:ext cx="231349" cy="218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 name="Picture 8"/>
          <p:cNvPicPr>
            <a:picLocks noChangeAspect="1" noChangeArrowheads="1"/>
          </p:cNvPicPr>
          <p:nvPr/>
        </p:nvPicPr>
        <p:blipFill rotWithShape="1">
          <a:blip r:embed="rId20" cstate="print">
            <a:extLst>
              <a:ext uri="{BEBA8EAE-BF5A-486C-A8C5-ECC9F3942E4B}">
                <a14:imgProps xmlns:a14="http://schemas.microsoft.com/office/drawing/2010/main">
                  <a14:imgLayer r:embed="rId21">
                    <a14:imgEffect>
                      <a14:backgroundRemoval t="0" b="92103" l="500" r="100000"/>
                    </a14:imgEffect>
                  </a14:imgLayer>
                </a14:imgProps>
              </a:ext>
              <a:ext uri="{28A0092B-C50C-407E-A947-70E740481C1C}">
                <a14:useLocalDpi xmlns:a14="http://schemas.microsoft.com/office/drawing/2010/main" val="0"/>
              </a:ext>
            </a:extLst>
          </a:blip>
          <a:srcRect b="6928"/>
          <a:stretch/>
        </p:blipFill>
        <p:spPr bwMode="auto">
          <a:xfrm flipH="1">
            <a:off x="4749940" y="4886893"/>
            <a:ext cx="212417" cy="2002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 name="Picture 2" descr="Kết quả hình ảnh cho FIREWORK GIF"/>
          <p:cNvPicPr>
            <a:picLocks noChangeAspect="1" noChangeArrowheads="1" noCrop="1"/>
          </p:cNvPicPr>
          <p:nvPr/>
        </p:nvPicPr>
        <p:blipFill>
          <a:blip r:embed="rId24">
            <a:extLst>
              <a:ext uri="{28A0092B-C50C-407E-A947-70E740481C1C}">
                <a14:useLocalDpi xmlns:a14="http://schemas.microsoft.com/office/drawing/2010/main" val="0"/>
              </a:ext>
            </a:extLst>
          </a:blip>
          <a:srcRect/>
          <a:stretch>
            <a:fillRect/>
          </a:stretch>
        </p:blipFill>
        <p:spPr bwMode="auto">
          <a:xfrm>
            <a:off x="3970964" y="179134"/>
            <a:ext cx="2204485" cy="2138351"/>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Kết quả hình ảnh cho FIREWORK GIF"/>
          <p:cNvPicPr>
            <a:picLocks noChangeAspect="1" noChangeArrowheads="1" noCrop="1"/>
          </p:cNvPicPr>
          <p:nvPr/>
        </p:nvPicPr>
        <p:blipFill>
          <a:blip r:embed="rId24">
            <a:extLst>
              <a:ext uri="{28A0092B-C50C-407E-A947-70E740481C1C}">
                <a14:useLocalDpi xmlns:a14="http://schemas.microsoft.com/office/drawing/2010/main" val="0"/>
              </a:ext>
            </a:extLst>
          </a:blip>
          <a:srcRect/>
          <a:stretch>
            <a:fillRect/>
          </a:stretch>
        </p:blipFill>
        <p:spPr bwMode="auto">
          <a:xfrm>
            <a:off x="3044718" y="400051"/>
            <a:ext cx="2204485" cy="2138351"/>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descr="Kết quả hình ảnh cho FIREWORK GIF"/>
          <p:cNvPicPr>
            <a:picLocks noChangeAspect="1" noChangeArrowheads="1" noCrop="1"/>
          </p:cNvPicPr>
          <p:nvPr/>
        </p:nvPicPr>
        <p:blipFill>
          <a:blip r:embed="rId24">
            <a:extLst>
              <a:ext uri="{28A0092B-C50C-407E-A947-70E740481C1C}">
                <a14:useLocalDpi xmlns:a14="http://schemas.microsoft.com/office/drawing/2010/main" val="0"/>
              </a:ext>
            </a:extLst>
          </a:blip>
          <a:srcRect/>
          <a:stretch>
            <a:fillRect/>
          </a:stretch>
        </p:blipFill>
        <p:spPr bwMode="auto">
          <a:xfrm>
            <a:off x="5230202" y="179134"/>
            <a:ext cx="2204485" cy="2138351"/>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descr="Kết quả hình ảnh cho FIREWORK GIF"/>
          <p:cNvPicPr>
            <a:picLocks noChangeAspect="1" noChangeArrowheads="1" noCrop="1"/>
          </p:cNvPicPr>
          <p:nvPr/>
        </p:nvPicPr>
        <p:blipFill>
          <a:blip r:embed="rId24">
            <a:extLst>
              <a:ext uri="{28A0092B-C50C-407E-A947-70E740481C1C}">
                <a14:useLocalDpi xmlns:a14="http://schemas.microsoft.com/office/drawing/2010/main" val="0"/>
              </a:ext>
            </a:extLst>
          </a:blip>
          <a:srcRect/>
          <a:stretch>
            <a:fillRect/>
          </a:stretch>
        </p:blipFill>
        <p:spPr bwMode="auto">
          <a:xfrm>
            <a:off x="626373" y="400051"/>
            <a:ext cx="2204485" cy="2138351"/>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2" descr="Kết quả hình ảnh cho FIREWORK GIF"/>
          <p:cNvPicPr>
            <a:picLocks noChangeAspect="1" noChangeArrowheads="1" noCrop="1"/>
          </p:cNvPicPr>
          <p:nvPr/>
        </p:nvPicPr>
        <p:blipFill>
          <a:blip r:embed="rId24">
            <a:extLst>
              <a:ext uri="{28A0092B-C50C-407E-A947-70E740481C1C}">
                <a14:useLocalDpi xmlns:a14="http://schemas.microsoft.com/office/drawing/2010/main" val="0"/>
              </a:ext>
            </a:extLst>
          </a:blip>
          <a:srcRect/>
          <a:stretch>
            <a:fillRect/>
          </a:stretch>
        </p:blipFill>
        <p:spPr bwMode="auto">
          <a:xfrm>
            <a:off x="6073585" y="742951"/>
            <a:ext cx="2204485" cy="2138351"/>
          </a:xfrm>
          <a:prstGeom prst="rect">
            <a:avLst/>
          </a:prstGeom>
          <a:noFill/>
          <a:extLst>
            <a:ext uri="{909E8E84-426E-40DD-AFC4-6F175D3DCCD1}">
              <a14:hiddenFill xmlns:a14="http://schemas.microsoft.com/office/drawing/2010/main">
                <a:solidFill>
                  <a:srgbClr val="FFFFFF"/>
                </a:solidFill>
              </a14:hiddenFill>
            </a:ext>
          </a:extLst>
        </p:spPr>
      </p:pic>
      <p:sp>
        <p:nvSpPr>
          <p:cNvPr id="2" name="5-Point Star 1">
            <a:hlinkClick r:id="rId25" action="ppaction://hlinksldjump"/>
          </p:cNvPr>
          <p:cNvSpPr/>
          <p:nvPr/>
        </p:nvSpPr>
        <p:spPr>
          <a:xfrm>
            <a:off x="7524328" y="195486"/>
            <a:ext cx="1475656" cy="648072"/>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350" kern="1200" dirty="0">
                <a:solidFill>
                  <a:prstClr val="white"/>
                </a:solidFill>
                <a:latin typeface="Calibri"/>
              </a:rPr>
              <a:t>Next</a:t>
            </a:r>
          </a:p>
        </p:txBody>
      </p:sp>
    </p:spTree>
    <p:extLst>
      <p:ext uri="{BB962C8B-B14F-4D97-AF65-F5344CB8AC3E}">
        <p14:creationId xmlns:p14="http://schemas.microsoft.com/office/powerpoint/2010/main" val="33489698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17"/>
                                        </p:tgtEl>
                                        <p:attrNameLst>
                                          <p:attrName>r</p:attrName>
                                        </p:attrNameLst>
                                      </p:cBhvr>
                                    </p:animRot>
                                    <p:animRot by="-240000">
                                      <p:cBhvr>
                                        <p:cTn id="13" dur="600" fill="hold">
                                          <p:stCondLst>
                                            <p:cond delay="600"/>
                                          </p:stCondLst>
                                        </p:cTn>
                                        <p:tgtEl>
                                          <p:spTgt spid="17"/>
                                        </p:tgtEl>
                                        <p:attrNameLst>
                                          <p:attrName>r</p:attrName>
                                        </p:attrNameLst>
                                      </p:cBhvr>
                                    </p:animRot>
                                    <p:animRot by="240000">
                                      <p:cBhvr>
                                        <p:cTn id="14" dur="600" fill="hold">
                                          <p:stCondLst>
                                            <p:cond delay="1200"/>
                                          </p:stCondLst>
                                        </p:cTn>
                                        <p:tgtEl>
                                          <p:spTgt spid="17"/>
                                        </p:tgtEl>
                                        <p:attrNameLst>
                                          <p:attrName>r</p:attrName>
                                        </p:attrNameLst>
                                      </p:cBhvr>
                                    </p:animRot>
                                    <p:animRot by="-240000">
                                      <p:cBhvr>
                                        <p:cTn id="15" dur="600" fill="hold">
                                          <p:stCondLst>
                                            <p:cond delay="1800"/>
                                          </p:stCondLst>
                                        </p:cTn>
                                        <p:tgtEl>
                                          <p:spTgt spid="17"/>
                                        </p:tgtEl>
                                        <p:attrNameLst>
                                          <p:attrName>r</p:attrName>
                                        </p:attrNameLst>
                                      </p:cBhvr>
                                    </p:animRot>
                                    <p:animRot by="120000">
                                      <p:cBhvr>
                                        <p:cTn id="16" dur="600" fill="hold">
                                          <p:stCondLst>
                                            <p:cond delay="24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35"/>
                    </p:tgtEl>
                  </p:cond>
                </p:stCondLst>
                <p:endSync evt="end" delay="0">
                  <p:rtn val="all"/>
                </p:endSync>
                <p:childTnLst>
                  <p:par>
                    <p:cTn id="18" fill="hold">
                      <p:stCondLst>
                        <p:cond delay="0"/>
                      </p:stCondLst>
                      <p:childTnLst>
                        <p:par>
                          <p:cTn id="19" fill="hold">
                            <p:stCondLst>
                              <p:cond delay="0"/>
                            </p:stCondLst>
                            <p:childTnLst>
                              <p:par>
                                <p:cTn id="20" presetID="0" presetClass="path" presetSubtype="0" accel="50000" decel="50000" fill="hold" nodeType="clickEffect">
                                  <p:stCondLst>
                                    <p:cond delay="0"/>
                                  </p:stCondLst>
                                  <p:childTnLst>
                                    <p:animMotion origin="layout" path="M -0.00017 2.03515E-7 C -0.00208 -0.00902 -0.00156 -0.00254 0.00105 -0.01526 C 0.00382 -0.02914 0.00261 -0.03562 0.01077 -0.04394 C 0.01337 -0.04926 0.01511 -0.05527 0.01789 -0.06059 C 0.01962 -0.07007 0.0191 -0.07863 0.025 -0.08441 C 0.02796 -0.09598 0.0323 -0.11286 0.03959 -0.1198 C 0.04514 -0.13159 0.05035 -0.14362 0.05764 -0.15333 C 0.06198 -0.16559 0.06893 -0.17484 0.07327 -0.1871 C 0.07587 -0.20167 0.08612 -0.2278 0.09497 -0.23612 C 0.09584 -0.23844 0.09636 -0.24075 0.0974 -0.24283 C 0.09896 -0.2463 0.10226 -0.25301 0.10226 -0.25278 C 0.10122 -0.25694 0.09862 -0.26041 0.09862 -0.2648 C 0.09862 -0.26688 0.1 -0.26827 0.10087 -0.26989 C 0.1066 -0.28168 0.11407 -0.28631 0.12379 -0.28839 C 0.12622 -0.29001 0.13021 -0.29232 0.1323 -0.2951 C 0.13334 -0.29648 0.13351 -0.29903 0.13473 -0.30019 C 0.13698 -0.30204 0.13959 -0.30227 0.14185 -0.30342 C 0.14549 -0.30504 0.15278 -0.30851 0.15278 -0.30828 C 0.16077 -0.31614 0.16893 -0.31846 0.17796 -0.32216 C 0.19202 -0.32794 0.20417 -0.3321 0.21893 -0.33395 C 0.22744 -0.33673 0.23195 -0.33094 0.23941 -0.32701 C 0.24462 -0.32031 0.25278 -0.31267 0.2599 -0.31036 C 0.26355 -0.3092 0.26719 -0.3092 0.27084 -0.30851 C 0.27257 -0.30805 0.27396 -0.30735 0.2757 -0.30689 C 0.27778 -0.30481 0.28091 -0.30435 0.28282 -0.3018 C 0.28612 -0.29718 0.28629 -0.28122 0.28889 -0.27475 C 0.29011 -0.27128 0.29202 -0.26804 0.29358 -0.2648 C 0.29445 -0.26318 0.29619 -0.25971 0.29619 -0.25948 C 0.29896 -0.24746 0.29775 -0.25301 0.29966 -0.24283 C 0.30087 -0.21647 0.29497 -0.21762 0.3033 -0.21762 " pathEditMode="relative" rAng="0" ptsTypes="fffffffffffffffffffffffffffffA">
                                      <p:cBhvr>
                                        <p:cTn id="21" dur="2000" fill="hold"/>
                                        <p:tgtEl>
                                          <p:spTgt spid="35"/>
                                        </p:tgtEl>
                                        <p:attrNameLst>
                                          <p:attrName>ppt_x</p:attrName>
                                          <p:attrName>ppt_y</p:attrName>
                                        </p:attrNameLst>
                                      </p:cBhvr>
                                      <p:rCtr x="15069" y="-16836"/>
                                    </p:animMotion>
                                  </p:childTnLst>
                                </p:cTn>
                              </p:par>
                            </p:childTnLst>
                          </p:cTn>
                        </p:par>
                      </p:childTnLst>
                    </p:cTn>
                  </p:par>
                </p:childTnLst>
              </p:cTn>
              <p:nextCondLst>
                <p:cond evt="onClick" delay="0">
                  <p:tgtEl>
                    <p:spTgt spid="35"/>
                  </p:tgtEl>
                </p:cond>
              </p:nextCondLst>
            </p:seq>
            <p:seq concurrent="1" nextAc="seek">
              <p:cTn id="22" restart="whenNotActive" fill="hold" evtFilter="cancelBubble" nodeType="interactiveSeq">
                <p:stCondLst>
                  <p:cond evt="onClick" delay="0">
                    <p:tgtEl>
                      <p:spTgt spid="43"/>
                    </p:tgtEl>
                  </p:cond>
                </p:stCondLst>
                <p:endSync evt="end" delay="0">
                  <p:rtn val="all"/>
                </p:endSync>
                <p:childTnLst>
                  <p:par>
                    <p:cTn id="23" fill="hold">
                      <p:stCondLst>
                        <p:cond delay="0"/>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0.00121 -1.84971E-6 C -0.00208 -0.00902 -0.00191 -0.00254 -0.00069 -0.01526 C 0.00052 -0.02913 -2.22222E-6 -0.03561 0.00365 -0.04393 C 0.00486 -0.04925 0.00573 -0.05526 0.00695 -0.06058 C 0.00781 -0.07006 0.00764 -0.07861 0.01025 -0.08439 C 0.01163 -0.09595 0.01354 -0.11283 0.01702 -0.11977 C 0.01945 -0.13156 0.02188 -0.14358 0.02535 -0.15329 C 0.02726 -0.16555 0.03038 -0.1748 0.03247 -0.18705 C 0.03368 -0.20162 0.03837 -0.22774 0.04236 -0.23607 C 0.04288 -0.23838 0.04306 -0.24069 0.04358 -0.24277 C 0.04427 -0.24624 0.04584 -0.25295 0.04584 -0.25271 C 0.04531 -0.25688 0.0441 -0.26034 0.0441 -0.26474 C 0.0441 -0.26682 0.04479 -0.26821 0.04514 -0.26982 C 0.04775 -0.28162 0.05122 -0.28624 0.05573 -0.28832 C 0.05677 -0.28994 0.05868 -0.29225 0.05955 -0.29503 C 0.06007 -0.29641 0.06007 -0.29896 0.06059 -0.30011 C 0.06163 -0.30196 0.06285 -0.30219 0.06389 -0.30335 C 0.06563 -0.30497 0.06893 -0.30844 0.06893 -0.30821 C 0.07257 -0.31607 0.07639 -0.31838 0.08056 -0.32208 C 0.08698 -0.32786 0.09254 -0.33202 0.09931 -0.33387 C 0.1033 -0.33665 0.10538 -0.33087 0.10868 -0.32693 C 0.11111 -0.32023 0.11493 -0.3126 0.11823 -0.31029 C 0.11979 -0.30913 0.12153 -0.30913 0.12327 -0.30844 C 0.12396 -0.30798 0.12466 -0.30728 0.12535 -0.30682 C 0.12639 -0.30474 0.12778 -0.30428 0.12865 -0.30173 C 0.13021 -0.29711 0.13021 -0.28115 0.13143 -0.27468 C 0.13212 -0.27121 0.13299 -0.26798 0.13368 -0.26474 C 0.13403 -0.26312 0.1349 -0.25965 0.1349 -0.25942 C 0.13611 -0.2474 0.13559 -0.25295 0.13646 -0.24277 C 0.13698 -0.21641 0.1342 -0.21757 0.1382 -0.21757 " pathEditMode="relative" rAng="0" ptsTypes="fffffffffffffffffffffffffffffA">
                                      <p:cBhvr>
                                        <p:cTn id="26" dur="2000" fill="hold"/>
                                        <p:tgtEl>
                                          <p:spTgt spid="43"/>
                                        </p:tgtEl>
                                        <p:attrNameLst>
                                          <p:attrName>ppt_x</p:attrName>
                                          <p:attrName>ppt_y</p:attrName>
                                        </p:attrNameLst>
                                      </p:cBhvr>
                                      <p:rCtr x="6927" y="-16832"/>
                                    </p:animMotion>
                                  </p:childTnLst>
                                </p:cTn>
                              </p:par>
                            </p:childTnLst>
                          </p:cTn>
                        </p:par>
                      </p:childTnLst>
                    </p:cTn>
                  </p:par>
                </p:childTnLst>
              </p:cTn>
              <p:nextCondLst>
                <p:cond evt="onClick" delay="0">
                  <p:tgtEl>
                    <p:spTgt spid="43"/>
                  </p:tgtEl>
                </p:cond>
              </p:nextCondLst>
            </p:seq>
            <p:seq concurrent="1" nextAc="seek">
              <p:cTn id="27" restart="whenNotActive" fill="hold" evtFilter="cancelBubble" nodeType="interactiveSeq">
                <p:stCondLst>
                  <p:cond evt="onClick" delay="0">
                    <p:tgtEl>
                      <p:spTgt spid="44"/>
                    </p:tgtEl>
                  </p:cond>
                </p:stCondLst>
                <p:endSync evt="end" delay="0">
                  <p:rtn val="all"/>
                </p:endSync>
                <p:childTnLst>
                  <p:par>
                    <p:cTn id="28" fill="hold">
                      <p:stCondLst>
                        <p:cond delay="0"/>
                      </p:stCondLst>
                      <p:childTnLst>
                        <p:par>
                          <p:cTn id="29" fill="hold">
                            <p:stCondLst>
                              <p:cond delay="0"/>
                            </p:stCondLst>
                            <p:childTnLst>
                              <p:par>
                                <p:cTn id="30" presetID="0" presetClass="path" presetSubtype="0" accel="50000" decel="50000" fill="hold" nodeType="clickEffect">
                                  <p:stCondLst>
                                    <p:cond delay="0"/>
                                  </p:stCondLst>
                                  <p:childTnLst>
                                    <p:animMotion origin="layout" path="M 2.22045E-16 3.75723E-6 C 0.00087 -0.00902 0.00052 -0.00255 -0.00052 -0.01526 C -0.00174 -0.02914 -0.00122 -0.03561 -0.00434 -0.04393 C -0.00538 -0.04925 -0.00608 -0.05526 -0.00712 -0.06058 C -0.00781 -0.07006 -0.00764 -0.07862 -0.0099 -0.0844 C -0.01111 -0.09596 -0.01267 -0.11284 -0.01562 -0.11977 C -0.01771 -0.13156 -0.01979 -0.14359 -0.02274 -0.1533 C -0.02431 -0.16555 -0.02708 -0.1748 -0.02882 -0.18706 C -0.02986 -0.20162 -0.03385 -0.22775 -0.03733 -0.23607 C -0.03767 -0.23839 -0.03785 -0.2407 -0.03837 -0.24278 C -0.03889 -0.24625 -0.0401 -0.25295 -0.0401 -0.25272 C -0.03976 -0.25688 -0.03889 -0.26035 -0.03889 -0.26474 C -0.03889 -0.26682 -0.03924 -0.26821 -0.03958 -0.26983 C -0.04184 -0.28162 -0.04479 -0.28625 -0.04861 -0.28833 C -0.04948 -0.28995 -0.05122 -0.29226 -0.05191 -0.29503 C -0.05226 -0.29642 -0.05243 -0.29896 -0.05295 -0.30012 C -0.05382 -0.30197 -0.05469 -0.3022 -0.05573 -0.30336 C -0.05712 -0.30497 -0.0599 -0.30844 -0.0599 -0.30821 C -0.06319 -0.31607 -0.06632 -0.31839 -0.06979 -0.32208 C -0.07535 -0.32787 -0.08003 -0.33203 -0.08594 -0.33388 C -0.08906 -0.33665 -0.09097 -0.33087 -0.09392 -0.32694 C -0.09601 -0.32023 -0.09913 -0.3126 -0.10191 -0.31029 C -0.10347 -0.30914 -0.10469 -0.30914 -0.10625 -0.30844 C -0.10677 -0.30798 -0.10747 -0.30729 -0.10816 -0.30682 C -0.10885 -0.30474 -0.11007 -0.30428 -0.11094 -0.30174 C -0.11215 -0.29711 -0.11215 -0.28116 -0.11337 -0.27469 C -0.11389 -0.27122 -0.11441 -0.26798 -0.1151 -0.26474 C -0.11545 -0.26313 -0.11615 -0.25966 -0.11615 -0.25943 C -0.11719 -0.2474 -0.11667 -0.25295 -0.11753 -0.24278 C -0.11806 -0.21642 -0.11562 -0.21758 -0.11875 -0.21758 " pathEditMode="relative" rAng="0" ptsTypes="fffffffffffffffffffffffffffffA">
                                      <p:cBhvr>
                                        <p:cTn id="31" dur="2000" fill="hold"/>
                                        <p:tgtEl>
                                          <p:spTgt spid="44"/>
                                        </p:tgtEl>
                                        <p:attrNameLst>
                                          <p:attrName>ppt_x</p:attrName>
                                          <p:attrName>ppt_y</p:attrName>
                                        </p:attrNameLst>
                                      </p:cBhvr>
                                      <p:rCtr x="-5903" y="-16832"/>
                                    </p:animMotion>
                                  </p:childTnLst>
                                </p:cTn>
                              </p:par>
                            </p:childTnLst>
                          </p:cTn>
                        </p:par>
                      </p:childTnLst>
                    </p:cTn>
                  </p:par>
                </p:childTnLst>
              </p:cTn>
              <p:nextCondLst>
                <p:cond evt="onClick" delay="0">
                  <p:tgtEl>
                    <p:spTgt spid="44"/>
                  </p:tgtEl>
                </p:cond>
              </p:nextCondLst>
            </p:seq>
            <p:seq concurrent="1" nextAc="seek">
              <p:cTn id="32" restart="whenNotActive" fill="hold" evtFilter="cancelBubble" nodeType="interactiveSeq">
                <p:stCondLst>
                  <p:cond evt="onClick" delay="0">
                    <p:tgtEl>
                      <p:spTgt spid="45"/>
                    </p:tgtEl>
                  </p:cond>
                </p:stCondLst>
                <p:endSync evt="end" delay="0">
                  <p:rtn val="all"/>
                </p:endSync>
                <p:childTnLst>
                  <p:par>
                    <p:cTn id="33" fill="hold">
                      <p:stCondLst>
                        <p:cond delay="0"/>
                      </p:stCondLst>
                      <p:childTnLst>
                        <p:par>
                          <p:cTn id="34" fill="hold">
                            <p:stCondLst>
                              <p:cond delay="0"/>
                            </p:stCondLst>
                            <p:childTnLst>
                              <p:par>
                                <p:cTn id="35" presetID="0" presetClass="path" presetSubtype="0" accel="50000" decel="50000" fill="hold" nodeType="clickEffect">
                                  <p:stCondLst>
                                    <p:cond delay="0"/>
                                  </p:stCondLst>
                                  <p:childTnLst>
                                    <p:animMotion origin="layout" path="M -0.00018 -1.7341E-6 C 0.00139 -0.00902 0.00087 -0.00254 -0.00104 -0.01526 C -0.00313 -0.02913 -0.00209 -0.03561 -0.00799 -0.04393 C -0.0099 -0.04925 -0.01129 -0.05526 -0.0132 -0.06058 C -0.01459 -0.07006 -0.01424 -0.07861 -0.0184 -0.08439 C -0.02049 -0.09595 -0.02379 -0.11283 -0.02882 -0.11977 C -0.03281 -0.13156 -0.03663 -0.14358 -0.04202 -0.15329 C -0.04514 -0.16555 -0.05 -0.1748 -0.0533 -0.18705 C -0.05521 -0.20162 -0.0625 -0.22774 -0.06893 -0.23607 C -0.06962 -0.23838 -0.06997 -0.24069 -0.07066 -0.24277 C -0.07188 -0.24624 -0.07413 -0.25295 -0.07413 -0.25272 C -0.07361 -0.25688 -0.0717 -0.26035 -0.0717 -0.26474 C -0.0717 -0.26682 -0.07257 -0.26821 -0.07327 -0.26982 C -0.07743 -0.28162 -0.08281 -0.28624 -0.08976 -0.28832 C -0.0915 -0.28994 -0.09445 -0.29225 -0.09601 -0.29503 C -0.0967 -0.29641 -0.09688 -0.29896 -0.09757 -0.30011 C -0.09931 -0.30196 -0.10122 -0.30219 -0.10278 -0.30335 C -0.10556 -0.30497 -0.11077 -0.30844 -0.11077 -0.30821 C -0.1165 -0.31607 -0.12257 -0.31838 -0.129 -0.32208 C -0.13906 -0.32786 -0.14792 -0.33202 -0.15851 -0.33387 C -0.16476 -0.33665 -0.16788 -0.33087 -0.17344 -0.32693 C -0.17709 -0.32023 -0.18299 -0.3126 -0.1882 -0.31029 C -0.1908 -0.30913 -0.19358 -0.30913 -0.19618 -0.30844 C -0.1974 -0.30798 -0.19827 -0.30728 -0.19965 -0.30682 C -0.20122 -0.30474 -0.20347 -0.30428 -0.20486 -0.30173 C -0.20712 -0.29711 -0.20729 -0.28115 -0.2092 -0.27468 C -0.21025 -0.27121 -0.21146 -0.26798 -0.21268 -0.26474 C -0.2132 -0.26312 -0.21459 -0.25965 -0.21459 -0.25942 C -0.2165 -0.2474 -0.21545 -0.25295 -0.21702 -0.24277 C -0.21788 -0.21641 -0.21354 -0.21757 -0.21945 -0.21757 " pathEditMode="relative" rAng="0" ptsTypes="fffffffffffffffffffffffffffffA">
                                      <p:cBhvr>
                                        <p:cTn id="36" dur="2000" fill="hold"/>
                                        <p:tgtEl>
                                          <p:spTgt spid="45"/>
                                        </p:tgtEl>
                                        <p:attrNameLst>
                                          <p:attrName>ppt_x</p:attrName>
                                          <p:attrName>ppt_y</p:attrName>
                                        </p:attrNameLst>
                                      </p:cBhvr>
                                      <p:rCtr x="-10885" y="-16832"/>
                                    </p:animMotion>
                                  </p:childTnLst>
                                </p:cTn>
                              </p:par>
                            </p:childTnLst>
                          </p:cTn>
                        </p:par>
                      </p:childTnLst>
                    </p:cTn>
                  </p:par>
                </p:childTnLst>
              </p:cTn>
              <p:nextCondLst>
                <p:cond evt="onClick" delay="0">
                  <p:tgtEl>
                    <p:spTgt spid="45"/>
                  </p:tgtEl>
                </p:cond>
              </p:nextCondLst>
            </p:seq>
            <p:seq concurrent="1" nextAc="seek">
              <p:cTn id="37" restart="whenNotActive" fill="hold" evtFilter="cancelBubble" nodeType="interactiveSeq">
                <p:stCondLst>
                  <p:cond evt="onClick" delay="0">
                    <p:tgtEl>
                      <p:spTgt spid="2"/>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nodeType="withEffect">
                                  <p:stCondLst>
                                    <p:cond delay="0"/>
                                  </p:stCondLst>
                                  <p:childTnLst>
                                    <p:set>
                                      <p:cBhvr>
                                        <p:cTn id="41" dur="1" fill="hold">
                                          <p:stCondLst>
                                            <p:cond delay="0"/>
                                          </p:stCondLst>
                                        </p:cTn>
                                        <p:tgtEl>
                                          <p:spTgt spid="52"/>
                                        </p:tgtEl>
                                        <p:attrNameLst>
                                          <p:attrName>style.visibility</p:attrName>
                                        </p:attrNameLst>
                                      </p:cBhvr>
                                      <p:to>
                                        <p:strVal val="visible"/>
                                      </p:to>
                                    </p:set>
                                  </p:childTnLst>
                                </p:cTn>
                              </p:par>
                              <p:par>
                                <p:cTn id="42" presetID="1" presetClass="exit" presetSubtype="0" fill="hold" nodeType="withEffect">
                                  <p:stCondLst>
                                    <p:cond delay="5000"/>
                                  </p:stCondLst>
                                  <p:childTnLst>
                                    <p:set>
                                      <p:cBhvr>
                                        <p:cTn id="43" dur="1" fill="hold">
                                          <p:stCondLst>
                                            <p:cond delay="0"/>
                                          </p:stCondLst>
                                        </p:cTn>
                                        <p:tgtEl>
                                          <p:spTgt spid="52"/>
                                        </p:tgtEl>
                                        <p:attrNameLst>
                                          <p:attrName>style.visibility</p:attrName>
                                        </p:attrNameLst>
                                      </p:cBhvr>
                                      <p:to>
                                        <p:strVal val="hidden"/>
                                      </p:to>
                                    </p:set>
                                  </p:childTnLst>
                                </p:cTn>
                              </p:par>
                              <p:par>
                                <p:cTn id="44" presetID="1" presetClass="entr" presetSubtype="0" fill="hold" nodeType="withEffect">
                                  <p:stCondLst>
                                    <p:cond delay="0"/>
                                  </p:stCondLst>
                                  <p:childTnLst>
                                    <p:set>
                                      <p:cBhvr>
                                        <p:cTn id="45" dur="1" fill="hold">
                                          <p:stCondLst>
                                            <p:cond delay="0"/>
                                          </p:stCondLst>
                                        </p:cTn>
                                        <p:tgtEl>
                                          <p:spTgt spid="53"/>
                                        </p:tgtEl>
                                        <p:attrNameLst>
                                          <p:attrName>style.visibility</p:attrName>
                                        </p:attrNameLst>
                                      </p:cBhvr>
                                      <p:to>
                                        <p:strVal val="visible"/>
                                      </p:to>
                                    </p:set>
                                  </p:childTnLst>
                                </p:cTn>
                              </p:par>
                              <p:par>
                                <p:cTn id="46" presetID="1" presetClass="exit" presetSubtype="0" fill="hold" nodeType="withEffect">
                                  <p:stCondLst>
                                    <p:cond delay="5000"/>
                                  </p:stCondLst>
                                  <p:childTnLst>
                                    <p:set>
                                      <p:cBhvr>
                                        <p:cTn id="47" dur="1" fill="hold">
                                          <p:stCondLst>
                                            <p:cond delay="0"/>
                                          </p:stCondLst>
                                        </p:cTn>
                                        <p:tgtEl>
                                          <p:spTgt spid="53"/>
                                        </p:tgtEl>
                                        <p:attrNameLst>
                                          <p:attrName>style.visibility</p:attrName>
                                        </p:attrNameLst>
                                      </p:cBhvr>
                                      <p:to>
                                        <p:strVal val="hidden"/>
                                      </p:to>
                                    </p:set>
                                  </p:childTnLst>
                                </p:cTn>
                              </p:par>
                              <p:par>
                                <p:cTn id="48" presetID="1" presetClass="entr" presetSubtype="0" fill="hold" nodeType="withEffect">
                                  <p:stCondLst>
                                    <p:cond delay="0"/>
                                  </p:stCondLst>
                                  <p:childTnLst>
                                    <p:set>
                                      <p:cBhvr>
                                        <p:cTn id="49" dur="1" fill="hold">
                                          <p:stCondLst>
                                            <p:cond delay="0"/>
                                          </p:stCondLst>
                                        </p:cTn>
                                        <p:tgtEl>
                                          <p:spTgt spid="54"/>
                                        </p:tgtEl>
                                        <p:attrNameLst>
                                          <p:attrName>style.visibility</p:attrName>
                                        </p:attrNameLst>
                                      </p:cBhvr>
                                      <p:to>
                                        <p:strVal val="visible"/>
                                      </p:to>
                                    </p:set>
                                  </p:childTnLst>
                                </p:cTn>
                              </p:par>
                              <p:par>
                                <p:cTn id="50" presetID="1" presetClass="exit" presetSubtype="0" fill="hold" nodeType="withEffect">
                                  <p:stCondLst>
                                    <p:cond delay="5000"/>
                                  </p:stCondLst>
                                  <p:childTnLst>
                                    <p:set>
                                      <p:cBhvr>
                                        <p:cTn id="51" dur="1" fill="hold">
                                          <p:stCondLst>
                                            <p:cond delay="0"/>
                                          </p:stCondLst>
                                        </p:cTn>
                                        <p:tgtEl>
                                          <p:spTgt spid="54"/>
                                        </p:tgtEl>
                                        <p:attrNameLst>
                                          <p:attrName>style.visibility</p:attrName>
                                        </p:attrNameLst>
                                      </p:cBhvr>
                                      <p:to>
                                        <p:strVal val="hidden"/>
                                      </p:to>
                                    </p:set>
                                  </p:childTnLst>
                                </p:cTn>
                              </p:par>
                              <p:par>
                                <p:cTn id="52" presetID="1" presetClass="entr" presetSubtype="0" fill="hold" nodeType="withEffect">
                                  <p:stCondLst>
                                    <p:cond delay="0"/>
                                  </p:stCondLst>
                                  <p:childTnLst>
                                    <p:set>
                                      <p:cBhvr>
                                        <p:cTn id="53" dur="1" fill="hold">
                                          <p:stCondLst>
                                            <p:cond delay="0"/>
                                          </p:stCondLst>
                                        </p:cTn>
                                        <p:tgtEl>
                                          <p:spTgt spid="55"/>
                                        </p:tgtEl>
                                        <p:attrNameLst>
                                          <p:attrName>style.visibility</p:attrName>
                                        </p:attrNameLst>
                                      </p:cBhvr>
                                      <p:to>
                                        <p:strVal val="visible"/>
                                      </p:to>
                                    </p:set>
                                  </p:childTnLst>
                                </p:cTn>
                              </p:par>
                              <p:par>
                                <p:cTn id="54" presetID="1" presetClass="exit" presetSubtype="0" fill="hold" nodeType="withEffect">
                                  <p:stCondLst>
                                    <p:cond delay="5000"/>
                                  </p:stCondLst>
                                  <p:childTnLst>
                                    <p:set>
                                      <p:cBhvr>
                                        <p:cTn id="55" dur="1" fill="hold">
                                          <p:stCondLst>
                                            <p:cond delay="0"/>
                                          </p:stCondLst>
                                        </p:cTn>
                                        <p:tgtEl>
                                          <p:spTgt spid="55"/>
                                        </p:tgtEl>
                                        <p:attrNameLst>
                                          <p:attrName>style.visibility</p:attrName>
                                        </p:attrNameLst>
                                      </p:cBhvr>
                                      <p:to>
                                        <p:strVal val="hidden"/>
                                      </p:to>
                                    </p:set>
                                  </p:childTnLst>
                                </p:cTn>
                              </p:par>
                              <p:par>
                                <p:cTn id="56" presetID="1" presetClass="entr" presetSubtype="0" fill="hold" nodeType="withEffect">
                                  <p:stCondLst>
                                    <p:cond delay="0"/>
                                  </p:stCondLst>
                                  <p:childTnLst>
                                    <p:set>
                                      <p:cBhvr>
                                        <p:cTn id="57" dur="1" fill="hold">
                                          <p:stCondLst>
                                            <p:cond delay="0"/>
                                          </p:stCondLst>
                                        </p:cTn>
                                        <p:tgtEl>
                                          <p:spTgt spid="56"/>
                                        </p:tgtEl>
                                        <p:attrNameLst>
                                          <p:attrName>style.visibility</p:attrName>
                                        </p:attrNameLst>
                                      </p:cBhvr>
                                      <p:to>
                                        <p:strVal val="visible"/>
                                      </p:to>
                                    </p:set>
                                  </p:childTnLst>
                                </p:cTn>
                              </p:par>
                              <p:par>
                                <p:cTn id="58" presetID="1" presetClass="exit" presetSubtype="0" fill="hold" nodeType="withEffect">
                                  <p:stCondLst>
                                    <p:cond delay="5000"/>
                                  </p:stCondLst>
                                  <p:childTnLst>
                                    <p:set>
                                      <p:cBhvr>
                                        <p:cTn id="59" dur="1" fill="hold">
                                          <p:stCondLst>
                                            <p:cond delay="0"/>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3999" cy="5200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flipH="1">
            <a:off x="293387" y="2644704"/>
            <a:ext cx="2062752" cy="2387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hlinkClick r:id="rId5" action="ppaction://hlinksldjump"/>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9688" b="88438" l="12812" r="83594">
                        <a14:backgroundMark x1="29688" y1="44688" x2="67031" y2="47344"/>
                        <a14:backgroundMark x1="65469" y1="33906" x2="73125" y2="46875"/>
                        <a14:backgroundMark x1="68906" y1="49219" x2="76250" y2="46875"/>
                        <a14:backgroundMark x1="28906" y1="40313" x2="27813" y2="47344"/>
                      </a14:backgroundRemoval>
                    </a14:imgEffect>
                  </a14:imgLayer>
                </a14:imgProps>
              </a:ext>
              <a:ext uri="{28A0092B-C50C-407E-A947-70E740481C1C}">
                <a14:useLocalDpi xmlns:a14="http://schemas.microsoft.com/office/drawing/2010/main" val="0"/>
              </a:ext>
            </a:extLst>
          </a:blip>
          <a:srcRect l="12403" t="9450" r="14520" b="11154"/>
          <a:stretch/>
        </p:blipFill>
        <p:spPr bwMode="auto">
          <a:xfrm>
            <a:off x="8023737" y="4171353"/>
            <a:ext cx="960695" cy="809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a:off x="7036361" y="2308540"/>
            <a:ext cx="1600200" cy="1852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21354" b="71250" l="14688" r="91875">
                        <a14:foregroundMark x1="36667" y1="29792" x2="51458" y2="23229"/>
                        <a14:foregroundMark x1="53750" y1="22500" x2="71979" y2="30729"/>
                      </a14:backgroundRemoval>
                    </a14:imgEffect>
                  </a14:imgLayer>
                </a14:imgProps>
              </a:ext>
              <a:ext uri="{28A0092B-C50C-407E-A947-70E740481C1C}">
                <a14:useLocalDpi xmlns:a14="http://schemas.microsoft.com/office/drawing/2010/main" val="0"/>
              </a:ext>
            </a:extLst>
          </a:blip>
          <a:srcRect l="14676" t="20227" r="8409" b="25000"/>
          <a:stretch/>
        </p:blipFill>
        <p:spPr bwMode="auto">
          <a:xfrm>
            <a:off x="2356139" y="-77807"/>
            <a:ext cx="4972050" cy="2119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8281" b="49375" l="14063" r="89375"/>
                    </a14:imgEffect>
                  </a14:imgLayer>
                </a14:imgProps>
              </a:ext>
              <a:ext uri="{28A0092B-C50C-407E-A947-70E740481C1C}">
                <a14:useLocalDpi xmlns:a14="http://schemas.microsoft.com/office/drawing/2010/main" val="0"/>
              </a:ext>
            </a:extLst>
          </a:blip>
          <a:srcRect l="19150" t="8800" r="16076" b="50000"/>
          <a:stretch/>
        </p:blipFill>
        <p:spPr bwMode="auto">
          <a:xfrm>
            <a:off x="2356138" y="3352876"/>
            <a:ext cx="4844762" cy="1707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647378" y="533641"/>
            <a:ext cx="4413539" cy="1200329"/>
          </a:xfrm>
          <a:prstGeom prst="rect">
            <a:avLst/>
          </a:prstGeom>
          <a:noFill/>
        </p:spPr>
        <p:txBody>
          <a:bodyPr wrap="square" rtlCol="0">
            <a:spAutoFit/>
          </a:bodyPr>
          <a:lstStyle/>
          <a:p>
            <a:pPr algn="ctr" defTabSz="685800">
              <a:buClrTx/>
            </a:pPr>
            <a:r>
              <a:rPr lang="en-US" sz="3600" b="1" kern="1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 trước chúng ta </a:t>
            </a:r>
            <a:r>
              <a:rPr lang="en-US" sz="3600" b="1" kern="1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học</a:t>
            </a:r>
            <a:r>
              <a:rPr lang="en-US" sz="3600" b="1" kern="1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kern="1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vần</a:t>
            </a:r>
            <a:r>
              <a:rPr lang="en-US" sz="3600" b="1" kern="1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kern="1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gì</a:t>
            </a:r>
            <a:r>
              <a:rPr lang="en-US" sz="3600" b="1" kern="1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28" name="TextBox 27"/>
          <p:cNvSpPr txBox="1"/>
          <p:nvPr/>
        </p:nvSpPr>
        <p:spPr>
          <a:xfrm>
            <a:off x="3086100" y="3618104"/>
            <a:ext cx="3314700" cy="600164"/>
          </a:xfrm>
          <a:prstGeom prst="rect">
            <a:avLst/>
          </a:prstGeom>
          <a:noFill/>
        </p:spPr>
        <p:txBody>
          <a:bodyPr wrap="square" rtlCol="0">
            <a:spAutoFit/>
          </a:bodyPr>
          <a:lstStyle/>
          <a:p>
            <a:pPr algn="ctr" defTabSz="685800">
              <a:buClrTx/>
            </a:pPr>
            <a:r>
              <a:rPr lang="en-US" sz="3300" b="1" kern="1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Đáp</a:t>
            </a:r>
            <a:r>
              <a:rPr lang="en-US" sz="3300" b="1" kern="1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300" b="1" kern="1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án</a:t>
            </a:r>
            <a:r>
              <a:rPr lang="en-US" sz="3300" b="1" kern="1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300" b="1" kern="1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iu</a:t>
            </a:r>
            <a:r>
              <a:rPr lang="en-US" sz="3300" b="1" kern="1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300" b="1" kern="1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ưi</a:t>
            </a:r>
            <a:endParaRPr lang="en-US" sz="3300" b="1" kern="1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6866632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17"/>
                                        </p:tgtEl>
                                        <p:attrNameLst>
                                          <p:attrName>r</p:attrName>
                                        </p:attrNameLst>
                                      </p:cBhvr>
                                    </p:animRot>
                                    <p:animRot by="-240000">
                                      <p:cBhvr>
                                        <p:cTn id="13" dur="600" fill="hold">
                                          <p:stCondLst>
                                            <p:cond delay="600"/>
                                          </p:stCondLst>
                                        </p:cTn>
                                        <p:tgtEl>
                                          <p:spTgt spid="17"/>
                                        </p:tgtEl>
                                        <p:attrNameLst>
                                          <p:attrName>r</p:attrName>
                                        </p:attrNameLst>
                                      </p:cBhvr>
                                    </p:animRot>
                                    <p:animRot by="240000">
                                      <p:cBhvr>
                                        <p:cTn id="14" dur="600" fill="hold">
                                          <p:stCondLst>
                                            <p:cond delay="1200"/>
                                          </p:stCondLst>
                                        </p:cTn>
                                        <p:tgtEl>
                                          <p:spTgt spid="17"/>
                                        </p:tgtEl>
                                        <p:attrNameLst>
                                          <p:attrName>r</p:attrName>
                                        </p:attrNameLst>
                                      </p:cBhvr>
                                    </p:animRot>
                                    <p:animRot by="-240000">
                                      <p:cBhvr>
                                        <p:cTn id="15" dur="600" fill="hold">
                                          <p:stCondLst>
                                            <p:cond delay="1800"/>
                                          </p:stCondLst>
                                        </p:cTn>
                                        <p:tgtEl>
                                          <p:spTgt spid="17"/>
                                        </p:tgtEl>
                                        <p:attrNameLst>
                                          <p:attrName>r</p:attrName>
                                        </p:attrNameLst>
                                      </p:cBhvr>
                                    </p:animRot>
                                    <p:animRot by="120000">
                                      <p:cBhvr>
                                        <p:cTn id="16" dur="600" fill="hold">
                                          <p:stCondLst>
                                            <p:cond delay="2400"/>
                                          </p:stCondLst>
                                        </p:cTn>
                                        <p:tgtEl>
                                          <p:spTgt spid="1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074"/>
                                        </p:tgtEl>
                                        <p:attrNameLst>
                                          <p:attrName>style.visibility</p:attrName>
                                        </p:attrNameLst>
                                      </p:cBhvr>
                                      <p:to>
                                        <p:strVal val="visible"/>
                                      </p:to>
                                    </p:set>
                                    <p:animEffect transition="in" filter="fade">
                                      <p:cBhvr>
                                        <p:cTn id="21" dur="1000"/>
                                        <p:tgtEl>
                                          <p:spTgt spid="3074"/>
                                        </p:tgtEl>
                                      </p:cBhvr>
                                    </p:animEffect>
                                    <p:anim calcmode="lin" valueType="num">
                                      <p:cBhvr>
                                        <p:cTn id="22" dur="1000" fill="hold"/>
                                        <p:tgtEl>
                                          <p:spTgt spid="3074"/>
                                        </p:tgtEl>
                                        <p:attrNameLst>
                                          <p:attrName>ppt_x</p:attrName>
                                        </p:attrNameLst>
                                      </p:cBhvr>
                                      <p:tavLst>
                                        <p:tav tm="0">
                                          <p:val>
                                            <p:strVal val="#ppt_x"/>
                                          </p:val>
                                        </p:tav>
                                        <p:tav tm="100000">
                                          <p:val>
                                            <p:strVal val="#ppt_x"/>
                                          </p:val>
                                        </p:tav>
                                      </p:tavLst>
                                    </p:anim>
                                    <p:anim calcmode="lin" valueType="num">
                                      <p:cBhvr>
                                        <p:cTn id="23"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075"/>
                                        </p:tgtEl>
                                        <p:attrNameLst>
                                          <p:attrName>style.visibility</p:attrName>
                                        </p:attrNameLst>
                                      </p:cBhvr>
                                      <p:to>
                                        <p:strVal val="visible"/>
                                      </p:to>
                                    </p:set>
                                    <p:animEffect transition="in" filter="fade">
                                      <p:cBhvr>
                                        <p:cTn id="35" dur="1000"/>
                                        <p:tgtEl>
                                          <p:spTgt spid="3075"/>
                                        </p:tgtEl>
                                      </p:cBhvr>
                                    </p:animEffect>
                                    <p:anim calcmode="lin" valueType="num">
                                      <p:cBhvr>
                                        <p:cTn id="36" dur="1000" fill="hold"/>
                                        <p:tgtEl>
                                          <p:spTgt spid="3075"/>
                                        </p:tgtEl>
                                        <p:attrNameLst>
                                          <p:attrName>ppt_x</p:attrName>
                                        </p:attrNameLst>
                                      </p:cBhvr>
                                      <p:tavLst>
                                        <p:tav tm="0">
                                          <p:val>
                                            <p:strVal val="#ppt_x"/>
                                          </p:val>
                                        </p:tav>
                                        <p:tav tm="100000">
                                          <p:val>
                                            <p:strVal val="#ppt_x"/>
                                          </p:val>
                                        </p:tav>
                                      </p:tavLst>
                                    </p:anim>
                                    <p:anim calcmode="lin" valueType="num">
                                      <p:cBhvr>
                                        <p:cTn id="37" dur="1000" fill="hold"/>
                                        <p:tgtEl>
                                          <p:spTgt spid="3075"/>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1000"/>
                                        <p:tgtEl>
                                          <p:spTgt spid="28"/>
                                        </p:tgtEl>
                                      </p:cBhvr>
                                    </p:animEffect>
                                    <p:anim calcmode="lin" valueType="num">
                                      <p:cBhvr>
                                        <p:cTn id="43" dur="1000" fill="hold"/>
                                        <p:tgtEl>
                                          <p:spTgt spid="28"/>
                                        </p:tgtEl>
                                        <p:attrNameLst>
                                          <p:attrName>ppt_x</p:attrName>
                                        </p:attrNameLst>
                                      </p:cBhvr>
                                      <p:tavLst>
                                        <p:tav tm="0">
                                          <p:val>
                                            <p:strVal val="#ppt_x"/>
                                          </p:val>
                                        </p:tav>
                                        <p:tav tm="100000">
                                          <p:val>
                                            <p:strVal val="#ppt_x"/>
                                          </p:val>
                                        </p:tav>
                                      </p:tavLst>
                                    </p:anim>
                                    <p:anim calcmode="lin" valueType="num">
                                      <p:cBhvr>
                                        <p:cTn id="4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3999" cy="5200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flipH="1">
            <a:off x="171450" y="2551631"/>
            <a:ext cx="2062752" cy="2387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hlinkClick r:id="rId5" action="ppaction://hlinksldjump"/>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9688" b="88438" l="12812" r="83594">
                        <a14:backgroundMark x1="29688" y1="44688" x2="67031" y2="47344"/>
                        <a14:backgroundMark x1="65469" y1="33906" x2="73125" y2="46875"/>
                        <a14:backgroundMark x1="68906" y1="49219" x2="76250" y2="46875"/>
                        <a14:backgroundMark x1="28906" y1="40313" x2="27813" y2="47344"/>
                      </a14:backgroundRemoval>
                    </a14:imgEffect>
                  </a14:imgLayer>
                </a14:imgProps>
              </a:ext>
              <a:ext uri="{28A0092B-C50C-407E-A947-70E740481C1C}">
                <a14:useLocalDpi xmlns:a14="http://schemas.microsoft.com/office/drawing/2010/main" val="0"/>
              </a:ext>
            </a:extLst>
          </a:blip>
          <a:srcRect l="12403" t="9450" r="14520" b="11154"/>
          <a:stretch/>
        </p:blipFill>
        <p:spPr bwMode="auto">
          <a:xfrm>
            <a:off x="8036223" y="4251165"/>
            <a:ext cx="960695" cy="809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a:off x="7617341" y="2398879"/>
            <a:ext cx="1600200" cy="1852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21354" b="71250" l="14688" r="91875">
                        <a14:foregroundMark x1="36667" y1="29792" x2="51458" y2="23229"/>
                        <a14:foregroundMark x1="53750" y1="22500" x2="71979" y2="30729"/>
                      </a14:backgroundRemoval>
                    </a14:imgEffect>
                  </a14:imgLayer>
                </a14:imgProps>
              </a:ext>
              <a:ext uri="{28A0092B-C50C-407E-A947-70E740481C1C}">
                <a14:useLocalDpi xmlns:a14="http://schemas.microsoft.com/office/drawing/2010/main" val="0"/>
              </a:ext>
            </a:extLst>
          </a:blip>
          <a:srcRect l="14676" t="20227" r="8409" b="25000"/>
          <a:stretch/>
        </p:blipFill>
        <p:spPr bwMode="auto">
          <a:xfrm>
            <a:off x="2356139" y="-77807"/>
            <a:ext cx="4972050" cy="2119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8281" b="49375" l="14063" r="89375"/>
                    </a14:imgEffect>
                  </a14:imgLayer>
                </a14:imgProps>
              </a:ext>
              <a:ext uri="{28A0092B-C50C-407E-A947-70E740481C1C}">
                <a14:useLocalDpi xmlns:a14="http://schemas.microsoft.com/office/drawing/2010/main" val="0"/>
              </a:ext>
            </a:extLst>
          </a:blip>
          <a:srcRect l="19150" t="8800" r="16076" b="50000"/>
          <a:stretch/>
        </p:blipFill>
        <p:spPr bwMode="auto">
          <a:xfrm>
            <a:off x="2790210" y="2628900"/>
            <a:ext cx="4271123" cy="24316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632521" y="342901"/>
            <a:ext cx="4413539" cy="553998"/>
          </a:xfrm>
          <a:prstGeom prst="rect">
            <a:avLst/>
          </a:prstGeom>
          <a:noFill/>
        </p:spPr>
        <p:txBody>
          <a:bodyPr wrap="square" rtlCol="0">
            <a:spAutoFit/>
          </a:bodyPr>
          <a:lstStyle/>
          <a:p>
            <a:pPr algn="ctr" defTabSz="685800">
              <a:buClrTx/>
            </a:pPr>
            <a:r>
              <a:rPr lang="en-US" sz="3000" b="1" kern="1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Đọc</a:t>
            </a:r>
            <a:r>
              <a:rPr lang="en-US" sz="3000" b="1" kern="1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to </a:t>
            </a:r>
            <a:r>
              <a:rPr lang="en-US" sz="3000" b="1" kern="1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các</a:t>
            </a:r>
            <a:r>
              <a:rPr lang="en-US" sz="3000" b="1" kern="1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000" b="1" kern="1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từ</a:t>
            </a:r>
            <a:r>
              <a:rPr lang="en-US" sz="3000" b="1" kern="1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000" b="1" kern="1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sau</a:t>
            </a:r>
            <a:r>
              <a:rPr lang="en-US" sz="3000" b="1" kern="1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28" name="TextBox 27"/>
          <p:cNvSpPr txBox="1"/>
          <p:nvPr/>
        </p:nvSpPr>
        <p:spPr>
          <a:xfrm>
            <a:off x="2961797" y="3367504"/>
            <a:ext cx="3980844" cy="507831"/>
          </a:xfrm>
          <a:prstGeom prst="rect">
            <a:avLst/>
          </a:prstGeom>
          <a:noFill/>
        </p:spPr>
        <p:txBody>
          <a:bodyPr wrap="square" rtlCol="0">
            <a:spAutoFit/>
          </a:bodyPr>
          <a:lstStyle/>
          <a:p>
            <a:pPr algn="ctr" defTabSz="685800">
              <a:buClrTx/>
            </a:pPr>
            <a:r>
              <a:rPr lang="en-US" sz="2700" b="1" kern="1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Cái</a:t>
            </a:r>
            <a:r>
              <a:rPr lang="en-US" sz="2700" b="1" kern="1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700" b="1" kern="1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rìu</a:t>
            </a:r>
            <a:r>
              <a:rPr lang="en-US" sz="2700" b="1" kern="1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700" b="1" kern="1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cái</a:t>
            </a:r>
            <a:r>
              <a:rPr lang="en-US" sz="2700" b="1" kern="1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700" b="1" kern="1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địu</a:t>
            </a:r>
            <a:endParaRPr lang="en-US" sz="2700" b="1" kern="1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2794784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17"/>
                                        </p:tgtEl>
                                        <p:attrNameLst>
                                          <p:attrName>r</p:attrName>
                                        </p:attrNameLst>
                                      </p:cBhvr>
                                    </p:animRot>
                                    <p:animRot by="-240000">
                                      <p:cBhvr>
                                        <p:cTn id="13" dur="600" fill="hold">
                                          <p:stCondLst>
                                            <p:cond delay="600"/>
                                          </p:stCondLst>
                                        </p:cTn>
                                        <p:tgtEl>
                                          <p:spTgt spid="17"/>
                                        </p:tgtEl>
                                        <p:attrNameLst>
                                          <p:attrName>r</p:attrName>
                                        </p:attrNameLst>
                                      </p:cBhvr>
                                    </p:animRot>
                                    <p:animRot by="240000">
                                      <p:cBhvr>
                                        <p:cTn id="14" dur="600" fill="hold">
                                          <p:stCondLst>
                                            <p:cond delay="1200"/>
                                          </p:stCondLst>
                                        </p:cTn>
                                        <p:tgtEl>
                                          <p:spTgt spid="17"/>
                                        </p:tgtEl>
                                        <p:attrNameLst>
                                          <p:attrName>r</p:attrName>
                                        </p:attrNameLst>
                                      </p:cBhvr>
                                    </p:animRot>
                                    <p:animRot by="-240000">
                                      <p:cBhvr>
                                        <p:cTn id="15" dur="600" fill="hold">
                                          <p:stCondLst>
                                            <p:cond delay="1800"/>
                                          </p:stCondLst>
                                        </p:cTn>
                                        <p:tgtEl>
                                          <p:spTgt spid="17"/>
                                        </p:tgtEl>
                                        <p:attrNameLst>
                                          <p:attrName>r</p:attrName>
                                        </p:attrNameLst>
                                      </p:cBhvr>
                                    </p:animRot>
                                    <p:animRot by="120000">
                                      <p:cBhvr>
                                        <p:cTn id="16" dur="600" fill="hold">
                                          <p:stCondLst>
                                            <p:cond delay="2400"/>
                                          </p:stCondLst>
                                        </p:cTn>
                                        <p:tgtEl>
                                          <p:spTgt spid="1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074"/>
                                        </p:tgtEl>
                                        <p:attrNameLst>
                                          <p:attrName>style.visibility</p:attrName>
                                        </p:attrNameLst>
                                      </p:cBhvr>
                                      <p:to>
                                        <p:strVal val="visible"/>
                                      </p:to>
                                    </p:set>
                                    <p:animEffect transition="in" filter="fade">
                                      <p:cBhvr>
                                        <p:cTn id="21" dur="1000"/>
                                        <p:tgtEl>
                                          <p:spTgt spid="3074"/>
                                        </p:tgtEl>
                                      </p:cBhvr>
                                    </p:animEffect>
                                    <p:anim calcmode="lin" valueType="num">
                                      <p:cBhvr>
                                        <p:cTn id="22" dur="1000" fill="hold"/>
                                        <p:tgtEl>
                                          <p:spTgt spid="3074"/>
                                        </p:tgtEl>
                                        <p:attrNameLst>
                                          <p:attrName>ppt_x</p:attrName>
                                        </p:attrNameLst>
                                      </p:cBhvr>
                                      <p:tavLst>
                                        <p:tav tm="0">
                                          <p:val>
                                            <p:strVal val="#ppt_x"/>
                                          </p:val>
                                        </p:tav>
                                        <p:tav tm="100000">
                                          <p:val>
                                            <p:strVal val="#ppt_x"/>
                                          </p:val>
                                        </p:tav>
                                      </p:tavLst>
                                    </p:anim>
                                    <p:anim calcmode="lin" valueType="num">
                                      <p:cBhvr>
                                        <p:cTn id="23"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075"/>
                                        </p:tgtEl>
                                        <p:attrNameLst>
                                          <p:attrName>style.visibility</p:attrName>
                                        </p:attrNameLst>
                                      </p:cBhvr>
                                      <p:to>
                                        <p:strVal val="visible"/>
                                      </p:to>
                                    </p:set>
                                    <p:animEffect transition="in" filter="fade">
                                      <p:cBhvr>
                                        <p:cTn id="35" dur="1000"/>
                                        <p:tgtEl>
                                          <p:spTgt spid="3075"/>
                                        </p:tgtEl>
                                      </p:cBhvr>
                                    </p:animEffect>
                                    <p:anim calcmode="lin" valueType="num">
                                      <p:cBhvr>
                                        <p:cTn id="36" dur="1000" fill="hold"/>
                                        <p:tgtEl>
                                          <p:spTgt spid="3075"/>
                                        </p:tgtEl>
                                        <p:attrNameLst>
                                          <p:attrName>ppt_x</p:attrName>
                                        </p:attrNameLst>
                                      </p:cBhvr>
                                      <p:tavLst>
                                        <p:tav tm="0">
                                          <p:val>
                                            <p:strVal val="#ppt_x"/>
                                          </p:val>
                                        </p:tav>
                                        <p:tav tm="100000">
                                          <p:val>
                                            <p:strVal val="#ppt_x"/>
                                          </p:val>
                                        </p:tav>
                                      </p:tavLst>
                                    </p:anim>
                                    <p:anim calcmode="lin" valueType="num">
                                      <p:cBhvr>
                                        <p:cTn id="37" dur="1000" fill="hold"/>
                                        <p:tgtEl>
                                          <p:spTgt spid="3075"/>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1000"/>
                                        <p:tgtEl>
                                          <p:spTgt spid="28"/>
                                        </p:tgtEl>
                                      </p:cBhvr>
                                    </p:animEffect>
                                    <p:anim calcmode="lin" valueType="num">
                                      <p:cBhvr>
                                        <p:cTn id="43" dur="1000" fill="hold"/>
                                        <p:tgtEl>
                                          <p:spTgt spid="28"/>
                                        </p:tgtEl>
                                        <p:attrNameLst>
                                          <p:attrName>ppt_x</p:attrName>
                                        </p:attrNameLst>
                                      </p:cBhvr>
                                      <p:tavLst>
                                        <p:tav tm="0">
                                          <p:val>
                                            <p:strVal val="#ppt_x"/>
                                          </p:val>
                                        </p:tav>
                                        <p:tav tm="100000">
                                          <p:val>
                                            <p:strVal val="#ppt_x"/>
                                          </p:val>
                                        </p:tav>
                                      </p:tavLst>
                                    </p:anim>
                                    <p:anim calcmode="lin" valueType="num">
                                      <p:cBhvr>
                                        <p:cTn id="4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3999" cy="5200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flipH="1">
            <a:off x="1132609" y="2665874"/>
            <a:ext cx="2062752" cy="2387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hlinkClick r:id="rId5" action="ppaction://hlinksldjump"/>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9688" b="88438" l="12812" r="83594">
                        <a14:backgroundMark x1="29688" y1="44688" x2="67031" y2="47344"/>
                        <a14:backgroundMark x1="65469" y1="33906" x2="73125" y2="46875"/>
                        <a14:backgroundMark x1="68906" y1="49219" x2="76250" y2="46875"/>
                        <a14:backgroundMark x1="28906" y1="40313" x2="27813" y2="47344"/>
                      </a14:backgroundRemoval>
                    </a14:imgEffect>
                  </a14:imgLayer>
                </a14:imgProps>
              </a:ext>
              <a:ext uri="{28A0092B-C50C-407E-A947-70E740481C1C}">
                <a14:useLocalDpi xmlns:a14="http://schemas.microsoft.com/office/drawing/2010/main" val="0"/>
              </a:ext>
            </a:extLst>
          </a:blip>
          <a:srcRect l="12403" t="9450" r="14520" b="11154"/>
          <a:stretch/>
        </p:blipFill>
        <p:spPr bwMode="auto">
          <a:xfrm>
            <a:off x="7030068" y="4199730"/>
            <a:ext cx="960695" cy="809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a:off x="6057901" y="2556827"/>
            <a:ext cx="1600200" cy="1852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21354" b="71250" l="14688" r="91875">
                        <a14:foregroundMark x1="36667" y1="29792" x2="51458" y2="23229"/>
                        <a14:foregroundMark x1="53750" y1="22500" x2="71979" y2="30729"/>
                      </a14:backgroundRemoval>
                    </a14:imgEffect>
                  </a14:imgLayer>
                </a14:imgProps>
              </a:ext>
              <a:ext uri="{28A0092B-C50C-407E-A947-70E740481C1C}">
                <a14:useLocalDpi xmlns:a14="http://schemas.microsoft.com/office/drawing/2010/main" val="0"/>
              </a:ext>
            </a:extLst>
          </a:blip>
          <a:srcRect l="14676" t="20227" r="8409" b="25000"/>
          <a:stretch/>
        </p:blipFill>
        <p:spPr bwMode="auto">
          <a:xfrm>
            <a:off x="2356138" y="-77807"/>
            <a:ext cx="5301962" cy="2119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8281" b="49375" l="14063" r="89375"/>
                    </a14:imgEffect>
                  </a14:imgLayer>
                </a14:imgProps>
              </a:ext>
              <a:ext uri="{28A0092B-C50C-407E-A947-70E740481C1C}">
                <a14:useLocalDpi xmlns:a14="http://schemas.microsoft.com/office/drawing/2010/main" val="0"/>
              </a:ext>
            </a:extLst>
          </a:blip>
          <a:srcRect l="19150" t="8800" r="16076" b="50000"/>
          <a:stretch/>
        </p:blipFill>
        <p:spPr bwMode="auto">
          <a:xfrm>
            <a:off x="3184970" y="3352876"/>
            <a:ext cx="3209832" cy="1707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514908" y="463565"/>
            <a:ext cx="4984421" cy="830997"/>
          </a:xfrm>
          <a:prstGeom prst="rect">
            <a:avLst/>
          </a:prstGeom>
          <a:noFill/>
        </p:spPr>
        <p:txBody>
          <a:bodyPr wrap="square" rtlCol="0">
            <a:spAutoFit/>
          </a:bodyPr>
          <a:lstStyle/>
          <a:p>
            <a:pPr algn="ctr" defTabSz="685800">
              <a:buClrTx/>
            </a:pPr>
            <a:r>
              <a:rPr lang="en-US" sz="2400" b="1" kern="1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Trong</a:t>
            </a:r>
            <a:r>
              <a:rPr lang="en-US" sz="2400" b="1" kern="1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kern="1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các</a:t>
            </a:r>
            <a:r>
              <a:rPr lang="en-US" sz="2400" b="1" kern="1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kern="1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từ</a:t>
            </a:r>
            <a:r>
              <a:rPr lang="en-US" sz="2400" b="1" kern="1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kern="1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sau</a:t>
            </a:r>
            <a:r>
              <a:rPr lang="en-US" sz="2400" b="1" kern="1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kern="1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từ</a:t>
            </a:r>
            <a:r>
              <a:rPr lang="en-US" sz="2400" b="1" kern="1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kern="1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nào</a:t>
            </a:r>
            <a:r>
              <a:rPr lang="en-US" sz="2400" b="1" kern="1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kern="1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có</a:t>
            </a:r>
            <a:r>
              <a:rPr lang="en-US" sz="2400" b="1" kern="1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kern="1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vần</a:t>
            </a:r>
            <a:r>
              <a:rPr lang="en-US" sz="2400" b="1" kern="1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kern="1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iu</a:t>
            </a:r>
            <a:r>
              <a:rPr lang="en-US" sz="2400" b="1" kern="1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a:p>
            <a:pPr algn="ctr" defTabSz="685800">
              <a:buClrTx/>
            </a:pPr>
            <a:r>
              <a:rPr lang="en-US" sz="2400" b="1" kern="1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dịu</a:t>
            </a:r>
            <a:r>
              <a:rPr lang="en-US" sz="2400" b="1" kern="1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kern="1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êm</a:t>
            </a:r>
            <a:r>
              <a:rPr lang="en-US" sz="2400" b="1" kern="1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kern="1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lưu</a:t>
            </a:r>
            <a:r>
              <a:rPr lang="en-US" sz="2400" b="1" kern="1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kern="1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bút</a:t>
            </a:r>
            <a:endParaRPr lang="en-US" sz="2700" b="1" kern="1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8" name="TextBox 27"/>
          <p:cNvSpPr txBox="1"/>
          <p:nvPr/>
        </p:nvSpPr>
        <p:spPr>
          <a:xfrm>
            <a:off x="4067944" y="3867894"/>
            <a:ext cx="1556038" cy="830997"/>
          </a:xfrm>
          <a:prstGeom prst="rect">
            <a:avLst/>
          </a:prstGeom>
          <a:noFill/>
        </p:spPr>
        <p:txBody>
          <a:bodyPr wrap="square" rtlCol="0">
            <a:spAutoFit/>
          </a:bodyPr>
          <a:lstStyle/>
          <a:p>
            <a:pPr algn="ctr" defTabSz="685800">
              <a:buClrTx/>
            </a:pPr>
            <a:r>
              <a:rPr lang="en-US" sz="2400" b="1" kern="1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Đáp</a:t>
            </a:r>
            <a:r>
              <a:rPr lang="en-US" sz="2400" b="1" kern="1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kern="1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án</a:t>
            </a:r>
            <a:r>
              <a:rPr lang="en-US" sz="2400" b="1" kern="1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kern="1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Dịu</a:t>
            </a:r>
            <a:r>
              <a:rPr lang="en-US" sz="2400" b="1" kern="1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kern="1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êm</a:t>
            </a:r>
            <a:endParaRPr lang="en-US" sz="2400" b="1" kern="1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9833526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17"/>
                                        </p:tgtEl>
                                        <p:attrNameLst>
                                          <p:attrName>r</p:attrName>
                                        </p:attrNameLst>
                                      </p:cBhvr>
                                    </p:animRot>
                                    <p:animRot by="-240000">
                                      <p:cBhvr>
                                        <p:cTn id="13" dur="600" fill="hold">
                                          <p:stCondLst>
                                            <p:cond delay="600"/>
                                          </p:stCondLst>
                                        </p:cTn>
                                        <p:tgtEl>
                                          <p:spTgt spid="17"/>
                                        </p:tgtEl>
                                        <p:attrNameLst>
                                          <p:attrName>r</p:attrName>
                                        </p:attrNameLst>
                                      </p:cBhvr>
                                    </p:animRot>
                                    <p:animRot by="240000">
                                      <p:cBhvr>
                                        <p:cTn id="14" dur="600" fill="hold">
                                          <p:stCondLst>
                                            <p:cond delay="1200"/>
                                          </p:stCondLst>
                                        </p:cTn>
                                        <p:tgtEl>
                                          <p:spTgt spid="17"/>
                                        </p:tgtEl>
                                        <p:attrNameLst>
                                          <p:attrName>r</p:attrName>
                                        </p:attrNameLst>
                                      </p:cBhvr>
                                    </p:animRot>
                                    <p:animRot by="-240000">
                                      <p:cBhvr>
                                        <p:cTn id="15" dur="600" fill="hold">
                                          <p:stCondLst>
                                            <p:cond delay="1800"/>
                                          </p:stCondLst>
                                        </p:cTn>
                                        <p:tgtEl>
                                          <p:spTgt spid="17"/>
                                        </p:tgtEl>
                                        <p:attrNameLst>
                                          <p:attrName>r</p:attrName>
                                        </p:attrNameLst>
                                      </p:cBhvr>
                                    </p:animRot>
                                    <p:animRot by="120000">
                                      <p:cBhvr>
                                        <p:cTn id="16" dur="600" fill="hold">
                                          <p:stCondLst>
                                            <p:cond delay="2400"/>
                                          </p:stCondLst>
                                        </p:cTn>
                                        <p:tgtEl>
                                          <p:spTgt spid="1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074"/>
                                        </p:tgtEl>
                                        <p:attrNameLst>
                                          <p:attrName>style.visibility</p:attrName>
                                        </p:attrNameLst>
                                      </p:cBhvr>
                                      <p:to>
                                        <p:strVal val="visible"/>
                                      </p:to>
                                    </p:set>
                                    <p:animEffect transition="in" filter="fade">
                                      <p:cBhvr>
                                        <p:cTn id="21" dur="1000"/>
                                        <p:tgtEl>
                                          <p:spTgt spid="3074"/>
                                        </p:tgtEl>
                                      </p:cBhvr>
                                    </p:animEffect>
                                    <p:anim calcmode="lin" valueType="num">
                                      <p:cBhvr>
                                        <p:cTn id="22" dur="1000" fill="hold"/>
                                        <p:tgtEl>
                                          <p:spTgt spid="3074"/>
                                        </p:tgtEl>
                                        <p:attrNameLst>
                                          <p:attrName>ppt_x</p:attrName>
                                        </p:attrNameLst>
                                      </p:cBhvr>
                                      <p:tavLst>
                                        <p:tav tm="0">
                                          <p:val>
                                            <p:strVal val="#ppt_x"/>
                                          </p:val>
                                        </p:tav>
                                        <p:tav tm="100000">
                                          <p:val>
                                            <p:strVal val="#ppt_x"/>
                                          </p:val>
                                        </p:tav>
                                      </p:tavLst>
                                    </p:anim>
                                    <p:anim calcmode="lin" valueType="num">
                                      <p:cBhvr>
                                        <p:cTn id="23"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075"/>
                                        </p:tgtEl>
                                        <p:attrNameLst>
                                          <p:attrName>style.visibility</p:attrName>
                                        </p:attrNameLst>
                                      </p:cBhvr>
                                      <p:to>
                                        <p:strVal val="visible"/>
                                      </p:to>
                                    </p:set>
                                    <p:animEffect transition="in" filter="fade">
                                      <p:cBhvr>
                                        <p:cTn id="35" dur="1000"/>
                                        <p:tgtEl>
                                          <p:spTgt spid="3075"/>
                                        </p:tgtEl>
                                      </p:cBhvr>
                                    </p:animEffect>
                                    <p:anim calcmode="lin" valueType="num">
                                      <p:cBhvr>
                                        <p:cTn id="36" dur="1000" fill="hold"/>
                                        <p:tgtEl>
                                          <p:spTgt spid="3075"/>
                                        </p:tgtEl>
                                        <p:attrNameLst>
                                          <p:attrName>ppt_x</p:attrName>
                                        </p:attrNameLst>
                                      </p:cBhvr>
                                      <p:tavLst>
                                        <p:tav tm="0">
                                          <p:val>
                                            <p:strVal val="#ppt_x"/>
                                          </p:val>
                                        </p:tav>
                                        <p:tav tm="100000">
                                          <p:val>
                                            <p:strVal val="#ppt_x"/>
                                          </p:val>
                                        </p:tav>
                                      </p:tavLst>
                                    </p:anim>
                                    <p:anim calcmode="lin" valueType="num">
                                      <p:cBhvr>
                                        <p:cTn id="37" dur="1000" fill="hold"/>
                                        <p:tgtEl>
                                          <p:spTgt spid="3075"/>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1000"/>
                                        <p:tgtEl>
                                          <p:spTgt spid="28"/>
                                        </p:tgtEl>
                                      </p:cBhvr>
                                    </p:animEffect>
                                    <p:anim calcmode="lin" valueType="num">
                                      <p:cBhvr>
                                        <p:cTn id="43" dur="1000" fill="hold"/>
                                        <p:tgtEl>
                                          <p:spTgt spid="28"/>
                                        </p:tgtEl>
                                        <p:attrNameLst>
                                          <p:attrName>ppt_x</p:attrName>
                                        </p:attrNameLst>
                                      </p:cBhvr>
                                      <p:tavLst>
                                        <p:tav tm="0">
                                          <p:val>
                                            <p:strVal val="#ppt_x"/>
                                          </p:val>
                                        </p:tav>
                                        <p:tav tm="100000">
                                          <p:val>
                                            <p:strVal val="#ppt_x"/>
                                          </p:val>
                                        </p:tav>
                                      </p:tavLst>
                                    </p:anim>
                                    <p:anim calcmode="lin" valueType="num">
                                      <p:cBhvr>
                                        <p:cTn id="4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6" y="0"/>
            <a:ext cx="9141085" cy="5200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flipH="1">
            <a:off x="-33473" y="2873619"/>
            <a:ext cx="1729770" cy="2184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hlinkClick r:id="rId5" action="ppaction://hlinksldjump"/>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9688" b="88438" l="12812" r="83594">
                        <a14:backgroundMark x1="29688" y1="44688" x2="67031" y2="47344"/>
                        <a14:backgroundMark x1="65469" y1="33906" x2="73125" y2="46875"/>
                        <a14:backgroundMark x1="68906" y1="49219" x2="76250" y2="46875"/>
                        <a14:backgroundMark x1="28906" y1="40313" x2="27813" y2="47344"/>
                      </a14:backgroundRemoval>
                    </a14:imgEffect>
                  </a14:imgLayer>
                </a14:imgProps>
              </a:ext>
              <a:ext uri="{28A0092B-C50C-407E-A947-70E740481C1C}">
                <a14:useLocalDpi xmlns:a14="http://schemas.microsoft.com/office/drawing/2010/main" val="0"/>
              </a:ext>
            </a:extLst>
          </a:blip>
          <a:srcRect l="12403" t="9450" r="14520" b="11154"/>
          <a:stretch/>
        </p:blipFill>
        <p:spPr bwMode="auto">
          <a:xfrm>
            <a:off x="8084275" y="4350942"/>
            <a:ext cx="960695" cy="809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a:off x="7559668" y="2594007"/>
            <a:ext cx="1600200" cy="1852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21354" b="71250" l="14688" r="91875">
                        <a14:foregroundMark x1="36667" y1="29792" x2="51458" y2="23229"/>
                        <a14:foregroundMark x1="53750" y1="22500" x2="71979" y2="30729"/>
                      </a14:backgroundRemoval>
                    </a14:imgEffect>
                  </a14:imgLayer>
                </a14:imgProps>
              </a:ext>
              <a:ext uri="{28A0092B-C50C-407E-A947-70E740481C1C}">
                <a14:useLocalDpi xmlns:a14="http://schemas.microsoft.com/office/drawing/2010/main" val="0"/>
              </a:ext>
            </a:extLst>
          </a:blip>
          <a:srcRect l="14676" t="20227" r="8409" b="25000"/>
          <a:stretch/>
        </p:blipFill>
        <p:spPr bwMode="auto">
          <a:xfrm>
            <a:off x="1918695" y="-77807"/>
            <a:ext cx="5510805" cy="2290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8281" b="49375" l="14063" r="89375"/>
                    </a14:imgEffect>
                  </a14:imgLayer>
                </a14:imgProps>
              </a:ext>
              <a:ext uri="{28A0092B-C50C-407E-A947-70E740481C1C}">
                <a14:useLocalDpi xmlns:a14="http://schemas.microsoft.com/office/drawing/2010/main" val="0"/>
              </a:ext>
            </a:extLst>
          </a:blip>
          <a:srcRect l="19150" t="8800" r="16076" b="50000"/>
          <a:stretch/>
        </p:blipFill>
        <p:spPr bwMode="auto">
          <a:xfrm>
            <a:off x="1543050" y="2499743"/>
            <a:ext cx="6629400" cy="25608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918696" y="556783"/>
            <a:ext cx="5181917" cy="473784"/>
          </a:xfrm>
          <a:prstGeom prst="rect">
            <a:avLst/>
          </a:prstGeom>
          <a:noFill/>
        </p:spPr>
        <p:txBody>
          <a:bodyPr wrap="square" rtlCol="0">
            <a:spAutoFit/>
          </a:bodyPr>
          <a:lstStyle/>
          <a:p>
            <a:pPr algn="ctr" defTabSz="685800">
              <a:lnSpc>
                <a:spcPct val="115000"/>
              </a:lnSpc>
              <a:buClrTx/>
            </a:pPr>
            <a:r>
              <a:rPr lang="en-US" sz="2400" b="1" kern="1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Đọc</a:t>
            </a:r>
            <a:r>
              <a:rPr lang="en-US" sz="2400" b="1" kern="1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to </a:t>
            </a:r>
            <a:r>
              <a:rPr lang="en-US" sz="2400" b="1" kern="1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đoạn</a:t>
            </a:r>
            <a:r>
              <a:rPr lang="en-US" sz="2400" b="1" kern="1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kern="1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văn</a:t>
            </a:r>
            <a:r>
              <a:rPr lang="en-US" sz="2400" b="1" kern="1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kern="1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sau</a:t>
            </a:r>
            <a:r>
              <a:rPr lang="en-US" sz="2400" b="1" kern="1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en-US" sz="1800" b="1" kern="1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8" name="TextBox 27"/>
          <p:cNvSpPr txBox="1"/>
          <p:nvPr/>
        </p:nvSpPr>
        <p:spPr>
          <a:xfrm>
            <a:off x="2405532" y="2917897"/>
            <a:ext cx="4717132" cy="1569660"/>
          </a:xfrm>
          <a:prstGeom prst="rect">
            <a:avLst/>
          </a:prstGeom>
          <a:noFill/>
        </p:spPr>
        <p:txBody>
          <a:bodyPr wrap="square" rtlCol="0">
            <a:spAutoFit/>
          </a:bodyPr>
          <a:lstStyle/>
          <a:p>
            <a:pPr algn="ctr" defTabSz="685800">
              <a:buClrTx/>
            </a:pPr>
            <a:r>
              <a:rPr lang="vi-VN" sz="2400" b="1" kern="12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Bà đã nghỉ hưu. Ngày này, bà đi chợ, nấu ăn và chăm lo cho con cháu. Mỗi lần đưa bé đi dạo, bà hay kể về ngày xưa. Lời bà dịu êm.</a:t>
            </a:r>
          </a:p>
        </p:txBody>
      </p:sp>
    </p:spTree>
    <p:extLst>
      <p:ext uri="{BB962C8B-B14F-4D97-AF65-F5344CB8AC3E}">
        <p14:creationId xmlns:p14="http://schemas.microsoft.com/office/powerpoint/2010/main" val="41792732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17"/>
                                        </p:tgtEl>
                                        <p:attrNameLst>
                                          <p:attrName>r</p:attrName>
                                        </p:attrNameLst>
                                      </p:cBhvr>
                                    </p:animRot>
                                    <p:animRot by="-240000">
                                      <p:cBhvr>
                                        <p:cTn id="13" dur="600" fill="hold">
                                          <p:stCondLst>
                                            <p:cond delay="600"/>
                                          </p:stCondLst>
                                        </p:cTn>
                                        <p:tgtEl>
                                          <p:spTgt spid="17"/>
                                        </p:tgtEl>
                                        <p:attrNameLst>
                                          <p:attrName>r</p:attrName>
                                        </p:attrNameLst>
                                      </p:cBhvr>
                                    </p:animRot>
                                    <p:animRot by="240000">
                                      <p:cBhvr>
                                        <p:cTn id="14" dur="600" fill="hold">
                                          <p:stCondLst>
                                            <p:cond delay="1200"/>
                                          </p:stCondLst>
                                        </p:cTn>
                                        <p:tgtEl>
                                          <p:spTgt spid="17"/>
                                        </p:tgtEl>
                                        <p:attrNameLst>
                                          <p:attrName>r</p:attrName>
                                        </p:attrNameLst>
                                      </p:cBhvr>
                                    </p:animRot>
                                    <p:animRot by="-240000">
                                      <p:cBhvr>
                                        <p:cTn id="15" dur="600" fill="hold">
                                          <p:stCondLst>
                                            <p:cond delay="1800"/>
                                          </p:stCondLst>
                                        </p:cTn>
                                        <p:tgtEl>
                                          <p:spTgt spid="17"/>
                                        </p:tgtEl>
                                        <p:attrNameLst>
                                          <p:attrName>r</p:attrName>
                                        </p:attrNameLst>
                                      </p:cBhvr>
                                    </p:animRot>
                                    <p:animRot by="120000">
                                      <p:cBhvr>
                                        <p:cTn id="16" dur="600" fill="hold">
                                          <p:stCondLst>
                                            <p:cond delay="2400"/>
                                          </p:stCondLst>
                                        </p:cTn>
                                        <p:tgtEl>
                                          <p:spTgt spid="1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074"/>
                                        </p:tgtEl>
                                        <p:attrNameLst>
                                          <p:attrName>style.visibility</p:attrName>
                                        </p:attrNameLst>
                                      </p:cBhvr>
                                      <p:to>
                                        <p:strVal val="visible"/>
                                      </p:to>
                                    </p:set>
                                    <p:animEffect transition="in" filter="fade">
                                      <p:cBhvr>
                                        <p:cTn id="21" dur="1000"/>
                                        <p:tgtEl>
                                          <p:spTgt spid="3074"/>
                                        </p:tgtEl>
                                      </p:cBhvr>
                                    </p:animEffect>
                                    <p:anim calcmode="lin" valueType="num">
                                      <p:cBhvr>
                                        <p:cTn id="22" dur="1000" fill="hold"/>
                                        <p:tgtEl>
                                          <p:spTgt spid="3074"/>
                                        </p:tgtEl>
                                        <p:attrNameLst>
                                          <p:attrName>ppt_x</p:attrName>
                                        </p:attrNameLst>
                                      </p:cBhvr>
                                      <p:tavLst>
                                        <p:tav tm="0">
                                          <p:val>
                                            <p:strVal val="#ppt_x"/>
                                          </p:val>
                                        </p:tav>
                                        <p:tav tm="100000">
                                          <p:val>
                                            <p:strVal val="#ppt_x"/>
                                          </p:val>
                                        </p:tav>
                                      </p:tavLst>
                                    </p:anim>
                                    <p:anim calcmode="lin" valueType="num">
                                      <p:cBhvr>
                                        <p:cTn id="23"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075"/>
                                        </p:tgtEl>
                                        <p:attrNameLst>
                                          <p:attrName>style.visibility</p:attrName>
                                        </p:attrNameLst>
                                      </p:cBhvr>
                                      <p:to>
                                        <p:strVal val="visible"/>
                                      </p:to>
                                    </p:set>
                                    <p:animEffect transition="in" filter="fade">
                                      <p:cBhvr>
                                        <p:cTn id="35" dur="1000"/>
                                        <p:tgtEl>
                                          <p:spTgt spid="3075"/>
                                        </p:tgtEl>
                                      </p:cBhvr>
                                    </p:animEffect>
                                    <p:anim calcmode="lin" valueType="num">
                                      <p:cBhvr>
                                        <p:cTn id="36" dur="1000" fill="hold"/>
                                        <p:tgtEl>
                                          <p:spTgt spid="3075"/>
                                        </p:tgtEl>
                                        <p:attrNameLst>
                                          <p:attrName>ppt_x</p:attrName>
                                        </p:attrNameLst>
                                      </p:cBhvr>
                                      <p:tavLst>
                                        <p:tav tm="0">
                                          <p:val>
                                            <p:strVal val="#ppt_x"/>
                                          </p:val>
                                        </p:tav>
                                        <p:tav tm="100000">
                                          <p:val>
                                            <p:strVal val="#ppt_x"/>
                                          </p:val>
                                        </p:tav>
                                      </p:tavLst>
                                    </p:anim>
                                    <p:anim calcmode="lin" valueType="num">
                                      <p:cBhvr>
                                        <p:cTn id="37" dur="1000" fill="hold"/>
                                        <p:tgtEl>
                                          <p:spTgt spid="3075"/>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1000"/>
                                        <p:tgtEl>
                                          <p:spTgt spid="28"/>
                                        </p:tgtEl>
                                      </p:cBhvr>
                                    </p:animEffect>
                                    <p:anim calcmode="lin" valueType="num">
                                      <p:cBhvr>
                                        <p:cTn id="43" dur="1000" fill="hold"/>
                                        <p:tgtEl>
                                          <p:spTgt spid="28"/>
                                        </p:tgtEl>
                                        <p:attrNameLst>
                                          <p:attrName>ppt_x</p:attrName>
                                        </p:attrNameLst>
                                      </p:cBhvr>
                                      <p:tavLst>
                                        <p:tav tm="0">
                                          <p:val>
                                            <p:strVal val="#ppt_x"/>
                                          </p:val>
                                        </p:tav>
                                        <p:tav tm="100000">
                                          <p:val>
                                            <p:strVal val="#ppt_x"/>
                                          </p:val>
                                        </p:tav>
                                      </p:tavLst>
                                    </p:anim>
                                    <p:anim calcmode="lin" valueType="num">
                                      <p:cBhvr>
                                        <p:cTn id="4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A_图片 2" descr="C:\Users\Thinkpad\Desktop\1.jpg"/>
          <p:cNvPicPr>
            <a:picLocks noChangeAspect="1" noChangeArrowheads="1"/>
          </p:cNvPicPr>
          <p:nvPr>
            <p:custDataLst>
              <p:tags r:id="rId1"/>
            </p:custDataLst>
          </p:nvPr>
        </p:nvPicPr>
        <p:blipFill>
          <a:blip r:embed="rId13" cstate="print">
            <a:extLst>
              <a:ext uri="{28A0092B-C50C-407E-A947-70E740481C1C}">
                <a14:useLocalDpi xmlns:a14="http://schemas.microsoft.com/office/drawing/2010/main" val="0"/>
              </a:ext>
            </a:extLst>
          </a:blip>
          <a:srcRect/>
          <a:stretch>
            <a:fillRect/>
          </a:stretch>
        </p:blipFill>
        <p:spPr bwMode="auto">
          <a:xfrm>
            <a:off x="0" y="0"/>
            <a:ext cx="9144000" cy="5145088"/>
          </a:xfrm>
          <a:prstGeom prst="rect">
            <a:avLst/>
          </a:prstGeom>
          <a:noFill/>
          <a:extLst>
            <a:ext uri="{909E8E84-426E-40DD-AFC4-6F175D3DCCD1}">
              <a14:hiddenFill xmlns:a14="http://schemas.microsoft.com/office/drawing/2010/main">
                <a:solidFill>
                  <a:srgbClr val="FFFFFF"/>
                </a:solidFill>
              </a14:hiddenFill>
            </a:ext>
          </a:extLst>
        </p:spPr>
      </p:pic>
      <p:pic>
        <p:nvPicPr>
          <p:cNvPr id="47" name="PA_图片 4" descr="C:\Users\Thinkpad\Desktop\未标题-1.png"/>
          <p:cNvPicPr>
            <a:picLocks noChangeAspect="1" noChangeArrowheads="1"/>
          </p:cNvPicPr>
          <p:nvPr>
            <p:custDataLst>
              <p:tags r:id="rId2"/>
            </p:custDataLst>
          </p:nvPr>
        </p:nvPicPr>
        <p:blipFill rotWithShape="1">
          <a:blip r:embed="rId14" cstate="print">
            <a:extLst>
              <a:ext uri="{28A0092B-C50C-407E-A947-70E740481C1C}">
                <a14:useLocalDpi xmlns:a14="http://schemas.microsoft.com/office/drawing/2010/main" val="0"/>
              </a:ext>
            </a:extLst>
          </a:blip>
          <a:srcRect l="4055" t="9874" r="5765" b="3240"/>
          <a:stretch/>
        </p:blipFill>
        <p:spPr bwMode="auto">
          <a:xfrm>
            <a:off x="266700" y="508001"/>
            <a:ext cx="8343900" cy="4470400"/>
          </a:xfrm>
          <a:prstGeom prst="rect">
            <a:avLst/>
          </a:prstGeom>
          <a:noFill/>
          <a:extLst>
            <a:ext uri="{909E8E84-426E-40DD-AFC4-6F175D3DCCD1}">
              <a14:hiddenFill xmlns:a14="http://schemas.microsoft.com/office/drawing/2010/main">
                <a:solidFill>
                  <a:srgbClr val="FFFFFF"/>
                </a:solidFill>
              </a14:hiddenFill>
            </a:ext>
          </a:extLst>
        </p:spPr>
      </p:pic>
      <p:pic>
        <p:nvPicPr>
          <p:cNvPr id="48" name="PA_图片 5" descr="C:\Users\Thinkpad\Desktop\3.png"/>
          <p:cNvPicPr>
            <a:picLocks noChangeAspect="1" noChangeArrowheads="1"/>
          </p:cNvPicPr>
          <p:nvPr>
            <p:custDataLst>
              <p:tags r:id="rId3"/>
            </p:custDataLst>
          </p:nvPr>
        </p:nvPicPr>
        <p:blipFill rotWithShape="1">
          <a:blip r:embed="rId15" cstate="print">
            <a:extLst>
              <a:ext uri="{28A0092B-C50C-407E-A947-70E740481C1C}">
                <a14:useLocalDpi xmlns:a14="http://schemas.microsoft.com/office/drawing/2010/main" val="0"/>
              </a:ext>
            </a:extLst>
          </a:blip>
          <a:srcRect l="5000" r="5833" b="9410"/>
          <a:stretch/>
        </p:blipFill>
        <p:spPr bwMode="auto">
          <a:xfrm>
            <a:off x="457200" y="0"/>
            <a:ext cx="8153400" cy="4660900"/>
          </a:xfrm>
          <a:prstGeom prst="rect">
            <a:avLst/>
          </a:prstGeom>
          <a:noFill/>
          <a:extLst>
            <a:ext uri="{909E8E84-426E-40DD-AFC4-6F175D3DCCD1}">
              <a14:hiddenFill xmlns:a14="http://schemas.microsoft.com/office/drawing/2010/main">
                <a:solidFill>
                  <a:srgbClr val="FFFFFF"/>
                </a:solidFill>
              </a14:hiddenFill>
            </a:ext>
          </a:extLst>
        </p:spPr>
      </p:pic>
      <p:pic>
        <p:nvPicPr>
          <p:cNvPr id="49" name="PA_图片 6" descr="C:\Users\Thinkpad\Desktop\4.png"/>
          <p:cNvPicPr>
            <a:picLocks noChangeAspect="1" noChangeArrowheads="1"/>
          </p:cNvPicPr>
          <p:nvPr>
            <p:custDataLst>
              <p:tags r:id="rId4"/>
            </p:custDataLst>
          </p:nvPr>
        </p:nvPicPr>
        <p:blipFill rotWithShape="1">
          <a:blip r:embed="rId16" cstate="print">
            <a:extLst>
              <a:ext uri="{28A0092B-C50C-407E-A947-70E740481C1C}">
                <a14:useLocalDpi xmlns:a14="http://schemas.microsoft.com/office/drawing/2010/main" val="0"/>
              </a:ext>
            </a:extLst>
          </a:blip>
          <a:srcRect l="59167" t="88615"/>
          <a:stretch/>
        </p:blipFill>
        <p:spPr bwMode="auto">
          <a:xfrm>
            <a:off x="4902200" y="4559301"/>
            <a:ext cx="3733800" cy="585788"/>
          </a:xfrm>
          <a:prstGeom prst="rect">
            <a:avLst/>
          </a:prstGeom>
          <a:noFill/>
          <a:extLst>
            <a:ext uri="{909E8E84-426E-40DD-AFC4-6F175D3DCCD1}">
              <a14:hiddenFill xmlns:a14="http://schemas.microsoft.com/office/drawing/2010/main">
                <a:solidFill>
                  <a:srgbClr val="FFFFFF"/>
                </a:solidFill>
              </a14:hiddenFill>
            </a:ext>
          </a:extLst>
        </p:spPr>
      </p:pic>
      <p:sp>
        <p:nvSpPr>
          <p:cNvPr id="50" name="PA_文本框 2028"/>
          <p:cNvSpPr txBox="1">
            <a:spLocks noChangeArrowheads="1"/>
          </p:cNvSpPr>
          <p:nvPr>
            <p:custDataLst>
              <p:tags r:id="rId5"/>
            </p:custDataLst>
          </p:nvPr>
        </p:nvSpPr>
        <p:spPr bwMode="auto">
          <a:xfrm>
            <a:off x="1191816" y="1276747"/>
            <a:ext cx="6758188" cy="707886"/>
          </a:xfrm>
          <a:prstGeom prst="rect">
            <a:avLst/>
          </a:prstGeom>
          <a:noFill/>
          <a:ln>
            <a:noFill/>
          </a:ln>
          <a:effectLst>
            <a:outerShdw dist="35921" dir="2700000" algn="ctr" rotWithShape="0">
              <a:srgbClr val="008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defTabSz="914378" eaLnBrk="1" hangingPunct="1">
              <a:buClrTx/>
              <a:defRPr/>
            </a:pPr>
            <a:r>
              <a:rPr lang="en-US" altLang="zh-CN" sz="4000" kern="1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Bài</a:t>
            </a:r>
            <a:r>
              <a:rPr lang="en-US" altLang="zh-CN" sz="4000" kern="1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45: </a:t>
            </a:r>
            <a:r>
              <a:rPr lang="en-US" altLang="zh-CN" sz="4000" kern="1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Ôn</a:t>
            </a:r>
            <a:r>
              <a:rPr lang="en-US" altLang="zh-CN" sz="4000" kern="1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000" kern="1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tập</a:t>
            </a:r>
            <a:r>
              <a:rPr lang="en-US" altLang="zh-CN" sz="4000" kern="1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000" kern="1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và</a:t>
            </a:r>
            <a:r>
              <a:rPr lang="en-US" altLang="zh-CN" sz="4000" kern="1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000" kern="1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kể</a:t>
            </a:r>
            <a:r>
              <a:rPr lang="en-US" altLang="zh-CN" sz="4000" kern="1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000" kern="1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chuyện</a:t>
            </a:r>
            <a:r>
              <a:rPr lang="en-US" altLang="zh-CN" sz="4000" kern="1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52" name="PA_图片 7" descr="C:\Users\Thinkpad\Desktop\学校\1_0008_图层-8.png"/>
          <p:cNvPicPr>
            <a:picLocks noChangeAspect="1" noChangeArrowheads="1"/>
          </p:cNvPicPr>
          <p:nvPr>
            <p:custDataLst>
              <p:tags r:id="rId6"/>
            </p:custDataLst>
          </p:nvPr>
        </p:nvPicPr>
        <p:blipFill>
          <a:blip r:embed="rId17" cstate="print">
            <a:extLst>
              <a:ext uri="{28A0092B-C50C-407E-A947-70E740481C1C}">
                <a14:useLocalDpi xmlns:a14="http://schemas.microsoft.com/office/drawing/2010/main" val="0"/>
              </a:ext>
            </a:extLst>
          </a:blip>
          <a:srcRect/>
          <a:stretch>
            <a:fillRect/>
          </a:stretch>
        </p:blipFill>
        <p:spPr bwMode="auto">
          <a:xfrm>
            <a:off x="7710305" y="6846"/>
            <a:ext cx="1408674" cy="126876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3" name="PA_图片 8" descr="C:\Users\Thinkpad\Desktop\学校\1_0007_图层-9.png"/>
          <p:cNvPicPr>
            <a:picLocks noChangeAspect="1" noChangeArrowheads="1"/>
          </p:cNvPicPr>
          <p:nvPr>
            <p:custDataLst>
              <p:tags r:id="rId7"/>
            </p:custDataLst>
          </p:nvPr>
        </p:nvPicPr>
        <p:blipFill>
          <a:blip r:embed="rId18" cstate="print">
            <a:extLst>
              <a:ext uri="{28A0092B-C50C-407E-A947-70E740481C1C}">
                <a14:useLocalDpi xmlns:a14="http://schemas.microsoft.com/office/drawing/2010/main" val="0"/>
              </a:ext>
            </a:extLst>
          </a:blip>
          <a:srcRect/>
          <a:stretch>
            <a:fillRect/>
          </a:stretch>
        </p:blipFill>
        <p:spPr bwMode="auto">
          <a:xfrm>
            <a:off x="2" y="2330451"/>
            <a:ext cx="1826698" cy="2813050"/>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54" name="PA_图片 9" descr="C:\Users\Thinkpad\Desktop\学校\1_0006_图层-10.png"/>
          <p:cNvPicPr>
            <a:picLocks noChangeAspect="1" noChangeArrowheads="1"/>
          </p:cNvPicPr>
          <p:nvPr>
            <p:custDataLst>
              <p:tags r:id="rId8"/>
            </p:custDataLst>
          </p:nvPr>
        </p:nvPicPr>
        <p:blipFill>
          <a:blip r:embed="rId19" cstate="print">
            <a:extLst>
              <a:ext uri="{28A0092B-C50C-407E-A947-70E740481C1C}">
                <a14:useLocalDpi xmlns:a14="http://schemas.microsoft.com/office/drawing/2010/main" val="0"/>
              </a:ext>
            </a:extLst>
          </a:blip>
          <a:srcRect/>
          <a:stretch>
            <a:fillRect/>
          </a:stretch>
        </p:blipFill>
        <p:spPr bwMode="auto">
          <a:xfrm>
            <a:off x="3851921" y="-524594"/>
            <a:ext cx="928301" cy="34893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5" name="PA_图片 10" descr="C:\Users\Thinkpad\Desktop\学校\1_0005_图层-11.png"/>
          <p:cNvPicPr>
            <a:picLocks noChangeAspect="1" noChangeArrowheads="1"/>
          </p:cNvPicPr>
          <p:nvPr>
            <p:custDataLst>
              <p:tags r:id="rId9"/>
            </p:custDataLst>
          </p:nvPr>
        </p:nvPicPr>
        <p:blipFill>
          <a:blip r:embed="rId20" cstate="print">
            <a:extLst>
              <a:ext uri="{28A0092B-C50C-407E-A947-70E740481C1C}">
                <a14:useLocalDpi xmlns:a14="http://schemas.microsoft.com/office/drawing/2010/main" val="0"/>
              </a:ext>
            </a:extLst>
          </a:blip>
          <a:srcRect/>
          <a:stretch>
            <a:fillRect/>
          </a:stretch>
        </p:blipFill>
        <p:spPr bwMode="auto">
          <a:xfrm>
            <a:off x="4690925" y="-426326"/>
            <a:ext cx="921646" cy="33538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6" name="PA_文本框 2028"/>
          <p:cNvSpPr txBox="1">
            <a:spLocks noChangeArrowheads="1"/>
          </p:cNvSpPr>
          <p:nvPr>
            <p:custDataLst>
              <p:tags r:id="rId10"/>
            </p:custDataLst>
          </p:nvPr>
        </p:nvSpPr>
        <p:spPr bwMode="auto">
          <a:xfrm>
            <a:off x="3614241" y="3174442"/>
            <a:ext cx="2153368" cy="584775"/>
          </a:xfrm>
          <a:prstGeom prst="rect">
            <a:avLst/>
          </a:prstGeom>
          <a:noFill/>
          <a:ln>
            <a:noFill/>
          </a:ln>
          <a:effectLst>
            <a:outerShdw dist="35921" dir="2700000" algn="ctr" rotWithShape="0">
              <a:srgbClr val="008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defPPr>
              <a:defRPr lang="zh-CN"/>
            </a:defPPr>
            <a:lvl1pPr algn="ctr">
              <a:defRPr sz="2600" b="1" spc="300">
                <a:solidFill>
                  <a:schemeClr val="bg1"/>
                </a:solidFill>
                <a:latin typeface="微软雅黑" pitchFamily="34" charset="-122"/>
                <a:ea typeface="微软雅黑" pitchFamily="34" charset="-122"/>
              </a:defRPr>
            </a:lvl1pPr>
            <a:lvl2pPr marL="742950" indent="-285750" eaLnBrk="0" hangingPunct="0">
              <a:defRPr>
                <a:latin typeface="Arial" charset="0"/>
                <a:ea typeface="宋体" charset="-122"/>
              </a:defRPr>
            </a:lvl2pPr>
            <a:lvl3pPr marL="1143000" indent="-228600" eaLnBrk="0" hangingPunct="0">
              <a:defRPr>
                <a:latin typeface="Arial" charset="0"/>
                <a:ea typeface="宋体" charset="-122"/>
              </a:defRPr>
            </a:lvl3pPr>
            <a:lvl4pPr marL="1600200" indent="-228600" eaLnBrk="0" hangingPunct="0">
              <a:defRPr>
                <a:latin typeface="Arial" charset="0"/>
                <a:ea typeface="宋体" charset="-122"/>
              </a:defRPr>
            </a:lvl4pPr>
            <a:lvl5pPr marL="2057400" indent="-228600" eaLnBrk="0" hangingPunct="0">
              <a:defRPr>
                <a:latin typeface="Arial" charset="0"/>
                <a:ea typeface="宋体" charset="-122"/>
              </a:defRPr>
            </a:lvl5pPr>
            <a:lvl6pPr marL="2514600" indent="-228600" eaLnBrk="0" fontAlgn="base" hangingPunct="0">
              <a:spcBef>
                <a:spcPct val="0"/>
              </a:spcBef>
              <a:spcAft>
                <a:spcPct val="0"/>
              </a:spcAft>
              <a:defRPr>
                <a:latin typeface="Arial" charset="0"/>
                <a:ea typeface="宋体" charset="-122"/>
              </a:defRPr>
            </a:lvl6pPr>
            <a:lvl7pPr marL="2971800" indent="-228600" eaLnBrk="0" fontAlgn="base" hangingPunct="0">
              <a:spcBef>
                <a:spcPct val="0"/>
              </a:spcBef>
              <a:spcAft>
                <a:spcPct val="0"/>
              </a:spcAft>
              <a:defRPr>
                <a:latin typeface="Arial" charset="0"/>
                <a:ea typeface="宋体" charset="-122"/>
              </a:defRPr>
            </a:lvl7pPr>
            <a:lvl8pPr marL="3429000" indent="-228600" eaLnBrk="0" fontAlgn="base" hangingPunct="0">
              <a:spcBef>
                <a:spcPct val="0"/>
              </a:spcBef>
              <a:spcAft>
                <a:spcPct val="0"/>
              </a:spcAft>
              <a:defRPr>
                <a:latin typeface="Arial" charset="0"/>
                <a:ea typeface="宋体" charset="-122"/>
              </a:defRPr>
            </a:lvl8pPr>
            <a:lvl9pPr marL="3886200" indent="-228600" eaLnBrk="0" fontAlgn="base" hangingPunct="0">
              <a:spcBef>
                <a:spcPct val="0"/>
              </a:spcBef>
              <a:spcAft>
                <a:spcPct val="0"/>
              </a:spcAft>
              <a:defRPr>
                <a:latin typeface="Arial" charset="0"/>
                <a:ea typeface="宋体" charset="-122"/>
              </a:defRPr>
            </a:lvl9pPr>
          </a:lstStyle>
          <a:p>
            <a:pPr defTabSz="914378">
              <a:buClrTx/>
              <a:defRPr/>
            </a:pPr>
            <a:r>
              <a:rPr lang="en-US" altLang="zh-CN" sz="1600" kern="1200" spc="0" dirty="0" err="1">
                <a:solidFill>
                  <a:prstClr val="white"/>
                </a:solidFill>
                <a:latin typeface="Calibri"/>
                <a:cs typeface="+mn-cs"/>
              </a:rPr>
              <a:t>Giáo</a:t>
            </a:r>
            <a:r>
              <a:rPr lang="en-US" altLang="zh-CN" sz="1600" kern="1200" spc="0" dirty="0">
                <a:solidFill>
                  <a:prstClr val="white"/>
                </a:solidFill>
                <a:latin typeface="Calibri"/>
                <a:cs typeface="+mn-cs"/>
              </a:rPr>
              <a:t> </a:t>
            </a:r>
            <a:r>
              <a:rPr lang="en-US" altLang="zh-CN" sz="1600" kern="1200" spc="0" dirty="0" err="1">
                <a:solidFill>
                  <a:prstClr val="white"/>
                </a:solidFill>
                <a:latin typeface="Calibri"/>
                <a:cs typeface="+mn-cs"/>
              </a:rPr>
              <a:t>Viên</a:t>
            </a:r>
            <a:r>
              <a:rPr lang="en-US" altLang="zh-CN" sz="1600" kern="1200" spc="0" dirty="0">
                <a:solidFill>
                  <a:prstClr val="white"/>
                </a:solidFill>
                <a:latin typeface="Calibri"/>
                <a:cs typeface="+mn-cs"/>
              </a:rPr>
              <a:t> :….</a:t>
            </a:r>
            <a:endParaRPr lang="zh-CN" altLang="en-US" sz="1600" kern="1200" spc="0" dirty="0">
              <a:solidFill>
                <a:prstClr val="white"/>
              </a:solidFill>
              <a:latin typeface="Calibri"/>
              <a:cs typeface="+mn-cs"/>
            </a:endParaRPr>
          </a:p>
          <a:p>
            <a:pPr defTabSz="914378">
              <a:buClrTx/>
              <a:defRPr/>
            </a:pPr>
            <a:r>
              <a:rPr lang="en-US" altLang="zh-CN" sz="1600" kern="1200" spc="0" dirty="0" err="1">
                <a:solidFill>
                  <a:prstClr val="white"/>
                </a:solidFill>
                <a:latin typeface="Calibri"/>
                <a:cs typeface="+mn-cs"/>
              </a:rPr>
              <a:t>Trường</a:t>
            </a:r>
            <a:r>
              <a:rPr lang="en-US" altLang="zh-CN" sz="1600" kern="1200" spc="0" dirty="0">
                <a:solidFill>
                  <a:prstClr val="white"/>
                </a:solidFill>
                <a:latin typeface="Calibri"/>
                <a:cs typeface="+mn-cs"/>
              </a:rPr>
              <a:t>:…..</a:t>
            </a:r>
            <a:endParaRPr lang="zh-CN" altLang="en-US" sz="1600" kern="1200" spc="0" dirty="0">
              <a:solidFill>
                <a:prstClr val="white"/>
              </a:solidFill>
              <a:latin typeface="Calibri"/>
              <a:cs typeface="+mn-cs"/>
            </a:endParaRPr>
          </a:p>
        </p:txBody>
      </p:sp>
    </p:spTree>
    <p:extLst>
      <p:ext uri="{BB962C8B-B14F-4D97-AF65-F5344CB8AC3E}">
        <p14:creationId xmlns:p14="http://schemas.microsoft.com/office/powerpoint/2010/main" val="34684286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1" nodeType="afterEffect">
                                  <p:stCondLst>
                                    <p:cond delay="0"/>
                                  </p:stCondLst>
                                  <p:iterate type="lt">
                                    <p:tmPct val="10000"/>
                                  </p:iterate>
                                  <p:childTnLst>
                                    <p:set>
                                      <p:cBhvr>
                                        <p:cTn id="6" dur="1" fill="hold">
                                          <p:stCondLst>
                                            <p:cond delay="0"/>
                                          </p:stCondLst>
                                        </p:cTn>
                                        <p:tgtEl>
                                          <p:spTgt spid="50"/>
                                        </p:tgtEl>
                                        <p:attrNameLst>
                                          <p:attrName>style.visibility</p:attrName>
                                        </p:attrNameLst>
                                      </p:cBhvr>
                                      <p:to>
                                        <p:strVal val="visible"/>
                                      </p:to>
                                    </p:set>
                                    <p:anim by="(-#ppt_w*2)" calcmode="lin" valueType="num">
                                      <p:cBhvr rctx="PPT">
                                        <p:cTn id="7" dur="500" autoRev="1" fill="hold">
                                          <p:stCondLst>
                                            <p:cond delay="0"/>
                                          </p:stCondLst>
                                        </p:cTn>
                                        <p:tgtEl>
                                          <p:spTgt spid="50"/>
                                        </p:tgtEl>
                                        <p:attrNameLst>
                                          <p:attrName>ppt_w</p:attrName>
                                        </p:attrNameLst>
                                      </p:cBhvr>
                                    </p:anim>
                                    <p:anim by="(#ppt_w*0.50)" calcmode="lin" valueType="num">
                                      <p:cBhvr>
                                        <p:cTn id="8" dur="500" decel="50000" autoRev="1" fill="hold">
                                          <p:stCondLst>
                                            <p:cond delay="0"/>
                                          </p:stCondLst>
                                        </p:cTn>
                                        <p:tgtEl>
                                          <p:spTgt spid="50"/>
                                        </p:tgtEl>
                                        <p:attrNameLst>
                                          <p:attrName>ppt_x</p:attrName>
                                        </p:attrNameLst>
                                      </p:cBhvr>
                                    </p:anim>
                                    <p:anim from="(-#ppt_h/2)" to="(#ppt_y)" calcmode="lin" valueType="num">
                                      <p:cBhvr>
                                        <p:cTn id="9" dur="1000" fill="hold">
                                          <p:stCondLst>
                                            <p:cond delay="0"/>
                                          </p:stCondLst>
                                        </p:cTn>
                                        <p:tgtEl>
                                          <p:spTgt spid="50"/>
                                        </p:tgtEl>
                                        <p:attrNameLst>
                                          <p:attrName>ppt_y</p:attrName>
                                        </p:attrNameLst>
                                      </p:cBhvr>
                                    </p:anim>
                                    <p:animRot by="21600000">
                                      <p:cBhvr>
                                        <p:cTn id="10" dur="1000" fill="hold">
                                          <p:stCondLst>
                                            <p:cond delay="0"/>
                                          </p:stCondLst>
                                        </p:cTn>
                                        <p:tgtEl>
                                          <p:spTgt spid="50"/>
                                        </p:tgtEl>
                                        <p:attrNameLst>
                                          <p:attrName>r</p:attrName>
                                        </p:attrNameLst>
                                      </p:cBhvr>
                                    </p:animRot>
                                  </p:childTnLst>
                                </p:cTn>
                              </p:par>
                            </p:childTnLst>
                          </p:cTn>
                        </p:par>
                        <p:par>
                          <p:cTn id="11" fill="hold">
                            <p:stCondLst>
                              <p:cond delay="3100"/>
                            </p:stCondLst>
                            <p:childTnLst>
                              <p:par>
                                <p:cTn id="12" presetID="3" presetClass="emph" presetSubtype="6" repeatCount="indefinite" fill="hold" grpId="0" nodeType="afterEffect">
                                  <p:stCondLst>
                                    <p:cond delay="0"/>
                                  </p:stCondLst>
                                  <p:iterate type="lt">
                                    <p:tmPct val="0"/>
                                  </p:iterate>
                                  <p:childTnLst>
                                    <p:animClr clrSpc="hsl" dir="cw">
                                      <p:cBhvr override="childStyle">
                                        <p:cTn id="13" dur="2000" fill="hold"/>
                                        <p:tgtEl>
                                          <p:spTgt spid="50"/>
                                        </p:tgtEl>
                                        <p:attrNameLst>
                                          <p:attrName>style.color</p:attrName>
                                        </p:attrNameLst>
                                      </p:cBhvr>
                                      <p:to>
                                        <a:srgbClr val="FFFF00"/>
                                      </p:to>
                                    </p:animClr>
                                  </p:childTnLst>
                                </p:cTn>
                              </p:par>
                            </p:childTnLst>
                          </p:cTn>
                        </p:par>
                        <p:par>
                          <p:cTn id="14" fill="hold">
                            <p:stCondLst>
                              <p:cond delay="5100"/>
                            </p:stCondLst>
                            <p:childTnLst>
                              <p:par>
                                <p:cTn id="15" presetID="10" presetClass="entr" presetSubtype="0" fill="hold" grpId="1" nodeType="afterEffect">
                                  <p:stCondLst>
                                    <p:cond delay="0"/>
                                  </p:stCondLst>
                                  <p:childTnLst>
                                    <p:set>
                                      <p:cBhvr>
                                        <p:cTn id="16" dur="1" fill="hold">
                                          <p:stCondLst>
                                            <p:cond delay="0"/>
                                          </p:stCondLst>
                                        </p:cTn>
                                        <p:tgtEl>
                                          <p:spTgt spid="56"/>
                                        </p:tgtEl>
                                        <p:attrNameLst>
                                          <p:attrName>style.visibility</p:attrName>
                                        </p:attrNameLst>
                                      </p:cBhvr>
                                      <p:to>
                                        <p:strVal val="visible"/>
                                      </p:to>
                                    </p:set>
                                    <p:animEffect transition="in" filter="fade">
                                      <p:cBhvr>
                                        <p:cTn id="17" dur="500"/>
                                        <p:tgtEl>
                                          <p:spTgt spid="56"/>
                                        </p:tgtEl>
                                      </p:cBhvr>
                                    </p:animEffect>
                                  </p:childTnLst>
                                </p:cTn>
                              </p:par>
                              <p:par>
                                <p:cTn id="18" presetID="3" presetClass="emph" presetSubtype="6" repeatCount="indefinite" fill="hold" grpId="0" nodeType="withEffect">
                                  <p:stCondLst>
                                    <p:cond delay="0"/>
                                  </p:stCondLst>
                                  <p:childTnLst>
                                    <p:animClr clrSpc="hsl" dir="cw">
                                      <p:cBhvr override="childStyle">
                                        <p:cTn id="19" dur="2000" fill="hold"/>
                                        <p:tgtEl>
                                          <p:spTgt spid="56"/>
                                        </p:tgtEl>
                                        <p:attrNameLst>
                                          <p:attrName>style.color</p:attrName>
                                        </p:attrNameLst>
                                      </p:cBhvr>
                                      <p:to>
                                        <a:srgbClr val="FFFF00"/>
                                      </p:to>
                                    </p:animClr>
                                  </p:childTnLst>
                                </p:cTn>
                              </p:par>
                            </p:childTnLst>
                          </p:cTn>
                        </p:par>
                        <p:par>
                          <p:cTn id="20" fill="hold">
                            <p:stCondLst>
                              <p:cond delay="7100"/>
                            </p:stCondLst>
                            <p:childTnLst>
                              <p:par>
                                <p:cTn id="21" presetID="10" presetClass="entr" presetSubtype="0" fill="hold" nodeType="afterEffect">
                                  <p:stCondLst>
                                    <p:cond delay="0"/>
                                  </p:stCondLst>
                                  <p:childTnLst>
                                    <p:set>
                                      <p:cBhvr>
                                        <p:cTn id="22" dur="1" fill="hold">
                                          <p:stCondLst>
                                            <p:cond delay="0"/>
                                          </p:stCondLst>
                                        </p:cTn>
                                        <p:tgtEl>
                                          <p:spTgt spid="54"/>
                                        </p:tgtEl>
                                        <p:attrNameLst>
                                          <p:attrName>style.visibility</p:attrName>
                                        </p:attrNameLst>
                                      </p:cBhvr>
                                      <p:to>
                                        <p:strVal val="visible"/>
                                      </p:to>
                                    </p:set>
                                    <p:animEffect transition="in" filter="fade">
                                      <p:cBhvr>
                                        <p:cTn id="23" dur="500"/>
                                        <p:tgtEl>
                                          <p:spTgt spid="54"/>
                                        </p:tgtEl>
                                      </p:cBhvr>
                                    </p:animEffect>
                                  </p:childTnLst>
                                </p:cTn>
                              </p:par>
                              <p:par>
                                <p:cTn id="24" presetID="10" presetClass="entr" presetSubtype="0" fill="hold" nodeType="withEffect">
                                  <p:stCondLst>
                                    <p:cond delay="0"/>
                                  </p:stCondLst>
                                  <p:childTnLst>
                                    <p:set>
                                      <p:cBhvr>
                                        <p:cTn id="25" dur="1" fill="hold">
                                          <p:stCondLst>
                                            <p:cond delay="0"/>
                                          </p:stCondLst>
                                        </p:cTn>
                                        <p:tgtEl>
                                          <p:spTgt spid="55"/>
                                        </p:tgtEl>
                                        <p:attrNameLst>
                                          <p:attrName>style.visibility</p:attrName>
                                        </p:attrNameLst>
                                      </p:cBhvr>
                                      <p:to>
                                        <p:strVal val="visible"/>
                                      </p:to>
                                    </p:set>
                                    <p:animEffect transition="in" filter="fade">
                                      <p:cBhvr>
                                        <p:cTn id="26" dur="500"/>
                                        <p:tgtEl>
                                          <p:spTgt spid="55"/>
                                        </p:tgtEl>
                                      </p:cBhvr>
                                    </p:animEffect>
                                  </p:childTnLst>
                                </p:cTn>
                              </p:par>
                            </p:childTnLst>
                          </p:cTn>
                        </p:par>
                        <p:par>
                          <p:cTn id="27" fill="hold">
                            <p:stCondLst>
                              <p:cond delay="7600"/>
                            </p:stCondLst>
                            <p:childTnLst>
                              <p:par>
                                <p:cTn id="28" presetID="0" presetClass="path" presetSubtype="0" accel="50000" decel="50000" fill="hold" nodeType="afterEffect">
                                  <p:stCondLst>
                                    <p:cond delay="0"/>
                                  </p:stCondLst>
                                  <p:childTnLst>
                                    <p:animMotion origin="layout" path="M -0.20312 0.96296 C -0.19792 0.93426 -0.20139 0.94506 -0.19514 0.92932 C -0.1934 0.91697 -0.19028 0.90926 -0.18733 0.89784 C -0.1842 0.8858 -0.18264 0.87376 -0.17934 0.86142 C -0.17431 0.825 -0.17604 0.80061 -0.18559 0.77098 C -0.19062 0.75524 -0.19236 0.73611 -0.2 0.72314 C -0.20104 0.71759 -0.20208 0.71172 -0.20312 0.70617 C -0.20365 0.70339 -0.20469 0.69753 -0.20469 0.69784 C -0.20417 0.68981 -0.20417 0.6824 -0.20312 0.675 C -0.20121 0.66265 -0.18628 0.64105 -0.17934 0.6324 C -0.17257 0.61419 -0.18056 0.63179 -0.17135 0.62098 C -0.1658 0.61419 -0.16371 0.60833 -0.15712 0.60463 C -0.15121 0.59321 -0.15729 0.60308 -0.14913 0.59598 C -0.14496 0.59197 -0.1401 0.58364 -0.13646 0.57901 C -0.13021 0.56913 -0.12778 0.55493 -0.12222 0.54537 C -0.1158 0.53395 -0.11979 0.54166 -0.11111 0.51975 C -0.11007 0.51697 -0.10781 0.51111 -0.10781 0.51142 C -0.10608 0.50185 -0.10486 0.49228 -0.10312 0.48271 C -0.10417 0.44537 -0.10347 0.42407 -0.10955 0.39228 C -0.11198 0.38055 -0.11354 0.36759 -0.1158 0.35586 C -0.11632 0.35308 -0.11736 0.34722 -0.11736 0.34753 C -0.12187 0.29784 -0.11667 0.2574 -0.10469 0.2145 C -0.10278 0.20092 -0.09826 0.19074 -0.09514 0.17808 C -0.09271 0.16851 -0.09132 0.15802 -0.08733 0.14969 C -0.0849 0.14506 -0.08142 0.14135 -0.07934 0.1358 C -0.06944 0.10926 -0.05573 0.08456 -0.03958 0.07067 C -0.03351 0.05926 -0.025 0.0503 -0.01736 0.04228 C -0.01406 0.03888 -0.00781 0.03117 -0.00781 0.03148 C -0.00417 0.02129 -0.00295 0.01049 -2.77778E-7 4.07407E-6 " pathEditMode="relative" rAng="0" ptsTypes="ffffffffffffffffffffffffffffA">
                                      <p:cBhvr>
                                        <p:cTn id="29" dur="6000" spd="-100000" fill="hold"/>
                                        <p:tgtEl>
                                          <p:spTgt spid="54"/>
                                        </p:tgtEl>
                                        <p:attrNameLst>
                                          <p:attrName>ppt_x</p:attrName>
                                          <p:attrName>ppt_y</p:attrName>
                                        </p:attrNameLst>
                                      </p:cBhvr>
                                      <p:rCtr x="10069" y="-48148"/>
                                    </p:animMotion>
                                  </p:childTnLst>
                                </p:cTn>
                              </p:par>
                              <p:par>
                                <p:cTn id="30" presetID="0" presetClass="path" presetSubtype="0" accel="50000" decel="50000" fill="hold" nodeType="withEffect">
                                  <p:stCondLst>
                                    <p:cond delay="500"/>
                                  </p:stCondLst>
                                  <p:childTnLst>
                                    <p:animMotion origin="layout" path="M -0.20312 0.96296 C -0.19791 0.93426 -0.20139 0.94506 -0.19514 0.92932 C -0.1934 0.91697 -0.19028 0.90926 -0.18732 0.89784 C -0.1842 0.8858 -0.18264 0.87376 -0.17934 0.86142 C -0.1743 0.825 -0.17604 0.80061 -0.18559 0.77098 C -0.19062 0.75524 -0.19236 0.73611 -0.2 0.72315 C -0.20104 0.71759 -0.20208 0.71173 -0.20312 0.70617 C -0.20364 0.70339 -0.20469 0.69753 -0.20469 0.69784 C -0.20416 0.68981 -0.20416 0.6824 -0.20312 0.675 C -0.20121 0.66265 -0.18628 0.64105 -0.17934 0.6324 C -0.17257 0.61419 -0.18055 0.63179 -0.17135 0.62098 C -0.1658 0.61419 -0.16371 0.60833 -0.15712 0.60463 C -0.15121 0.59321 -0.15729 0.60308 -0.14913 0.59598 C -0.14496 0.59197 -0.1401 0.58364 -0.13646 0.57901 C -0.13021 0.56913 -0.12778 0.55494 -0.12222 0.54537 C -0.1158 0.53395 -0.11979 0.54166 -0.11111 0.51975 C -0.11007 0.51697 -0.10781 0.51111 -0.10781 0.51142 C -0.10607 0.50185 -0.10486 0.49228 -0.10312 0.48271 C -0.10416 0.44537 -0.10347 0.42407 -0.10955 0.39228 C -0.11198 0.38055 -0.11354 0.36759 -0.1158 0.35586 C -0.11632 0.35308 -0.11736 0.34722 -0.11736 0.34753 C -0.12187 0.29784 -0.11666 0.2574 -0.10469 0.2145 C -0.10278 0.20092 -0.09826 0.19074 -0.09514 0.17808 C -0.09271 0.16852 -0.09132 0.15802 -0.08732 0.14969 C -0.08489 0.14506 -0.08142 0.14136 -0.07934 0.1358 C -0.06944 0.10926 -0.05573 0.08456 -0.03958 0.07068 C -0.0335 0.05926 -0.025 0.05031 -0.01736 0.04228 C -0.01406 0.03889 -0.00781 0.03117 -0.00781 0.03148 C -0.00416 0.02129 -0.00295 0.01049 -2.22222E-6 2.96296E-6 " pathEditMode="relative" rAng="0" ptsTypes="ffffffffffffffffffffffffffffA">
                                      <p:cBhvr>
                                        <p:cTn id="31" dur="6000" spd="-100000" fill="hold"/>
                                        <p:tgtEl>
                                          <p:spTgt spid="55"/>
                                        </p:tgtEl>
                                        <p:attrNameLst>
                                          <p:attrName>ppt_x</p:attrName>
                                          <p:attrName>ppt_y</p:attrName>
                                        </p:attrNameLst>
                                      </p:cBhvr>
                                      <p:rCtr x="10069" y="-4814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50" grpId="1"/>
      <p:bldP spid="56" grpId="0"/>
      <p:bldP spid="56" grpId="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6" name="Table 5"/>
          <p:cNvGraphicFramePr>
            <a:graphicFrameLocks noGrp="1"/>
          </p:cNvGraphicFramePr>
          <p:nvPr/>
        </p:nvGraphicFramePr>
        <p:xfrm>
          <a:off x="285750" y="3143250"/>
          <a:ext cx="8551962" cy="571500"/>
        </p:xfrm>
        <a:graphic>
          <a:graphicData uri="http://schemas.openxmlformats.org/drawingml/2006/table">
            <a:tbl>
              <a:tblPr firstRow="1" bandRow="1">
                <a:tableStyleId>{5C22544A-7EE6-4342-B048-85BDC9FD1C3A}</a:tableStyleId>
              </a:tblPr>
              <a:tblGrid>
                <a:gridCol w="950218">
                  <a:extLst>
                    <a:ext uri="{9D8B030D-6E8A-4147-A177-3AD203B41FA5}">
                      <a16:colId xmlns:a16="http://schemas.microsoft.com/office/drawing/2014/main" val="20000"/>
                    </a:ext>
                  </a:extLst>
                </a:gridCol>
                <a:gridCol w="950218">
                  <a:extLst>
                    <a:ext uri="{9D8B030D-6E8A-4147-A177-3AD203B41FA5}">
                      <a16:colId xmlns:a16="http://schemas.microsoft.com/office/drawing/2014/main" val="20001"/>
                    </a:ext>
                  </a:extLst>
                </a:gridCol>
                <a:gridCol w="950218">
                  <a:extLst>
                    <a:ext uri="{9D8B030D-6E8A-4147-A177-3AD203B41FA5}">
                      <a16:colId xmlns:a16="http://schemas.microsoft.com/office/drawing/2014/main" val="20002"/>
                    </a:ext>
                  </a:extLst>
                </a:gridCol>
                <a:gridCol w="950218">
                  <a:extLst>
                    <a:ext uri="{9D8B030D-6E8A-4147-A177-3AD203B41FA5}">
                      <a16:colId xmlns:a16="http://schemas.microsoft.com/office/drawing/2014/main" val="20003"/>
                    </a:ext>
                  </a:extLst>
                </a:gridCol>
                <a:gridCol w="950218">
                  <a:extLst>
                    <a:ext uri="{9D8B030D-6E8A-4147-A177-3AD203B41FA5}">
                      <a16:colId xmlns:a16="http://schemas.microsoft.com/office/drawing/2014/main" val="20004"/>
                    </a:ext>
                  </a:extLst>
                </a:gridCol>
                <a:gridCol w="950218">
                  <a:extLst>
                    <a:ext uri="{9D8B030D-6E8A-4147-A177-3AD203B41FA5}">
                      <a16:colId xmlns:a16="http://schemas.microsoft.com/office/drawing/2014/main" val="20005"/>
                    </a:ext>
                  </a:extLst>
                </a:gridCol>
                <a:gridCol w="950218">
                  <a:extLst>
                    <a:ext uri="{9D8B030D-6E8A-4147-A177-3AD203B41FA5}">
                      <a16:colId xmlns:a16="http://schemas.microsoft.com/office/drawing/2014/main" val="20006"/>
                    </a:ext>
                  </a:extLst>
                </a:gridCol>
                <a:gridCol w="950218">
                  <a:extLst>
                    <a:ext uri="{9D8B030D-6E8A-4147-A177-3AD203B41FA5}">
                      <a16:colId xmlns:a16="http://schemas.microsoft.com/office/drawing/2014/main" val="20007"/>
                    </a:ext>
                  </a:extLst>
                </a:gridCol>
                <a:gridCol w="950218">
                  <a:extLst>
                    <a:ext uri="{9D8B030D-6E8A-4147-A177-3AD203B41FA5}">
                      <a16:colId xmlns:a16="http://schemas.microsoft.com/office/drawing/2014/main" val="20008"/>
                    </a:ext>
                  </a:extLst>
                </a:gridCol>
              </a:tblGrid>
              <a:tr h="571500">
                <a:tc>
                  <a:txBody>
                    <a:bodyPr/>
                    <a:lstStyle/>
                    <a:p>
                      <a:endParaRPr lang="en-US" sz="1000"/>
                    </a:p>
                  </a:txBody>
                  <a:tcPr marL="68580" marR="68580" marT="34290" marB="34290">
                    <a:lnL w="38100" cap="flat" cmpd="sng" algn="ctr">
                      <a:solidFill>
                        <a:srgbClr val="F55DB4"/>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rgbClr val="F55DB4"/>
                      </a:solidFill>
                      <a:prstDash val="solid"/>
                      <a:round/>
                      <a:headEnd type="none" w="med" len="med"/>
                      <a:tailEnd type="none" w="med" len="med"/>
                    </a:lnT>
                    <a:lnB w="38100" cap="flat" cmpd="sng" algn="ctr">
                      <a:solidFill>
                        <a:srgbClr val="F55DB4"/>
                      </a:solidFill>
                      <a:prstDash val="solid"/>
                      <a:round/>
                      <a:headEnd type="none" w="med" len="med"/>
                      <a:tailEnd type="none" w="med" len="med"/>
                    </a:lnB>
                    <a:solidFill>
                      <a:srgbClr val="FACDA8"/>
                    </a:solidFill>
                  </a:tcPr>
                </a:tc>
                <a:tc>
                  <a:txBody>
                    <a:bodyPr/>
                    <a:lstStyle/>
                    <a:p>
                      <a:endParaRPr lang="en-US" sz="1000"/>
                    </a:p>
                  </a:txBody>
                  <a:tcPr marL="68580" marR="68580" marT="34290" marB="3429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rgbClr val="F55DB4"/>
                      </a:solidFill>
                      <a:prstDash val="solid"/>
                      <a:round/>
                      <a:headEnd type="none" w="med" len="med"/>
                      <a:tailEnd type="none" w="med" len="med"/>
                    </a:lnT>
                    <a:lnB w="38100" cap="flat" cmpd="sng" algn="ctr">
                      <a:solidFill>
                        <a:srgbClr val="F55DB4"/>
                      </a:solidFill>
                      <a:prstDash val="solid"/>
                      <a:round/>
                      <a:headEnd type="none" w="med" len="med"/>
                      <a:tailEnd type="none" w="med" len="med"/>
                    </a:lnB>
                    <a:solidFill>
                      <a:srgbClr val="FACDA8"/>
                    </a:solidFill>
                  </a:tcPr>
                </a:tc>
                <a:tc>
                  <a:txBody>
                    <a:bodyPr/>
                    <a:lstStyle/>
                    <a:p>
                      <a:endParaRPr lang="en-US" sz="1000"/>
                    </a:p>
                  </a:txBody>
                  <a:tcPr marL="68580" marR="68580" marT="34290" marB="3429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rgbClr val="F55DB4"/>
                      </a:solidFill>
                      <a:prstDash val="solid"/>
                      <a:round/>
                      <a:headEnd type="none" w="med" len="med"/>
                      <a:tailEnd type="none" w="med" len="med"/>
                    </a:lnT>
                    <a:lnB w="38100" cap="flat" cmpd="sng" algn="ctr">
                      <a:solidFill>
                        <a:srgbClr val="F55DB4"/>
                      </a:solidFill>
                      <a:prstDash val="solid"/>
                      <a:round/>
                      <a:headEnd type="none" w="med" len="med"/>
                      <a:tailEnd type="none" w="med" len="med"/>
                    </a:lnB>
                    <a:solidFill>
                      <a:srgbClr val="FACDA8"/>
                    </a:solidFill>
                  </a:tcPr>
                </a:tc>
                <a:tc>
                  <a:txBody>
                    <a:bodyPr/>
                    <a:lstStyle/>
                    <a:p>
                      <a:endParaRPr lang="en-US" sz="1000"/>
                    </a:p>
                  </a:txBody>
                  <a:tcPr marL="68580" marR="68580" marT="34290" marB="3429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rgbClr val="F55DB4"/>
                      </a:solidFill>
                      <a:prstDash val="solid"/>
                      <a:round/>
                      <a:headEnd type="none" w="med" len="med"/>
                      <a:tailEnd type="none" w="med" len="med"/>
                    </a:lnT>
                    <a:lnB w="38100" cap="flat" cmpd="sng" algn="ctr">
                      <a:solidFill>
                        <a:srgbClr val="F55DB4"/>
                      </a:solidFill>
                      <a:prstDash val="solid"/>
                      <a:round/>
                      <a:headEnd type="none" w="med" len="med"/>
                      <a:tailEnd type="none" w="med" len="med"/>
                    </a:lnB>
                    <a:solidFill>
                      <a:srgbClr val="FACDA8"/>
                    </a:solidFill>
                  </a:tcPr>
                </a:tc>
                <a:tc>
                  <a:txBody>
                    <a:bodyPr/>
                    <a:lstStyle/>
                    <a:p>
                      <a:endParaRPr lang="en-US" sz="1000"/>
                    </a:p>
                  </a:txBody>
                  <a:tcPr marL="68580" marR="68580" marT="34290" marB="3429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rgbClr val="F55DB4"/>
                      </a:solidFill>
                      <a:prstDash val="solid"/>
                      <a:round/>
                      <a:headEnd type="none" w="med" len="med"/>
                      <a:tailEnd type="none" w="med" len="med"/>
                    </a:lnT>
                    <a:lnB w="38100" cap="flat" cmpd="sng" algn="ctr">
                      <a:solidFill>
                        <a:srgbClr val="F55DB4"/>
                      </a:solidFill>
                      <a:prstDash val="solid"/>
                      <a:round/>
                      <a:headEnd type="none" w="med" len="med"/>
                      <a:tailEnd type="none" w="med" len="med"/>
                    </a:lnB>
                    <a:solidFill>
                      <a:srgbClr val="FACDA8"/>
                    </a:solidFill>
                  </a:tcPr>
                </a:tc>
                <a:tc>
                  <a:txBody>
                    <a:bodyPr/>
                    <a:lstStyle/>
                    <a:p>
                      <a:endParaRPr lang="en-US" sz="1000"/>
                    </a:p>
                  </a:txBody>
                  <a:tcPr marL="68580" marR="68580" marT="34290" marB="3429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rgbClr val="F55DB4"/>
                      </a:solidFill>
                      <a:prstDash val="solid"/>
                      <a:round/>
                      <a:headEnd type="none" w="med" len="med"/>
                      <a:tailEnd type="none" w="med" len="med"/>
                    </a:lnT>
                    <a:lnB w="38100" cap="flat" cmpd="sng" algn="ctr">
                      <a:solidFill>
                        <a:srgbClr val="F55DB4"/>
                      </a:solidFill>
                      <a:prstDash val="solid"/>
                      <a:round/>
                      <a:headEnd type="none" w="med" len="med"/>
                      <a:tailEnd type="none" w="med" len="med"/>
                    </a:lnB>
                    <a:solidFill>
                      <a:srgbClr val="FACDA8"/>
                    </a:solidFill>
                  </a:tcPr>
                </a:tc>
                <a:tc>
                  <a:txBody>
                    <a:bodyPr/>
                    <a:lstStyle/>
                    <a:p>
                      <a:endParaRPr lang="en-US" sz="1000"/>
                    </a:p>
                  </a:txBody>
                  <a:tcPr marL="68580" marR="68580" marT="34290" marB="3429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rgbClr val="F55DB4"/>
                      </a:solidFill>
                      <a:prstDash val="solid"/>
                      <a:round/>
                      <a:headEnd type="none" w="med" len="med"/>
                      <a:tailEnd type="none" w="med" len="med"/>
                    </a:lnT>
                    <a:lnB w="38100" cap="flat" cmpd="sng" algn="ctr">
                      <a:solidFill>
                        <a:srgbClr val="F55DB4"/>
                      </a:solidFill>
                      <a:prstDash val="solid"/>
                      <a:round/>
                      <a:headEnd type="none" w="med" len="med"/>
                      <a:tailEnd type="none" w="med" len="med"/>
                    </a:lnB>
                    <a:solidFill>
                      <a:srgbClr val="FACDA8"/>
                    </a:solidFill>
                  </a:tcPr>
                </a:tc>
                <a:tc>
                  <a:txBody>
                    <a:bodyPr/>
                    <a:lstStyle/>
                    <a:p>
                      <a:endParaRPr lang="en-US" sz="1000"/>
                    </a:p>
                  </a:txBody>
                  <a:tcPr marL="68580" marR="68580" marT="34290" marB="3429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rgbClr val="F55DB4"/>
                      </a:solidFill>
                      <a:prstDash val="solid"/>
                      <a:round/>
                      <a:headEnd type="none" w="med" len="med"/>
                      <a:tailEnd type="none" w="med" len="med"/>
                    </a:lnT>
                    <a:lnB w="38100" cap="flat" cmpd="sng" algn="ctr">
                      <a:solidFill>
                        <a:srgbClr val="F55DB4"/>
                      </a:solidFill>
                      <a:prstDash val="solid"/>
                      <a:round/>
                      <a:headEnd type="none" w="med" len="med"/>
                      <a:tailEnd type="none" w="med" len="med"/>
                    </a:lnB>
                    <a:solidFill>
                      <a:srgbClr val="FACDA8"/>
                    </a:solidFill>
                  </a:tcPr>
                </a:tc>
                <a:tc>
                  <a:txBody>
                    <a:bodyPr/>
                    <a:lstStyle/>
                    <a:p>
                      <a:endParaRPr lang="en-US" sz="1000"/>
                    </a:p>
                  </a:txBody>
                  <a:tcPr marL="68580" marR="68580" marT="34290" marB="34290">
                    <a:lnL w="38100" cap="flat" cmpd="sng" algn="ctr">
                      <a:solidFill>
                        <a:schemeClr val="bg1"/>
                      </a:solidFill>
                      <a:prstDash val="solid"/>
                      <a:round/>
                      <a:headEnd type="none" w="med" len="med"/>
                      <a:tailEnd type="none" w="med" len="med"/>
                    </a:lnL>
                    <a:lnR w="38100" cap="flat" cmpd="sng" algn="ctr">
                      <a:solidFill>
                        <a:srgbClr val="F55DB4"/>
                      </a:solidFill>
                      <a:prstDash val="solid"/>
                      <a:round/>
                      <a:headEnd type="none" w="med" len="med"/>
                      <a:tailEnd type="none" w="med" len="med"/>
                    </a:lnR>
                    <a:lnT w="38100" cap="flat" cmpd="sng" algn="ctr">
                      <a:solidFill>
                        <a:srgbClr val="F55DB4"/>
                      </a:solidFill>
                      <a:prstDash val="solid"/>
                      <a:round/>
                      <a:headEnd type="none" w="med" len="med"/>
                      <a:tailEnd type="none" w="med" len="med"/>
                    </a:lnT>
                    <a:lnB w="38100" cap="flat" cmpd="sng" algn="ctr">
                      <a:solidFill>
                        <a:srgbClr val="F55DB4"/>
                      </a:solidFill>
                      <a:prstDash val="solid"/>
                      <a:round/>
                      <a:headEnd type="none" w="med" len="med"/>
                      <a:tailEnd type="none" w="med" len="med"/>
                    </a:lnB>
                    <a:solidFill>
                      <a:srgbClr val="FACDA8"/>
                    </a:solidFill>
                  </a:tcPr>
                </a:tc>
                <a:extLst>
                  <a:ext uri="{0D108BD9-81ED-4DB2-BD59-A6C34878D82A}">
                    <a16:rowId xmlns:a16="http://schemas.microsoft.com/office/drawing/2014/main" val="10000"/>
                  </a:ext>
                </a:extLst>
              </a:tr>
            </a:tbl>
          </a:graphicData>
        </a:graphic>
      </p:graphicFrame>
      <p:sp>
        <p:nvSpPr>
          <p:cNvPr id="2" name="Rectangle 1"/>
          <p:cNvSpPr/>
          <p:nvPr/>
        </p:nvSpPr>
        <p:spPr>
          <a:xfrm>
            <a:off x="-52032" y="-125482"/>
            <a:ext cx="8804664" cy="1671485"/>
          </a:xfrm>
          <a:custGeom>
            <a:avLst/>
            <a:gdLst>
              <a:gd name="connsiteX0" fmla="*/ 0 w 9144000"/>
              <a:gd name="connsiteY0" fmla="*/ 0 h 1373524"/>
              <a:gd name="connsiteX1" fmla="*/ 9144000 w 9144000"/>
              <a:gd name="connsiteY1" fmla="*/ 0 h 1373524"/>
              <a:gd name="connsiteX2" fmla="*/ 9144000 w 9144000"/>
              <a:gd name="connsiteY2" fmla="*/ 1373524 h 1373524"/>
              <a:gd name="connsiteX3" fmla="*/ 0 w 9144000"/>
              <a:gd name="connsiteY3" fmla="*/ 1373524 h 1373524"/>
              <a:gd name="connsiteX4" fmla="*/ 0 w 91440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1905000 w 9207500"/>
              <a:gd name="connsiteY3" fmla="*/ 1143000 h 1373524"/>
              <a:gd name="connsiteX4" fmla="*/ 0 w 9207500"/>
              <a:gd name="connsiteY4" fmla="*/ 992524 h 1373524"/>
              <a:gd name="connsiteX5" fmla="*/ 63500 w 9207500"/>
              <a:gd name="connsiteY5"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1930400 w 9207500"/>
              <a:gd name="connsiteY3" fmla="*/ 1079500 h 1373524"/>
              <a:gd name="connsiteX4" fmla="*/ 0 w 9207500"/>
              <a:gd name="connsiteY4" fmla="*/ 992524 h 1373524"/>
              <a:gd name="connsiteX5" fmla="*/ 63500 w 9207500"/>
              <a:gd name="connsiteY5"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3098800 w 9207500"/>
              <a:gd name="connsiteY3" fmla="*/ 1181100 h 1373524"/>
              <a:gd name="connsiteX4" fmla="*/ 1930400 w 9207500"/>
              <a:gd name="connsiteY4" fmla="*/ 1079500 h 1373524"/>
              <a:gd name="connsiteX5" fmla="*/ 0 w 9207500"/>
              <a:gd name="connsiteY5" fmla="*/ 992524 h 1373524"/>
              <a:gd name="connsiteX6" fmla="*/ 63500 w 9207500"/>
              <a:gd name="connsiteY6"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3733800 w 9207500"/>
              <a:gd name="connsiteY3" fmla="*/ 1244600 h 1373524"/>
              <a:gd name="connsiteX4" fmla="*/ 3098800 w 9207500"/>
              <a:gd name="connsiteY4" fmla="*/ 1181100 h 1373524"/>
              <a:gd name="connsiteX5" fmla="*/ 1930400 w 9207500"/>
              <a:gd name="connsiteY5" fmla="*/ 1079500 h 1373524"/>
              <a:gd name="connsiteX6" fmla="*/ 0 w 9207500"/>
              <a:gd name="connsiteY6" fmla="*/ 992524 h 1373524"/>
              <a:gd name="connsiteX7" fmla="*/ 63500 w 9207500"/>
              <a:gd name="connsiteY7"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4318000 w 9207500"/>
              <a:gd name="connsiteY3" fmla="*/ 1282700 h 1373524"/>
              <a:gd name="connsiteX4" fmla="*/ 3733800 w 9207500"/>
              <a:gd name="connsiteY4" fmla="*/ 1244600 h 1373524"/>
              <a:gd name="connsiteX5" fmla="*/ 3098800 w 9207500"/>
              <a:gd name="connsiteY5" fmla="*/ 1181100 h 1373524"/>
              <a:gd name="connsiteX6" fmla="*/ 1930400 w 9207500"/>
              <a:gd name="connsiteY6" fmla="*/ 1079500 h 1373524"/>
              <a:gd name="connsiteX7" fmla="*/ 0 w 9207500"/>
              <a:gd name="connsiteY7" fmla="*/ 992524 h 1373524"/>
              <a:gd name="connsiteX8" fmla="*/ 63500 w 9207500"/>
              <a:gd name="connsiteY8"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5080000 w 9207500"/>
              <a:gd name="connsiteY3" fmla="*/ 1308100 h 1373524"/>
              <a:gd name="connsiteX4" fmla="*/ 4318000 w 9207500"/>
              <a:gd name="connsiteY4" fmla="*/ 1282700 h 1373524"/>
              <a:gd name="connsiteX5" fmla="*/ 3733800 w 9207500"/>
              <a:gd name="connsiteY5" fmla="*/ 1244600 h 1373524"/>
              <a:gd name="connsiteX6" fmla="*/ 3098800 w 9207500"/>
              <a:gd name="connsiteY6" fmla="*/ 1181100 h 1373524"/>
              <a:gd name="connsiteX7" fmla="*/ 1930400 w 9207500"/>
              <a:gd name="connsiteY7" fmla="*/ 1079500 h 1373524"/>
              <a:gd name="connsiteX8" fmla="*/ 0 w 9207500"/>
              <a:gd name="connsiteY8" fmla="*/ 992524 h 1373524"/>
              <a:gd name="connsiteX9" fmla="*/ 63500 w 9207500"/>
              <a:gd name="connsiteY9"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6070600 w 9207500"/>
              <a:gd name="connsiteY3" fmla="*/ 1270000 h 1373524"/>
              <a:gd name="connsiteX4" fmla="*/ 5080000 w 9207500"/>
              <a:gd name="connsiteY4" fmla="*/ 1308100 h 1373524"/>
              <a:gd name="connsiteX5" fmla="*/ 4318000 w 9207500"/>
              <a:gd name="connsiteY5" fmla="*/ 1282700 h 1373524"/>
              <a:gd name="connsiteX6" fmla="*/ 3733800 w 9207500"/>
              <a:gd name="connsiteY6" fmla="*/ 1244600 h 1373524"/>
              <a:gd name="connsiteX7" fmla="*/ 3098800 w 9207500"/>
              <a:gd name="connsiteY7" fmla="*/ 1181100 h 1373524"/>
              <a:gd name="connsiteX8" fmla="*/ 1930400 w 9207500"/>
              <a:gd name="connsiteY8" fmla="*/ 1079500 h 1373524"/>
              <a:gd name="connsiteX9" fmla="*/ 0 w 9207500"/>
              <a:gd name="connsiteY9" fmla="*/ 992524 h 1373524"/>
              <a:gd name="connsiteX10" fmla="*/ 63500 w 9207500"/>
              <a:gd name="connsiteY10" fmla="*/ 0 h 1373524"/>
              <a:gd name="connsiteX0" fmla="*/ 63500 w 9207500"/>
              <a:gd name="connsiteY0" fmla="*/ 0 h 1436045"/>
              <a:gd name="connsiteX1" fmla="*/ 9207500 w 9207500"/>
              <a:gd name="connsiteY1" fmla="*/ 0 h 1436045"/>
              <a:gd name="connsiteX2" fmla="*/ 9207500 w 9207500"/>
              <a:gd name="connsiteY2" fmla="*/ 1373524 h 1436045"/>
              <a:gd name="connsiteX3" fmla="*/ 6731000 w 9207500"/>
              <a:gd name="connsiteY3" fmla="*/ 1168400 h 1436045"/>
              <a:gd name="connsiteX4" fmla="*/ 6070600 w 9207500"/>
              <a:gd name="connsiteY4" fmla="*/ 1270000 h 1436045"/>
              <a:gd name="connsiteX5" fmla="*/ 5080000 w 9207500"/>
              <a:gd name="connsiteY5" fmla="*/ 1308100 h 1436045"/>
              <a:gd name="connsiteX6" fmla="*/ 4318000 w 9207500"/>
              <a:gd name="connsiteY6" fmla="*/ 1282700 h 1436045"/>
              <a:gd name="connsiteX7" fmla="*/ 3733800 w 9207500"/>
              <a:gd name="connsiteY7" fmla="*/ 1244600 h 1436045"/>
              <a:gd name="connsiteX8" fmla="*/ 3098800 w 9207500"/>
              <a:gd name="connsiteY8" fmla="*/ 1181100 h 1436045"/>
              <a:gd name="connsiteX9" fmla="*/ 1930400 w 9207500"/>
              <a:gd name="connsiteY9" fmla="*/ 1079500 h 1436045"/>
              <a:gd name="connsiteX10" fmla="*/ 0 w 9207500"/>
              <a:gd name="connsiteY10" fmla="*/ 992524 h 1436045"/>
              <a:gd name="connsiteX11" fmla="*/ 63500 w 9207500"/>
              <a:gd name="connsiteY11" fmla="*/ 0 h 1436045"/>
              <a:gd name="connsiteX0" fmla="*/ 63500 w 9207500"/>
              <a:gd name="connsiteY0" fmla="*/ 0 h 1373524"/>
              <a:gd name="connsiteX1" fmla="*/ 9207500 w 9207500"/>
              <a:gd name="connsiteY1" fmla="*/ 0 h 1373524"/>
              <a:gd name="connsiteX2" fmla="*/ 9207500 w 9207500"/>
              <a:gd name="connsiteY2" fmla="*/ 1373524 h 1373524"/>
              <a:gd name="connsiteX3" fmla="*/ 6731000 w 9207500"/>
              <a:gd name="connsiteY3" fmla="*/ 1168400 h 1373524"/>
              <a:gd name="connsiteX4" fmla="*/ 6070600 w 9207500"/>
              <a:gd name="connsiteY4" fmla="*/ 1270000 h 1373524"/>
              <a:gd name="connsiteX5" fmla="*/ 5080000 w 9207500"/>
              <a:gd name="connsiteY5" fmla="*/ 1308100 h 1373524"/>
              <a:gd name="connsiteX6" fmla="*/ 4318000 w 9207500"/>
              <a:gd name="connsiteY6" fmla="*/ 1282700 h 1373524"/>
              <a:gd name="connsiteX7" fmla="*/ 3733800 w 9207500"/>
              <a:gd name="connsiteY7" fmla="*/ 1244600 h 1373524"/>
              <a:gd name="connsiteX8" fmla="*/ 3098800 w 9207500"/>
              <a:gd name="connsiteY8" fmla="*/ 1181100 h 1373524"/>
              <a:gd name="connsiteX9" fmla="*/ 1930400 w 9207500"/>
              <a:gd name="connsiteY9" fmla="*/ 1079500 h 1373524"/>
              <a:gd name="connsiteX10" fmla="*/ 0 w 9207500"/>
              <a:gd name="connsiteY10" fmla="*/ 992524 h 1373524"/>
              <a:gd name="connsiteX11" fmla="*/ 63500 w 9207500"/>
              <a:gd name="connsiteY11" fmla="*/ 0 h 1373524"/>
              <a:gd name="connsiteX0" fmla="*/ 63500 w 9245600"/>
              <a:gd name="connsiteY0" fmla="*/ 0 h 1308100"/>
              <a:gd name="connsiteX1" fmla="*/ 9207500 w 9245600"/>
              <a:gd name="connsiteY1" fmla="*/ 0 h 1308100"/>
              <a:gd name="connsiteX2" fmla="*/ 9245600 w 9245600"/>
              <a:gd name="connsiteY2" fmla="*/ 662324 h 1308100"/>
              <a:gd name="connsiteX3" fmla="*/ 6731000 w 9245600"/>
              <a:gd name="connsiteY3" fmla="*/ 1168400 h 1308100"/>
              <a:gd name="connsiteX4" fmla="*/ 6070600 w 9245600"/>
              <a:gd name="connsiteY4" fmla="*/ 1270000 h 1308100"/>
              <a:gd name="connsiteX5" fmla="*/ 5080000 w 9245600"/>
              <a:gd name="connsiteY5" fmla="*/ 1308100 h 1308100"/>
              <a:gd name="connsiteX6" fmla="*/ 4318000 w 9245600"/>
              <a:gd name="connsiteY6" fmla="*/ 1282700 h 1308100"/>
              <a:gd name="connsiteX7" fmla="*/ 3733800 w 9245600"/>
              <a:gd name="connsiteY7" fmla="*/ 1244600 h 1308100"/>
              <a:gd name="connsiteX8" fmla="*/ 3098800 w 9245600"/>
              <a:gd name="connsiteY8" fmla="*/ 1181100 h 1308100"/>
              <a:gd name="connsiteX9" fmla="*/ 1930400 w 9245600"/>
              <a:gd name="connsiteY9" fmla="*/ 1079500 h 1308100"/>
              <a:gd name="connsiteX10" fmla="*/ 0 w 9245600"/>
              <a:gd name="connsiteY10" fmla="*/ 992524 h 1308100"/>
              <a:gd name="connsiteX11" fmla="*/ 63500 w 9245600"/>
              <a:gd name="connsiteY11" fmla="*/ 0 h 1308100"/>
              <a:gd name="connsiteX0" fmla="*/ 63500 w 9245600"/>
              <a:gd name="connsiteY0" fmla="*/ 0 h 1308100"/>
              <a:gd name="connsiteX1" fmla="*/ 9207500 w 9245600"/>
              <a:gd name="connsiteY1" fmla="*/ 0 h 1308100"/>
              <a:gd name="connsiteX2" fmla="*/ 9245600 w 9245600"/>
              <a:gd name="connsiteY2" fmla="*/ 662324 h 1308100"/>
              <a:gd name="connsiteX3" fmla="*/ 6731000 w 9245600"/>
              <a:gd name="connsiteY3" fmla="*/ 1168400 h 1308100"/>
              <a:gd name="connsiteX4" fmla="*/ 6070600 w 9245600"/>
              <a:gd name="connsiteY4" fmla="*/ 1270000 h 1308100"/>
              <a:gd name="connsiteX5" fmla="*/ 5080000 w 9245600"/>
              <a:gd name="connsiteY5" fmla="*/ 1308100 h 1308100"/>
              <a:gd name="connsiteX6" fmla="*/ 4318000 w 9245600"/>
              <a:gd name="connsiteY6" fmla="*/ 1282700 h 1308100"/>
              <a:gd name="connsiteX7" fmla="*/ 3733800 w 9245600"/>
              <a:gd name="connsiteY7" fmla="*/ 1244600 h 1308100"/>
              <a:gd name="connsiteX8" fmla="*/ 3098800 w 9245600"/>
              <a:gd name="connsiteY8" fmla="*/ 1181100 h 1308100"/>
              <a:gd name="connsiteX9" fmla="*/ 1930400 w 9245600"/>
              <a:gd name="connsiteY9" fmla="*/ 1079500 h 1308100"/>
              <a:gd name="connsiteX10" fmla="*/ 0 w 9245600"/>
              <a:gd name="connsiteY10" fmla="*/ 992524 h 1308100"/>
              <a:gd name="connsiteX11" fmla="*/ 63500 w 9245600"/>
              <a:gd name="connsiteY11" fmla="*/ 0 h 1308100"/>
              <a:gd name="connsiteX0" fmla="*/ 63500 w 9207500"/>
              <a:gd name="connsiteY0" fmla="*/ 0 h 1308100"/>
              <a:gd name="connsiteX1" fmla="*/ 9207500 w 9207500"/>
              <a:gd name="connsiteY1" fmla="*/ 0 h 1308100"/>
              <a:gd name="connsiteX2" fmla="*/ 9004300 w 9207500"/>
              <a:gd name="connsiteY2" fmla="*/ 649624 h 1308100"/>
              <a:gd name="connsiteX3" fmla="*/ 6731000 w 9207500"/>
              <a:gd name="connsiteY3" fmla="*/ 1168400 h 1308100"/>
              <a:gd name="connsiteX4" fmla="*/ 6070600 w 9207500"/>
              <a:gd name="connsiteY4" fmla="*/ 1270000 h 1308100"/>
              <a:gd name="connsiteX5" fmla="*/ 5080000 w 9207500"/>
              <a:gd name="connsiteY5" fmla="*/ 1308100 h 1308100"/>
              <a:gd name="connsiteX6" fmla="*/ 4318000 w 9207500"/>
              <a:gd name="connsiteY6" fmla="*/ 1282700 h 1308100"/>
              <a:gd name="connsiteX7" fmla="*/ 3733800 w 9207500"/>
              <a:gd name="connsiteY7" fmla="*/ 1244600 h 1308100"/>
              <a:gd name="connsiteX8" fmla="*/ 3098800 w 9207500"/>
              <a:gd name="connsiteY8" fmla="*/ 1181100 h 1308100"/>
              <a:gd name="connsiteX9" fmla="*/ 1930400 w 9207500"/>
              <a:gd name="connsiteY9" fmla="*/ 1079500 h 1308100"/>
              <a:gd name="connsiteX10" fmla="*/ 0 w 9207500"/>
              <a:gd name="connsiteY10" fmla="*/ 992524 h 1308100"/>
              <a:gd name="connsiteX11" fmla="*/ 63500 w 9207500"/>
              <a:gd name="connsiteY11" fmla="*/ 0 h 1308100"/>
              <a:gd name="connsiteX0" fmla="*/ 63500 w 9207500"/>
              <a:gd name="connsiteY0" fmla="*/ 0 h 1308100"/>
              <a:gd name="connsiteX1" fmla="*/ 9207500 w 9207500"/>
              <a:gd name="connsiteY1" fmla="*/ 0 h 1308100"/>
              <a:gd name="connsiteX2" fmla="*/ 9004300 w 9207500"/>
              <a:gd name="connsiteY2" fmla="*/ 649624 h 1308100"/>
              <a:gd name="connsiteX3" fmla="*/ 6731000 w 9207500"/>
              <a:gd name="connsiteY3" fmla="*/ 1168400 h 1308100"/>
              <a:gd name="connsiteX4" fmla="*/ 6070600 w 9207500"/>
              <a:gd name="connsiteY4" fmla="*/ 1270000 h 1308100"/>
              <a:gd name="connsiteX5" fmla="*/ 5080000 w 9207500"/>
              <a:gd name="connsiteY5" fmla="*/ 1308100 h 1308100"/>
              <a:gd name="connsiteX6" fmla="*/ 4318000 w 9207500"/>
              <a:gd name="connsiteY6" fmla="*/ 1282700 h 1308100"/>
              <a:gd name="connsiteX7" fmla="*/ 3733800 w 9207500"/>
              <a:gd name="connsiteY7" fmla="*/ 1244600 h 1308100"/>
              <a:gd name="connsiteX8" fmla="*/ 3098800 w 9207500"/>
              <a:gd name="connsiteY8" fmla="*/ 1181100 h 1308100"/>
              <a:gd name="connsiteX9" fmla="*/ 1930400 w 9207500"/>
              <a:gd name="connsiteY9" fmla="*/ 1079500 h 1308100"/>
              <a:gd name="connsiteX10" fmla="*/ 0 w 9207500"/>
              <a:gd name="connsiteY10" fmla="*/ 992524 h 1308100"/>
              <a:gd name="connsiteX11" fmla="*/ 63500 w 9207500"/>
              <a:gd name="connsiteY11" fmla="*/ 0 h 1308100"/>
              <a:gd name="connsiteX0" fmla="*/ 63500 w 9024326"/>
              <a:gd name="connsiteY0" fmla="*/ 12700 h 1320800"/>
              <a:gd name="connsiteX1" fmla="*/ 8826500 w 9024326"/>
              <a:gd name="connsiteY1" fmla="*/ 0 h 1320800"/>
              <a:gd name="connsiteX2" fmla="*/ 9004300 w 9024326"/>
              <a:gd name="connsiteY2" fmla="*/ 662324 h 1320800"/>
              <a:gd name="connsiteX3" fmla="*/ 6731000 w 9024326"/>
              <a:gd name="connsiteY3" fmla="*/ 1181100 h 1320800"/>
              <a:gd name="connsiteX4" fmla="*/ 6070600 w 9024326"/>
              <a:gd name="connsiteY4" fmla="*/ 1282700 h 1320800"/>
              <a:gd name="connsiteX5" fmla="*/ 5080000 w 9024326"/>
              <a:gd name="connsiteY5" fmla="*/ 1320800 h 1320800"/>
              <a:gd name="connsiteX6" fmla="*/ 4318000 w 9024326"/>
              <a:gd name="connsiteY6" fmla="*/ 1295400 h 1320800"/>
              <a:gd name="connsiteX7" fmla="*/ 3733800 w 9024326"/>
              <a:gd name="connsiteY7" fmla="*/ 1257300 h 1320800"/>
              <a:gd name="connsiteX8" fmla="*/ 3098800 w 9024326"/>
              <a:gd name="connsiteY8" fmla="*/ 1193800 h 1320800"/>
              <a:gd name="connsiteX9" fmla="*/ 1930400 w 9024326"/>
              <a:gd name="connsiteY9" fmla="*/ 1092200 h 1320800"/>
              <a:gd name="connsiteX10" fmla="*/ 0 w 9024326"/>
              <a:gd name="connsiteY10" fmla="*/ 1005224 h 1320800"/>
              <a:gd name="connsiteX11" fmla="*/ 63500 w 9024326"/>
              <a:gd name="connsiteY11" fmla="*/ 12700 h 1320800"/>
              <a:gd name="connsiteX0" fmla="*/ 63500 w 8826500"/>
              <a:gd name="connsiteY0" fmla="*/ 12700 h 1320800"/>
              <a:gd name="connsiteX1" fmla="*/ 8826500 w 8826500"/>
              <a:gd name="connsiteY1" fmla="*/ 0 h 1320800"/>
              <a:gd name="connsiteX2" fmla="*/ 85852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57900 w 8826500"/>
              <a:gd name="connsiteY4" fmla="*/ 12700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219732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114780 h 1320800"/>
              <a:gd name="connsiteX10" fmla="*/ 0 w 8826500"/>
              <a:gd name="connsiteY10" fmla="*/ 1219732 h 1320800"/>
              <a:gd name="connsiteX11" fmla="*/ 63500 w 8826500"/>
              <a:gd name="connsiteY11" fmla="*/ 12700 h 132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826500" h="1320800">
                <a:moveTo>
                  <a:pt x="63500" y="12700"/>
                </a:moveTo>
                <a:lnTo>
                  <a:pt x="8826500" y="0"/>
                </a:lnTo>
                <a:cubicBezTo>
                  <a:pt x="8758767" y="216541"/>
                  <a:pt x="8652933" y="534683"/>
                  <a:pt x="8483600" y="662324"/>
                </a:cubicBezTo>
                <a:cubicBezTo>
                  <a:pt x="8034867" y="1015807"/>
                  <a:pt x="7304617" y="1096754"/>
                  <a:pt x="6781800" y="1206500"/>
                </a:cubicBezTo>
                <a:cubicBezTo>
                  <a:pt x="6462183" y="1278146"/>
                  <a:pt x="6335183" y="1278467"/>
                  <a:pt x="6070600" y="1308100"/>
                </a:cubicBezTo>
                <a:lnTo>
                  <a:pt x="5080000" y="1320800"/>
                </a:lnTo>
                <a:lnTo>
                  <a:pt x="4318000" y="1295400"/>
                </a:lnTo>
                <a:lnTo>
                  <a:pt x="3733800" y="1257300"/>
                </a:lnTo>
                <a:lnTo>
                  <a:pt x="3098800" y="1193800"/>
                </a:lnTo>
                <a:lnTo>
                  <a:pt x="1930400" y="1114780"/>
                </a:lnTo>
                <a:lnTo>
                  <a:pt x="0" y="1219732"/>
                </a:lnTo>
                <a:lnTo>
                  <a:pt x="63500" y="12700"/>
                </a:lnTo>
                <a:close/>
              </a:path>
            </a:pathLst>
          </a:cu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lIns="91294" tIns="45647" rIns="91294" bIns="45647" spcCol="0" rtlCol="0" anchor="ctr"/>
          <a:lstStyle/>
          <a:p>
            <a:pPr algn="ctr" defTabSz="685800">
              <a:buClrTx/>
            </a:pPr>
            <a:endParaRPr lang="en-US" sz="1350" kern="1200">
              <a:solidFill>
                <a:prstClr val="white"/>
              </a:solidFill>
              <a:latin typeface="Calibri"/>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650" y="260508"/>
            <a:ext cx="1652519" cy="1670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xtBox 27"/>
          <p:cNvSpPr txBox="1"/>
          <p:nvPr/>
        </p:nvSpPr>
        <p:spPr>
          <a:xfrm>
            <a:off x="146408" y="221726"/>
            <a:ext cx="1066709" cy="507684"/>
          </a:xfrm>
          <a:prstGeom prst="rect">
            <a:avLst/>
          </a:prstGeom>
          <a:noFill/>
        </p:spPr>
        <p:txBody>
          <a:bodyPr wrap="square" lIns="91294" tIns="45647" rIns="91294" bIns="45647" rtlCol="0">
            <a:spAutoFit/>
          </a:bodyPr>
          <a:lstStyle/>
          <a:p>
            <a:pPr algn="ctr" defTabSz="685800">
              <a:buClrTx/>
            </a:pPr>
            <a:r>
              <a:rPr lang="en-US" sz="2700" b="1" kern="1200">
                <a:solidFill>
                  <a:prstClr val="white"/>
                </a:solidFill>
                <a:latin typeface="Arrus-Black" pitchFamily="18" charset="0"/>
                <a:ea typeface="Arrus-Black" pitchFamily="18" charset="0"/>
                <a:cs typeface="Arrus-Black" pitchFamily="18" charset="0"/>
              </a:rPr>
              <a:t>BÀI</a:t>
            </a:r>
          </a:p>
        </p:txBody>
      </p:sp>
      <p:sp>
        <p:nvSpPr>
          <p:cNvPr id="32" name="TextBox 31"/>
          <p:cNvSpPr txBox="1"/>
          <p:nvPr/>
        </p:nvSpPr>
        <p:spPr>
          <a:xfrm>
            <a:off x="1040322" y="628651"/>
            <a:ext cx="845628" cy="703891"/>
          </a:xfrm>
          <a:prstGeom prst="rect">
            <a:avLst/>
          </a:prstGeom>
          <a:noFill/>
        </p:spPr>
        <p:txBody>
          <a:bodyPr wrap="square" lIns="91294" tIns="45647" rIns="91294" bIns="45647" rtlCol="0">
            <a:spAutoFit/>
          </a:bodyPr>
          <a:lstStyle/>
          <a:p>
            <a:pPr algn="ctr" defTabSz="685800">
              <a:buClrTx/>
            </a:pPr>
            <a:r>
              <a:rPr lang="en-US" sz="3975" b="1" kern="1200">
                <a:solidFill>
                  <a:srgbClr val="BD196F"/>
                </a:solidFill>
                <a:latin typeface=".VnCooper" pitchFamily="34" charset="0"/>
                <a:ea typeface="Arial-Rounded" pitchFamily="34" charset="0"/>
                <a:cs typeface="Arial-Rounded" pitchFamily="34" charset="0"/>
              </a:rPr>
              <a:t>45</a:t>
            </a:r>
          </a:p>
        </p:txBody>
      </p:sp>
      <p:grpSp>
        <p:nvGrpSpPr>
          <p:cNvPr id="27" name="Group 26"/>
          <p:cNvGrpSpPr/>
          <p:nvPr/>
        </p:nvGrpSpPr>
        <p:grpSpPr>
          <a:xfrm>
            <a:off x="161648" y="1657350"/>
            <a:ext cx="2586522" cy="705889"/>
            <a:chOff x="63500" y="1429216"/>
            <a:chExt cx="2592937" cy="705889"/>
          </a:xfrm>
        </p:grpSpPr>
        <p:sp>
          <p:nvSpPr>
            <p:cNvPr id="4" name="Rounded Rectangle 3"/>
            <p:cNvSpPr/>
            <p:nvPr/>
          </p:nvSpPr>
          <p:spPr>
            <a:xfrm>
              <a:off x="384358" y="1429216"/>
              <a:ext cx="2272079" cy="705889"/>
            </a:xfrm>
            <a:prstGeom prst="roundRect">
              <a:avLst/>
            </a:pr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775" kern="1200">
                  <a:solidFill>
                    <a:prstClr val="white"/>
                  </a:solidFill>
                  <a:latin typeface="Arial-Rounded" pitchFamily="34" charset="0"/>
                  <a:ea typeface="Arial-Rounded" pitchFamily="34" charset="0"/>
                  <a:cs typeface="Arial-Rounded" pitchFamily="34" charset="0"/>
                </a:rPr>
                <a:t>Đọc</a:t>
              </a:r>
            </a:p>
          </p:txBody>
        </p:sp>
        <p:sp>
          <p:nvSpPr>
            <p:cNvPr id="3" name="Oval 2"/>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225" kern="1200">
                  <a:solidFill>
                    <a:prstClr val="black"/>
                  </a:solidFill>
                  <a:latin typeface="Arial Rounded MT Bold" pitchFamily="34" charset="0"/>
                  <a:ea typeface="Arial-Rounded" pitchFamily="34" charset="0"/>
                  <a:cs typeface="Arial-Rounded" pitchFamily="34" charset="0"/>
                </a:rPr>
                <a:t>1</a:t>
              </a:r>
            </a:p>
          </p:txBody>
        </p:sp>
      </p:grpSp>
      <p:sp>
        <p:nvSpPr>
          <p:cNvPr id="5" name="Title 1"/>
          <p:cNvSpPr txBox="1">
            <a:spLocks/>
          </p:cNvSpPr>
          <p:nvPr/>
        </p:nvSpPr>
        <p:spPr>
          <a:xfrm>
            <a:off x="2346127" y="152213"/>
            <a:ext cx="8038028" cy="1125816"/>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a:lnSpc>
                <a:spcPct val="120000"/>
              </a:lnSpc>
              <a:buClrTx/>
            </a:pPr>
            <a:r>
              <a:rPr lang="en-US" sz="3300" b="1">
                <a:solidFill>
                  <a:prstClr val="white"/>
                </a:solidFill>
                <a:latin typeface="Arial-Rounded" pitchFamily="34" charset="0"/>
                <a:ea typeface="Arial-Rounded" pitchFamily="34" charset="0"/>
                <a:cs typeface="Arial-Rounded" pitchFamily="34" charset="0"/>
              </a:rPr>
              <a:t>ÔN TẬP</a:t>
            </a:r>
          </a:p>
          <a:p>
            <a:pPr defTabSz="685800">
              <a:lnSpc>
                <a:spcPct val="120000"/>
              </a:lnSpc>
              <a:buClrTx/>
            </a:pPr>
            <a:r>
              <a:rPr lang="en-US" sz="3300" b="1">
                <a:solidFill>
                  <a:prstClr val="white"/>
                </a:solidFill>
                <a:latin typeface="Arial-Rounded" pitchFamily="34" charset="0"/>
                <a:ea typeface="Arial-Rounded" pitchFamily="34" charset="0"/>
                <a:cs typeface="Arial-Rounded" pitchFamily="34" charset="0"/>
              </a:rPr>
              <a:t>VÀ KỂ CHUYỆN</a:t>
            </a:r>
          </a:p>
        </p:txBody>
      </p:sp>
      <p:sp>
        <p:nvSpPr>
          <p:cNvPr id="64" name="Title 1"/>
          <p:cNvSpPr txBox="1">
            <a:spLocks/>
          </p:cNvSpPr>
          <p:nvPr/>
        </p:nvSpPr>
        <p:spPr>
          <a:xfrm>
            <a:off x="2114532" y="3154135"/>
            <a:ext cx="1087768" cy="554831"/>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buClrTx/>
            </a:pPr>
            <a:r>
              <a:rPr lang="en-US" sz="3000">
                <a:solidFill>
                  <a:prstClr val="black"/>
                </a:solidFill>
                <a:latin typeface="Arial-Rounded" pitchFamily="34" charset="0"/>
                <a:ea typeface="Arial-Rounded" pitchFamily="34" charset="0"/>
                <a:cs typeface="Arial-Rounded" pitchFamily="34" charset="0"/>
              </a:rPr>
              <a:t>chào</a:t>
            </a:r>
          </a:p>
        </p:txBody>
      </p:sp>
      <p:sp>
        <p:nvSpPr>
          <p:cNvPr id="65" name="Title 1"/>
          <p:cNvSpPr txBox="1">
            <a:spLocks/>
          </p:cNvSpPr>
          <p:nvPr/>
        </p:nvSpPr>
        <p:spPr>
          <a:xfrm>
            <a:off x="2971800" y="3154135"/>
            <a:ext cx="1316199" cy="554831"/>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buClrTx/>
            </a:pPr>
            <a:r>
              <a:rPr lang="en-US" sz="3000">
                <a:solidFill>
                  <a:prstClr val="black"/>
                </a:solidFill>
                <a:latin typeface="Arial-Rounded" pitchFamily="34" charset="0"/>
                <a:ea typeface="Arial-Rounded" pitchFamily="34" charset="0"/>
                <a:cs typeface="Arial-Rounded" pitchFamily="34" charset="0"/>
              </a:rPr>
              <a:t>đẽo</a:t>
            </a:r>
          </a:p>
        </p:txBody>
      </p:sp>
      <p:sp>
        <p:nvSpPr>
          <p:cNvPr id="66" name="Title 1"/>
          <p:cNvSpPr txBox="1">
            <a:spLocks/>
          </p:cNvSpPr>
          <p:nvPr/>
        </p:nvSpPr>
        <p:spPr>
          <a:xfrm>
            <a:off x="4104214" y="3143250"/>
            <a:ext cx="898982" cy="554831"/>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buClrTx/>
            </a:pPr>
            <a:r>
              <a:rPr lang="en-US" sz="3000">
                <a:solidFill>
                  <a:prstClr val="black"/>
                </a:solidFill>
                <a:latin typeface="Arial-Rounded" pitchFamily="34" charset="0"/>
                <a:ea typeface="Arial-Rounded" pitchFamily="34" charset="0"/>
                <a:cs typeface="Arial-Rounded" pitchFamily="34" charset="0"/>
              </a:rPr>
              <a:t>rau</a:t>
            </a:r>
          </a:p>
        </p:txBody>
      </p:sp>
      <p:sp>
        <p:nvSpPr>
          <p:cNvPr id="67" name="Title 1"/>
          <p:cNvSpPr txBox="1">
            <a:spLocks/>
          </p:cNvSpPr>
          <p:nvPr/>
        </p:nvSpPr>
        <p:spPr>
          <a:xfrm>
            <a:off x="5021410" y="3154306"/>
            <a:ext cx="988880" cy="554831"/>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buClrTx/>
            </a:pPr>
            <a:r>
              <a:rPr lang="en-US" sz="3000">
                <a:solidFill>
                  <a:prstClr val="black"/>
                </a:solidFill>
                <a:latin typeface="Arial-Rounded" pitchFamily="34" charset="0"/>
                <a:ea typeface="Arial-Rounded" pitchFamily="34" charset="0"/>
                <a:cs typeface="Arial-Rounded" pitchFamily="34" charset="0"/>
              </a:rPr>
              <a:t>câu</a:t>
            </a:r>
          </a:p>
        </p:txBody>
      </p:sp>
      <p:sp>
        <p:nvSpPr>
          <p:cNvPr id="68" name="Title 1"/>
          <p:cNvSpPr txBox="1">
            <a:spLocks/>
          </p:cNvSpPr>
          <p:nvPr/>
        </p:nvSpPr>
        <p:spPr>
          <a:xfrm>
            <a:off x="5906877" y="3143250"/>
            <a:ext cx="1087768" cy="554831"/>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buClrTx/>
            </a:pPr>
            <a:r>
              <a:rPr lang="en-US" sz="3000">
                <a:solidFill>
                  <a:prstClr val="black"/>
                </a:solidFill>
                <a:latin typeface="Arial-Rounded" pitchFamily="34" charset="0"/>
                <a:ea typeface="Arial-Rounded" pitchFamily="34" charset="0"/>
                <a:cs typeface="Arial-Rounded" pitchFamily="34" charset="0"/>
              </a:rPr>
              <a:t>rêu</a:t>
            </a:r>
          </a:p>
        </p:txBody>
      </p:sp>
      <p:sp>
        <p:nvSpPr>
          <p:cNvPr id="69" name="Title 1"/>
          <p:cNvSpPr txBox="1">
            <a:spLocks/>
          </p:cNvSpPr>
          <p:nvPr/>
        </p:nvSpPr>
        <p:spPr>
          <a:xfrm>
            <a:off x="6907360" y="3143250"/>
            <a:ext cx="988880" cy="554831"/>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buClrTx/>
            </a:pPr>
            <a:r>
              <a:rPr lang="en-US" sz="3000">
                <a:solidFill>
                  <a:prstClr val="black"/>
                </a:solidFill>
                <a:latin typeface="Arial-Rounded" pitchFamily="34" charset="0"/>
                <a:ea typeface="Arial-Rounded" pitchFamily="34" charset="0"/>
                <a:cs typeface="Arial-Rounded" pitchFamily="34" charset="0"/>
              </a:rPr>
              <a:t>dịu</a:t>
            </a:r>
          </a:p>
        </p:txBody>
      </p:sp>
      <p:sp>
        <p:nvSpPr>
          <p:cNvPr id="75" name="Title 1"/>
          <p:cNvSpPr txBox="1">
            <a:spLocks/>
          </p:cNvSpPr>
          <p:nvPr/>
        </p:nvSpPr>
        <p:spPr>
          <a:xfrm>
            <a:off x="7946262" y="3154135"/>
            <a:ext cx="817256" cy="554831"/>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buClrTx/>
            </a:pPr>
            <a:r>
              <a:rPr lang="en-US" sz="3000">
                <a:solidFill>
                  <a:prstClr val="black"/>
                </a:solidFill>
                <a:latin typeface="Arial-Rounded" pitchFamily="34" charset="0"/>
                <a:ea typeface="Arial-Rounded" pitchFamily="34" charset="0"/>
                <a:cs typeface="Arial-Rounded" pitchFamily="34" charset="0"/>
              </a:rPr>
              <a:t>sưu</a:t>
            </a:r>
          </a:p>
        </p:txBody>
      </p:sp>
      <p:sp>
        <p:nvSpPr>
          <p:cNvPr id="39" name="Title 1"/>
          <p:cNvSpPr txBox="1">
            <a:spLocks/>
          </p:cNvSpPr>
          <p:nvPr/>
        </p:nvSpPr>
        <p:spPr>
          <a:xfrm>
            <a:off x="314238" y="3154135"/>
            <a:ext cx="898982" cy="554831"/>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buClrTx/>
            </a:pPr>
            <a:r>
              <a:rPr lang="en-US" sz="3000">
                <a:solidFill>
                  <a:prstClr val="black"/>
                </a:solidFill>
                <a:latin typeface="Arial-Rounded" pitchFamily="34" charset="0"/>
                <a:ea typeface="Arial-Rounded" pitchFamily="34" charset="0"/>
                <a:cs typeface="Arial-Rounded" pitchFamily="34" charset="0"/>
              </a:rPr>
              <a:t>củi</a:t>
            </a:r>
          </a:p>
        </p:txBody>
      </p:sp>
      <p:sp>
        <p:nvSpPr>
          <p:cNvPr id="63" name="Title 1"/>
          <p:cNvSpPr txBox="1">
            <a:spLocks/>
          </p:cNvSpPr>
          <p:nvPr/>
        </p:nvSpPr>
        <p:spPr>
          <a:xfrm>
            <a:off x="1267555" y="3154135"/>
            <a:ext cx="898982" cy="554831"/>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buClrTx/>
            </a:pPr>
            <a:r>
              <a:rPr lang="en-US" sz="3000">
                <a:solidFill>
                  <a:prstClr val="black"/>
                </a:solidFill>
                <a:latin typeface="Arial-Rounded" pitchFamily="34" charset="0"/>
                <a:ea typeface="Arial-Rounded" pitchFamily="34" charset="0"/>
                <a:cs typeface="Arial-Rounded" pitchFamily="34" charset="0"/>
              </a:rPr>
              <a:t>cửi</a:t>
            </a:r>
          </a:p>
        </p:txBody>
      </p:sp>
    </p:spTree>
    <p:extLst>
      <p:ext uri="{BB962C8B-B14F-4D97-AF65-F5344CB8AC3E}">
        <p14:creationId xmlns:p14="http://schemas.microsoft.com/office/powerpoint/2010/main" val="1533710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80">
                                          <p:stCondLst>
                                            <p:cond delay="0"/>
                                          </p:stCondLst>
                                        </p:cTn>
                                        <p:tgtEl>
                                          <p:spTgt spid="28"/>
                                        </p:tgtEl>
                                      </p:cBhvr>
                                    </p:animEffect>
                                    <p:anim calcmode="lin" valueType="num">
                                      <p:cBhvr>
                                        <p:cTn id="8"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13" dur="26">
                                          <p:stCondLst>
                                            <p:cond delay="650"/>
                                          </p:stCondLst>
                                        </p:cTn>
                                        <p:tgtEl>
                                          <p:spTgt spid="28"/>
                                        </p:tgtEl>
                                      </p:cBhvr>
                                      <p:to x="100000" y="60000"/>
                                    </p:animScale>
                                    <p:animScale>
                                      <p:cBhvr>
                                        <p:cTn id="14" dur="166" decel="50000">
                                          <p:stCondLst>
                                            <p:cond delay="676"/>
                                          </p:stCondLst>
                                        </p:cTn>
                                        <p:tgtEl>
                                          <p:spTgt spid="28"/>
                                        </p:tgtEl>
                                      </p:cBhvr>
                                      <p:to x="100000" y="100000"/>
                                    </p:animScale>
                                    <p:animScale>
                                      <p:cBhvr>
                                        <p:cTn id="15" dur="26">
                                          <p:stCondLst>
                                            <p:cond delay="1312"/>
                                          </p:stCondLst>
                                        </p:cTn>
                                        <p:tgtEl>
                                          <p:spTgt spid="28"/>
                                        </p:tgtEl>
                                      </p:cBhvr>
                                      <p:to x="100000" y="80000"/>
                                    </p:animScale>
                                    <p:animScale>
                                      <p:cBhvr>
                                        <p:cTn id="16" dur="166" decel="50000">
                                          <p:stCondLst>
                                            <p:cond delay="1338"/>
                                          </p:stCondLst>
                                        </p:cTn>
                                        <p:tgtEl>
                                          <p:spTgt spid="28"/>
                                        </p:tgtEl>
                                      </p:cBhvr>
                                      <p:to x="100000" y="100000"/>
                                    </p:animScale>
                                    <p:animScale>
                                      <p:cBhvr>
                                        <p:cTn id="17" dur="26">
                                          <p:stCondLst>
                                            <p:cond delay="1642"/>
                                          </p:stCondLst>
                                        </p:cTn>
                                        <p:tgtEl>
                                          <p:spTgt spid="28"/>
                                        </p:tgtEl>
                                      </p:cBhvr>
                                      <p:to x="100000" y="90000"/>
                                    </p:animScale>
                                    <p:animScale>
                                      <p:cBhvr>
                                        <p:cTn id="18" dur="166" decel="50000">
                                          <p:stCondLst>
                                            <p:cond delay="1668"/>
                                          </p:stCondLst>
                                        </p:cTn>
                                        <p:tgtEl>
                                          <p:spTgt spid="28"/>
                                        </p:tgtEl>
                                      </p:cBhvr>
                                      <p:to x="100000" y="100000"/>
                                    </p:animScale>
                                    <p:animScale>
                                      <p:cBhvr>
                                        <p:cTn id="19" dur="26">
                                          <p:stCondLst>
                                            <p:cond delay="1808"/>
                                          </p:stCondLst>
                                        </p:cTn>
                                        <p:tgtEl>
                                          <p:spTgt spid="28"/>
                                        </p:tgtEl>
                                      </p:cBhvr>
                                      <p:to x="100000" y="95000"/>
                                    </p:animScale>
                                    <p:animScale>
                                      <p:cBhvr>
                                        <p:cTn id="20" dur="166" decel="50000">
                                          <p:stCondLst>
                                            <p:cond delay="1834"/>
                                          </p:stCondLst>
                                        </p:cTn>
                                        <p:tgtEl>
                                          <p:spTgt spid="28"/>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wipe(down)">
                                      <p:cBhvr>
                                        <p:cTn id="23" dur="580">
                                          <p:stCondLst>
                                            <p:cond delay="0"/>
                                          </p:stCondLst>
                                        </p:cTn>
                                        <p:tgtEl>
                                          <p:spTgt spid="32"/>
                                        </p:tgtEl>
                                      </p:cBhvr>
                                    </p:animEffect>
                                    <p:anim calcmode="lin" valueType="num">
                                      <p:cBhvr>
                                        <p:cTn id="24"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29" dur="26">
                                          <p:stCondLst>
                                            <p:cond delay="650"/>
                                          </p:stCondLst>
                                        </p:cTn>
                                        <p:tgtEl>
                                          <p:spTgt spid="32"/>
                                        </p:tgtEl>
                                      </p:cBhvr>
                                      <p:to x="100000" y="60000"/>
                                    </p:animScale>
                                    <p:animScale>
                                      <p:cBhvr>
                                        <p:cTn id="30" dur="166" decel="50000">
                                          <p:stCondLst>
                                            <p:cond delay="676"/>
                                          </p:stCondLst>
                                        </p:cTn>
                                        <p:tgtEl>
                                          <p:spTgt spid="32"/>
                                        </p:tgtEl>
                                      </p:cBhvr>
                                      <p:to x="100000" y="100000"/>
                                    </p:animScale>
                                    <p:animScale>
                                      <p:cBhvr>
                                        <p:cTn id="31" dur="26">
                                          <p:stCondLst>
                                            <p:cond delay="1312"/>
                                          </p:stCondLst>
                                        </p:cTn>
                                        <p:tgtEl>
                                          <p:spTgt spid="32"/>
                                        </p:tgtEl>
                                      </p:cBhvr>
                                      <p:to x="100000" y="80000"/>
                                    </p:animScale>
                                    <p:animScale>
                                      <p:cBhvr>
                                        <p:cTn id="32" dur="166" decel="50000">
                                          <p:stCondLst>
                                            <p:cond delay="1338"/>
                                          </p:stCondLst>
                                        </p:cTn>
                                        <p:tgtEl>
                                          <p:spTgt spid="32"/>
                                        </p:tgtEl>
                                      </p:cBhvr>
                                      <p:to x="100000" y="100000"/>
                                    </p:animScale>
                                    <p:animScale>
                                      <p:cBhvr>
                                        <p:cTn id="33" dur="26">
                                          <p:stCondLst>
                                            <p:cond delay="1642"/>
                                          </p:stCondLst>
                                        </p:cTn>
                                        <p:tgtEl>
                                          <p:spTgt spid="32"/>
                                        </p:tgtEl>
                                      </p:cBhvr>
                                      <p:to x="100000" y="90000"/>
                                    </p:animScale>
                                    <p:animScale>
                                      <p:cBhvr>
                                        <p:cTn id="34" dur="166" decel="50000">
                                          <p:stCondLst>
                                            <p:cond delay="1668"/>
                                          </p:stCondLst>
                                        </p:cTn>
                                        <p:tgtEl>
                                          <p:spTgt spid="32"/>
                                        </p:tgtEl>
                                      </p:cBhvr>
                                      <p:to x="100000" y="100000"/>
                                    </p:animScale>
                                    <p:animScale>
                                      <p:cBhvr>
                                        <p:cTn id="35" dur="26">
                                          <p:stCondLst>
                                            <p:cond delay="1808"/>
                                          </p:stCondLst>
                                        </p:cTn>
                                        <p:tgtEl>
                                          <p:spTgt spid="32"/>
                                        </p:tgtEl>
                                      </p:cBhvr>
                                      <p:to x="100000" y="95000"/>
                                    </p:animScale>
                                    <p:animScale>
                                      <p:cBhvr>
                                        <p:cTn id="36" dur="166" decel="50000">
                                          <p:stCondLst>
                                            <p:cond delay="1834"/>
                                          </p:stCondLst>
                                        </p:cTn>
                                        <p:tgtEl>
                                          <p:spTgt spid="32"/>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wipe(left)">
                                      <p:cBhvr>
                                        <p:cTn id="41" dur="1000"/>
                                        <p:tgtEl>
                                          <p:spTgt spid="5"/>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fade">
                                      <p:cBhvr>
                                        <p:cTn id="46" dur="500"/>
                                        <p:tgtEl>
                                          <p:spTgt spid="27"/>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6"/>
                                        </p:tgtEl>
                                        <p:attrNameLst>
                                          <p:attrName>style.visibility</p:attrName>
                                        </p:attrNameLst>
                                      </p:cBhvr>
                                      <p:to>
                                        <p:strVal val="visible"/>
                                      </p:to>
                                    </p:set>
                                    <p:animEffect transition="in" filter="fade">
                                      <p:cBhvr>
                                        <p:cTn id="51" dur="500"/>
                                        <p:tgtEl>
                                          <p:spTgt spid="6"/>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39"/>
                                        </p:tgtEl>
                                        <p:attrNameLst>
                                          <p:attrName>style.visibility</p:attrName>
                                        </p:attrNameLst>
                                      </p:cBhvr>
                                      <p:to>
                                        <p:strVal val="visible"/>
                                      </p:to>
                                    </p:set>
                                    <p:animEffect transition="in" filter="fade">
                                      <p:cBhvr>
                                        <p:cTn id="56" dur="500"/>
                                        <p:tgtEl>
                                          <p:spTgt spid="39"/>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63"/>
                                        </p:tgtEl>
                                        <p:attrNameLst>
                                          <p:attrName>style.visibility</p:attrName>
                                        </p:attrNameLst>
                                      </p:cBhvr>
                                      <p:to>
                                        <p:strVal val="visible"/>
                                      </p:to>
                                    </p:set>
                                    <p:animEffect transition="in" filter="fade">
                                      <p:cBhvr>
                                        <p:cTn id="61" dur="500"/>
                                        <p:tgtEl>
                                          <p:spTgt spid="63"/>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64"/>
                                        </p:tgtEl>
                                        <p:attrNameLst>
                                          <p:attrName>style.visibility</p:attrName>
                                        </p:attrNameLst>
                                      </p:cBhvr>
                                      <p:to>
                                        <p:strVal val="visible"/>
                                      </p:to>
                                    </p:set>
                                    <p:animEffect transition="in" filter="fade">
                                      <p:cBhvr>
                                        <p:cTn id="66" dur="500"/>
                                        <p:tgtEl>
                                          <p:spTgt spid="64"/>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65"/>
                                        </p:tgtEl>
                                        <p:attrNameLst>
                                          <p:attrName>style.visibility</p:attrName>
                                        </p:attrNameLst>
                                      </p:cBhvr>
                                      <p:to>
                                        <p:strVal val="visible"/>
                                      </p:to>
                                    </p:set>
                                    <p:animEffect transition="in" filter="fade">
                                      <p:cBhvr>
                                        <p:cTn id="71" dur="500"/>
                                        <p:tgtEl>
                                          <p:spTgt spid="65"/>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66"/>
                                        </p:tgtEl>
                                        <p:attrNameLst>
                                          <p:attrName>style.visibility</p:attrName>
                                        </p:attrNameLst>
                                      </p:cBhvr>
                                      <p:to>
                                        <p:strVal val="visible"/>
                                      </p:to>
                                    </p:set>
                                    <p:animEffect transition="in" filter="fade">
                                      <p:cBhvr>
                                        <p:cTn id="76" dur="500"/>
                                        <p:tgtEl>
                                          <p:spTgt spid="66"/>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67"/>
                                        </p:tgtEl>
                                        <p:attrNameLst>
                                          <p:attrName>style.visibility</p:attrName>
                                        </p:attrNameLst>
                                      </p:cBhvr>
                                      <p:to>
                                        <p:strVal val="visible"/>
                                      </p:to>
                                    </p:set>
                                    <p:animEffect transition="in" filter="fade">
                                      <p:cBhvr>
                                        <p:cTn id="81" dur="500"/>
                                        <p:tgtEl>
                                          <p:spTgt spid="67"/>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grpId="0" nodeType="clickEffect">
                                  <p:stCondLst>
                                    <p:cond delay="0"/>
                                  </p:stCondLst>
                                  <p:childTnLst>
                                    <p:set>
                                      <p:cBhvr>
                                        <p:cTn id="85" dur="1" fill="hold">
                                          <p:stCondLst>
                                            <p:cond delay="0"/>
                                          </p:stCondLst>
                                        </p:cTn>
                                        <p:tgtEl>
                                          <p:spTgt spid="68"/>
                                        </p:tgtEl>
                                        <p:attrNameLst>
                                          <p:attrName>style.visibility</p:attrName>
                                        </p:attrNameLst>
                                      </p:cBhvr>
                                      <p:to>
                                        <p:strVal val="visible"/>
                                      </p:to>
                                    </p:set>
                                    <p:animEffect transition="in" filter="fade">
                                      <p:cBhvr>
                                        <p:cTn id="86" dur="500"/>
                                        <p:tgtEl>
                                          <p:spTgt spid="68"/>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69"/>
                                        </p:tgtEl>
                                        <p:attrNameLst>
                                          <p:attrName>style.visibility</p:attrName>
                                        </p:attrNameLst>
                                      </p:cBhvr>
                                      <p:to>
                                        <p:strVal val="visible"/>
                                      </p:to>
                                    </p:set>
                                    <p:animEffect transition="in" filter="fade">
                                      <p:cBhvr>
                                        <p:cTn id="91" dur="500"/>
                                        <p:tgtEl>
                                          <p:spTgt spid="69"/>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grpId="0" nodeType="clickEffect">
                                  <p:stCondLst>
                                    <p:cond delay="0"/>
                                  </p:stCondLst>
                                  <p:childTnLst>
                                    <p:set>
                                      <p:cBhvr>
                                        <p:cTn id="95" dur="1" fill="hold">
                                          <p:stCondLst>
                                            <p:cond delay="0"/>
                                          </p:stCondLst>
                                        </p:cTn>
                                        <p:tgtEl>
                                          <p:spTgt spid="75"/>
                                        </p:tgtEl>
                                        <p:attrNameLst>
                                          <p:attrName>style.visibility</p:attrName>
                                        </p:attrNameLst>
                                      </p:cBhvr>
                                      <p:to>
                                        <p:strVal val="visible"/>
                                      </p:to>
                                    </p:set>
                                    <p:animEffect transition="in" filter="fade">
                                      <p:cBhvr>
                                        <p:cTn id="96"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2" grpId="0"/>
      <p:bldP spid="5" grpId="0"/>
      <p:bldP spid="64" grpId="0"/>
      <p:bldP spid="65" grpId="0"/>
      <p:bldP spid="66" grpId="0"/>
      <p:bldP spid="67" grpId="0"/>
      <p:bldP spid="68" grpId="0"/>
      <p:bldP spid="69" grpId="0"/>
      <p:bldP spid="75" grpId="0"/>
      <p:bldP spid="39" grpId="0"/>
      <p:bldP spid="63"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0.0"/>
</p:tagLst>
</file>

<file path=ppt/tags/tag10.xml><?xml version="1.0" encoding="utf-8"?>
<p:tagLst xmlns:a="http://schemas.openxmlformats.org/drawingml/2006/main" xmlns:r="http://schemas.openxmlformats.org/officeDocument/2006/relationships" xmlns:p="http://schemas.openxmlformats.org/presentationml/2006/main">
  <p:tag name="PA" val="v3.0.0"/>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ags/tag3.xml><?xml version="1.0" encoding="utf-8"?>
<p:tagLst xmlns:a="http://schemas.openxmlformats.org/drawingml/2006/main" xmlns:r="http://schemas.openxmlformats.org/officeDocument/2006/relationships" xmlns:p="http://schemas.openxmlformats.org/presentationml/2006/main">
  <p:tag name="PA" val="v3.0.0"/>
</p:tagLst>
</file>

<file path=ppt/tags/tag4.xml><?xml version="1.0" encoding="utf-8"?>
<p:tagLst xmlns:a="http://schemas.openxmlformats.org/drawingml/2006/main" xmlns:r="http://schemas.openxmlformats.org/officeDocument/2006/relationships" xmlns:p="http://schemas.openxmlformats.org/presentationml/2006/main">
  <p:tag name="PA" val="v3.0.0"/>
</p:tagLst>
</file>

<file path=ppt/tags/tag5.xml><?xml version="1.0" encoding="utf-8"?>
<p:tagLst xmlns:a="http://schemas.openxmlformats.org/drawingml/2006/main" xmlns:r="http://schemas.openxmlformats.org/officeDocument/2006/relationships" xmlns:p="http://schemas.openxmlformats.org/presentationml/2006/main">
  <p:tag name="PA" val="v3.0.0"/>
</p:tagLst>
</file>

<file path=ppt/tags/tag6.xml><?xml version="1.0" encoding="utf-8"?>
<p:tagLst xmlns:a="http://schemas.openxmlformats.org/drawingml/2006/main" xmlns:r="http://schemas.openxmlformats.org/officeDocument/2006/relationships" xmlns:p="http://schemas.openxmlformats.org/presentationml/2006/main">
  <p:tag name="PA" val="v3.0.0"/>
</p:tagLst>
</file>

<file path=ppt/tags/tag7.xml><?xml version="1.0" encoding="utf-8"?>
<p:tagLst xmlns:a="http://schemas.openxmlformats.org/drawingml/2006/main" xmlns:r="http://schemas.openxmlformats.org/officeDocument/2006/relationships" xmlns:p="http://schemas.openxmlformats.org/presentationml/2006/main">
  <p:tag name="PA" val="v3.0.0"/>
</p:tagLst>
</file>

<file path=ppt/tags/tag8.xml><?xml version="1.0" encoding="utf-8"?>
<p:tagLst xmlns:a="http://schemas.openxmlformats.org/drawingml/2006/main" xmlns:r="http://schemas.openxmlformats.org/officeDocument/2006/relationships" xmlns:p="http://schemas.openxmlformats.org/presentationml/2006/main">
  <p:tag name="PA" val="v3.0.0"/>
</p:tagLst>
</file>

<file path=ppt/tags/tag9.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1866</TotalTime>
  <Words>475</Words>
  <Application>Microsoft Office PowerPoint</Application>
  <PresentationFormat>On-screen Show (16:9)</PresentationFormat>
  <Paragraphs>88</Paragraphs>
  <Slides>29</Slides>
  <Notes>12</Notes>
  <HiddenSlides>0</HiddenSlides>
  <MMClips>3</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29</vt:i4>
      </vt:variant>
    </vt:vector>
  </HeadingPairs>
  <TitlesOfParts>
    <vt:vector size="45" baseType="lpstr">
      <vt:lpstr>Arrus-Black</vt:lpstr>
      <vt:lpstr>Bandit</vt:lpstr>
      <vt:lpstr>DomCasual</vt:lpstr>
      <vt:lpstr>HP-211</vt:lpstr>
      <vt:lpstr>.VnArial</vt:lpstr>
      <vt:lpstr>.VnCooper</vt:lpstr>
      <vt:lpstr>Arial</vt:lpstr>
      <vt:lpstr>Arial Rounded MT Bold</vt:lpstr>
      <vt:lpstr>Arial-Rounded</vt:lpstr>
      <vt:lpstr>Calibri</vt:lpstr>
      <vt:lpstr>Calibri Light</vt:lpstr>
      <vt:lpstr>HP001 4 hàng</vt:lpstr>
      <vt:lpstr>Times New Roman</vt:lpstr>
      <vt:lpstr>1_Office 主题</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Thư giãn nào!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Nội dung:   Ca ngợi tấm lòng hiếu thảo của cô bé đối với người mẹ.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40</dc:title>
  <dc:creator>Administrator</dc:creator>
  <cp:lastModifiedBy>Thao Tran</cp:lastModifiedBy>
  <cp:revision>21</cp:revision>
  <dcterms:modified xsi:type="dcterms:W3CDTF">2022-11-02T06:46:21Z</dcterms:modified>
</cp:coreProperties>
</file>