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71" r:id="rId4"/>
    <p:sldId id="272" r:id="rId5"/>
    <p:sldId id="274" r:id="rId6"/>
    <p:sldId id="275" r:id="rId7"/>
    <p:sldId id="276" r:id="rId8"/>
    <p:sldId id="277" r:id="rId9"/>
    <p:sldId id="279" r:id="rId10"/>
    <p:sldId id="280" r:id="rId11"/>
    <p:sldId id="281" r:id="rId12"/>
    <p:sldId id="282" r:id="rId13"/>
    <p:sldId id="283" r:id="rId14"/>
    <p:sldId id="284" r:id="rId15"/>
    <p:sldId id="304" r:id="rId16"/>
    <p:sldId id="305" r:id="rId17"/>
    <p:sldId id="285" r:id="rId18"/>
    <p:sldId id="286" r:id="rId19"/>
    <p:sldId id="306" r:id="rId20"/>
    <p:sldId id="287" r:id="rId21"/>
    <p:sldId id="288" r:id="rId22"/>
    <p:sldId id="289" r:id="rId23"/>
    <p:sldId id="290" r:id="rId24"/>
    <p:sldId id="291" r:id="rId25"/>
    <p:sldId id="292" r:id="rId26"/>
    <p:sldId id="293" r:id="rId27"/>
    <p:sldId id="294" r:id="rId28"/>
    <p:sldId id="295" r:id="rId29"/>
    <p:sldId id="307" r:id="rId30"/>
    <p:sldId id="296" r:id="rId31"/>
    <p:sldId id="297" r:id="rId32"/>
    <p:sldId id="298" r:id="rId33"/>
    <p:sldId id="299" r:id="rId34"/>
    <p:sldId id="308" r:id="rId35"/>
    <p:sldId id="301" r:id="rId36"/>
  </p:sldIdLst>
  <p:sldSz cx="12344400" cy="6858000"/>
  <p:notesSz cx="6858000" cy="9144000"/>
  <p:defaultText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DED"/>
    <a:srgbClr val="BD1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298" y="58"/>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FD779-BD36-4363-AD3C-3C512A6E4ACF}" type="datetimeFigureOut">
              <a:rPr lang="en-US" smtClean="0"/>
              <a:t>11/8/2023</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FC1A0-6AE1-4733-8B72-BE9DE4850550}" type="slidenum">
              <a:rPr lang="en-US" smtClean="0"/>
              <a:t>‹#›</a:t>
            </a:fld>
            <a:endParaRPr lang="en-US"/>
          </a:p>
        </p:txBody>
      </p:sp>
    </p:spTree>
    <p:extLst>
      <p:ext uri="{BB962C8B-B14F-4D97-AF65-F5344CB8AC3E}">
        <p14:creationId xmlns:p14="http://schemas.microsoft.com/office/powerpoint/2010/main" val="2458082154"/>
      </p:ext>
    </p:extLst>
  </p:cSld>
  <p:clrMap bg1="lt1" tx1="dk1" bg2="lt2" tx2="dk2" accent1="accent1" accent2="accent2" accent3="accent3" accent4="accent4" accent5="accent5" accent6="accent6" hlink="hlink" folHlink="folHlink"/>
  <p:notesStyle>
    <a:lvl1pPr marL="0" algn="l" defTabSz="1132027" rtl="0" eaLnBrk="1" latinLnBrk="0" hangingPunct="1">
      <a:defRPr sz="1500" kern="1200">
        <a:solidFill>
          <a:schemeClr val="tx1"/>
        </a:solidFill>
        <a:latin typeface="+mn-lt"/>
        <a:ea typeface="+mn-ea"/>
        <a:cs typeface="+mn-cs"/>
      </a:defRPr>
    </a:lvl1pPr>
    <a:lvl2pPr marL="566014" algn="l" defTabSz="1132027" rtl="0" eaLnBrk="1" latinLnBrk="0" hangingPunct="1">
      <a:defRPr sz="1500" kern="1200">
        <a:solidFill>
          <a:schemeClr val="tx1"/>
        </a:solidFill>
        <a:latin typeface="+mn-lt"/>
        <a:ea typeface="+mn-ea"/>
        <a:cs typeface="+mn-cs"/>
      </a:defRPr>
    </a:lvl2pPr>
    <a:lvl3pPr marL="1132027" algn="l" defTabSz="1132027" rtl="0" eaLnBrk="1" latinLnBrk="0" hangingPunct="1">
      <a:defRPr sz="1500" kern="1200">
        <a:solidFill>
          <a:schemeClr val="tx1"/>
        </a:solidFill>
        <a:latin typeface="+mn-lt"/>
        <a:ea typeface="+mn-ea"/>
        <a:cs typeface="+mn-cs"/>
      </a:defRPr>
    </a:lvl3pPr>
    <a:lvl4pPr marL="1698041" algn="l" defTabSz="1132027" rtl="0" eaLnBrk="1" latinLnBrk="0" hangingPunct="1">
      <a:defRPr sz="1500" kern="1200">
        <a:solidFill>
          <a:schemeClr val="tx1"/>
        </a:solidFill>
        <a:latin typeface="+mn-lt"/>
        <a:ea typeface="+mn-ea"/>
        <a:cs typeface="+mn-cs"/>
      </a:defRPr>
    </a:lvl4pPr>
    <a:lvl5pPr marL="2264054" algn="l" defTabSz="1132027" rtl="0" eaLnBrk="1" latinLnBrk="0" hangingPunct="1">
      <a:defRPr sz="1500" kern="1200">
        <a:solidFill>
          <a:schemeClr val="tx1"/>
        </a:solidFill>
        <a:latin typeface="+mn-lt"/>
        <a:ea typeface="+mn-ea"/>
        <a:cs typeface="+mn-cs"/>
      </a:defRPr>
    </a:lvl5pPr>
    <a:lvl6pPr marL="2830068" algn="l" defTabSz="1132027" rtl="0" eaLnBrk="1" latinLnBrk="0" hangingPunct="1">
      <a:defRPr sz="1500" kern="1200">
        <a:solidFill>
          <a:schemeClr val="tx1"/>
        </a:solidFill>
        <a:latin typeface="+mn-lt"/>
        <a:ea typeface="+mn-ea"/>
        <a:cs typeface="+mn-cs"/>
      </a:defRPr>
    </a:lvl6pPr>
    <a:lvl7pPr marL="3396082" algn="l" defTabSz="1132027" rtl="0" eaLnBrk="1" latinLnBrk="0" hangingPunct="1">
      <a:defRPr sz="1500" kern="1200">
        <a:solidFill>
          <a:schemeClr val="tx1"/>
        </a:solidFill>
        <a:latin typeface="+mn-lt"/>
        <a:ea typeface="+mn-ea"/>
        <a:cs typeface="+mn-cs"/>
      </a:defRPr>
    </a:lvl7pPr>
    <a:lvl8pPr marL="3962095" algn="l" defTabSz="1132027" rtl="0" eaLnBrk="1" latinLnBrk="0" hangingPunct="1">
      <a:defRPr sz="1500" kern="1200">
        <a:solidFill>
          <a:schemeClr val="tx1"/>
        </a:solidFill>
        <a:latin typeface="+mn-lt"/>
        <a:ea typeface="+mn-ea"/>
        <a:cs typeface="+mn-cs"/>
      </a:defRPr>
    </a:lvl8pPr>
    <a:lvl9pPr marL="4528109" algn="l" defTabSz="113202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34c0061c5aec0b71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34c0061c5aec0b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r>
              <a:rPr lang="en-US"/>
              <a:t>Thầy</a:t>
            </a:r>
            <a:r>
              <a:rPr lang="en-US" baseline="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698859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272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1"/>
            <a:ext cx="8641080" cy="1752600"/>
          </a:xfrm>
        </p:spPr>
        <p:txBody>
          <a:bodyPr/>
          <a:lstStyle>
            <a:lvl1pPr marL="0" indent="0" algn="ctr">
              <a:buNone/>
              <a:defRPr>
                <a:solidFill>
                  <a:schemeClr val="tx1">
                    <a:tint val="75000"/>
                  </a:schemeClr>
                </a:solidFill>
              </a:defRPr>
            </a:lvl1pPr>
            <a:lvl2pPr marL="566014" indent="0" algn="ctr">
              <a:buNone/>
              <a:defRPr>
                <a:solidFill>
                  <a:schemeClr val="tx1">
                    <a:tint val="75000"/>
                  </a:schemeClr>
                </a:solidFill>
              </a:defRPr>
            </a:lvl2pPr>
            <a:lvl3pPr marL="1132027" indent="0" algn="ctr">
              <a:buNone/>
              <a:defRPr>
                <a:solidFill>
                  <a:schemeClr val="tx1">
                    <a:tint val="75000"/>
                  </a:schemeClr>
                </a:solidFill>
              </a:defRPr>
            </a:lvl3pPr>
            <a:lvl4pPr marL="1698041" indent="0" algn="ctr">
              <a:buNone/>
              <a:defRPr>
                <a:solidFill>
                  <a:schemeClr val="tx1">
                    <a:tint val="75000"/>
                  </a:schemeClr>
                </a:solidFill>
              </a:defRPr>
            </a:lvl4pPr>
            <a:lvl5pPr marL="2264054" indent="0" algn="ctr">
              <a:buNone/>
              <a:defRPr>
                <a:solidFill>
                  <a:schemeClr val="tx1">
                    <a:tint val="75000"/>
                  </a:schemeClr>
                </a:solidFill>
              </a:defRPr>
            </a:lvl5pPr>
            <a:lvl6pPr marL="2830068" indent="0" algn="ctr">
              <a:buNone/>
              <a:defRPr>
                <a:solidFill>
                  <a:schemeClr val="tx1">
                    <a:tint val="75000"/>
                  </a:schemeClr>
                </a:solidFill>
              </a:defRPr>
            </a:lvl6pPr>
            <a:lvl7pPr marL="3396082" indent="0" algn="ctr">
              <a:buNone/>
              <a:defRPr>
                <a:solidFill>
                  <a:schemeClr val="tx1">
                    <a:tint val="75000"/>
                  </a:schemeClr>
                </a:solidFill>
              </a:defRPr>
            </a:lvl7pPr>
            <a:lvl8pPr marL="3962095" indent="0" algn="ctr">
              <a:buNone/>
              <a:defRPr>
                <a:solidFill>
                  <a:schemeClr val="tx1">
                    <a:tint val="75000"/>
                  </a:schemeClr>
                </a:solidFill>
              </a:defRPr>
            </a:lvl8pPr>
            <a:lvl9pPr marL="45281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662681-774D-4FB3-B016-87632D41340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39179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62681-774D-4FB3-B016-87632D41340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85847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62681-774D-4FB3-B016-87632D41340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64135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900720" y="1571767"/>
            <a:ext cx="1054296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2229" y="5553940"/>
            <a:ext cx="1493335"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101" name="Google Shape;101;p4"/>
          <p:cNvSpPr/>
          <p:nvPr/>
        </p:nvSpPr>
        <p:spPr>
          <a:xfrm rot="10800000">
            <a:off x="10980600" y="-91480"/>
            <a:ext cx="1466435"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02" name="Google Shape;102;p4"/>
          <p:cNvGrpSpPr/>
          <p:nvPr/>
        </p:nvGrpSpPr>
        <p:grpSpPr>
          <a:xfrm>
            <a:off x="46442" y="15433"/>
            <a:ext cx="474578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0800000">
            <a:off x="11741057" y="1373909"/>
            <a:ext cx="118011"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a:off x="7749817" y="2346809"/>
            <a:ext cx="4516951"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9660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520988" y="15433"/>
            <a:ext cx="474578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27"/>
          <p:cNvGrpSpPr/>
          <p:nvPr/>
        </p:nvGrpSpPr>
        <p:grpSpPr>
          <a:xfrm flipH="1">
            <a:off x="46438" y="2346809"/>
            <a:ext cx="4516951"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7272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807670" y="5421040"/>
            <a:ext cx="1639365"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5" name="Google Shape;605;p21"/>
          <p:cNvSpPr/>
          <p:nvPr/>
        </p:nvSpPr>
        <p:spPr>
          <a:xfrm rot="10800000" flipH="1">
            <a:off x="-102226" y="-90837"/>
            <a:ext cx="1709304"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606" name="Google Shape;606;p21"/>
          <p:cNvSpPr txBox="1">
            <a:spLocks noGrp="1"/>
          </p:cNvSpPr>
          <p:nvPr>
            <p:ph type="title"/>
          </p:nvPr>
        </p:nvSpPr>
        <p:spPr>
          <a:xfrm>
            <a:off x="420795" y="559833"/>
            <a:ext cx="1150281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683572" y="155759"/>
            <a:ext cx="2654262" cy="2497276"/>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21"/>
          <p:cNvGrpSpPr/>
          <p:nvPr/>
        </p:nvGrpSpPr>
        <p:grpSpPr>
          <a:xfrm rot="10800000" flipH="1">
            <a:off x="91502" y="4316778"/>
            <a:ext cx="2687441"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790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717517" y="2763034"/>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717517" y="2229667"/>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73298" y="560934"/>
            <a:ext cx="7985385"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48042" y="2150100"/>
            <a:ext cx="143127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717517" y="46392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717517" y="4105900"/>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22056" y="3969234"/>
            <a:ext cx="143127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955584" y="2765851"/>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955584" y="2232484"/>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447735" y="2168085"/>
            <a:ext cx="143127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973944" y="4644467"/>
            <a:ext cx="3530385"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973944" y="4111085"/>
            <a:ext cx="3530385"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83138" y="3998434"/>
            <a:ext cx="1376595"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620146"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2" name="Google Shape;352;p13"/>
          <p:cNvSpPr/>
          <p:nvPr/>
        </p:nvSpPr>
        <p:spPr>
          <a:xfrm rot="10800000" flipH="1">
            <a:off x="-102229"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3" name="Google Shape;353;p13"/>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4" name="Google Shape;354;p13"/>
          <p:cNvSpPr/>
          <p:nvPr/>
        </p:nvSpPr>
        <p:spPr>
          <a:xfrm rot="10800000">
            <a:off x="10047348" y="6277566"/>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5" name="Google Shape;355;p13"/>
          <p:cNvSpPr/>
          <p:nvPr/>
        </p:nvSpPr>
        <p:spPr>
          <a:xfrm rot="10800000">
            <a:off x="1852923" y="107910"/>
            <a:ext cx="404716"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6" name="Google Shape;356;p13"/>
          <p:cNvSpPr/>
          <p:nvPr/>
        </p:nvSpPr>
        <p:spPr>
          <a:xfrm rot="10800000">
            <a:off x="162681" y="2940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7" name="Google Shape;357;p13"/>
          <p:cNvSpPr/>
          <p:nvPr/>
        </p:nvSpPr>
        <p:spPr>
          <a:xfrm rot="-7769342">
            <a:off x="680846" y="4590501"/>
            <a:ext cx="281621" cy="30478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8" name="Google Shape;358;p13"/>
          <p:cNvSpPr/>
          <p:nvPr/>
        </p:nvSpPr>
        <p:spPr>
          <a:xfrm rot="-6939360">
            <a:off x="11564464" y="1811801"/>
            <a:ext cx="303447" cy="328458"/>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59" name="Google Shape;359;p13"/>
          <p:cNvSpPr/>
          <p:nvPr/>
        </p:nvSpPr>
        <p:spPr>
          <a:xfrm>
            <a:off x="129214" y="168780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0" name="Google Shape;360;p13"/>
          <p:cNvSpPr/>
          <p:nvPr/>
        </p:nvSpPr>
        <p:spPr>
          <a:xfrm>
            <a:off x="386390" y="5311444"/>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1" name="Google Shape;361;p13"/>
          <p:cNvSpPr/>
          <p:nvPr/>
        </p:nvSpPr>
        <p:spPr>
          <a:xfrm>
            <a:off x="249051" y="5588966"/>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2" name="Google Shape;362;p13"/>
          <p:cNvSpPr/>
          <p:nvPr/>
        </p:nvSpPr>
        <p:spPr>
          <a:xfrm>
            <a:off x="476524" y="550294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3" name="Google Shape;363;p13"/>
          <p:cNvSpPr/>
          <p:nvPr/>
        </p:nvSpPr>
        <p:spPr>
          <a:xfrm>
            <a:off x="3605716"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4" name="Google Shape;364;p13"/>
          <p:cNvSpPr/>
          <p:nvPr/>
        </p:nvSpPr>
        <p:spPr>
          <a:xfrm>
            <a:off x="-218083" y="3996391"/>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5" name="Google Shape;365;p13"/>
          <p:cNvSpPr/>
          <p:nvPr/>
        </p:nvSpPr>
        <p:spPr>
          <a:xfrm>
            <a:off x="141402" y="424447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6" name="Google Shape;366;p13"/>
          <p:cNvSpPr/>
          <p:nvPr/>
        </p:nvSpPr>
        <p:spPr>
          <a:xfrm>
            <a:off x="3205613" y="-91125"/>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7" name="Google Shape;367;p13"/>
          <p:cNvSpPr/>
          <p:nvPr/>
        </p:nvSpPr>
        <p:spPr>
          <a:xfrm>
            <a:off x="2400963" y="198090"/>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8" name="Google Shape;368;p13"/>
          <p:cNvSpPr/>
          <p:nvPr/>
        </p:nvSpPr>
        <p:spPr>
          <a:xfrm rot="10800000">
            <a:off x="11833936" y="4622363"/>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69" name="Google Shape;369;p13"/>
          <p:cNvSpPr/>
          <p:nvPr/>
        </p:nvSpPr>
        <p:spPr>
          <a:xfrm rot="10800000">
            <a:off x="11816445" y="154474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0" name="Google Shape;370;p13"/>
          <p:cNvSpPr/>
          <p:nvPr/>
        </p:nvSpPr>
        <p:spPr>
          <a:xfrm rot="10800000">
            <a:off x="11953784" y="1267228"/>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1" name="Google Shape;371;p13"/>
          <p:cNvSpPr/>
          <p:nvPr/>
        </p:nvSpPr>
        <p:spPr>
          <a:xfrm rot="10800000">
            <a:off x="11816451" y="654867"/>
            <a:ext cx="107641"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2" name="Google Shape;372;p13"/>
          <p:cNvSpPr/>
          <p:nvPr/>
        </p:nvSpPr>
        <p:spPr>
          <a:xfrm rot="10800000">
            <a:off x="11726311" y="1353252"/>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3" name="Google Shape;373;p13"/>
          <p:cNvSpPr/>
          <p:nvPr/>
        </p:nvSpPr>
        <p:spPr>
          <a:xfrm rot="10800000">
            <a:off x="8597119"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4" name="Google Shape;374;p13"/>
          <p:cNvSpPr/>
          <p:nvPr/>
        </p:nvSpPr>
        <p:spPr>
          <a:xfrm rot="10800000">
            <a:off x="12181234" y="2688878"/>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5" name="Google Shape;375;p13"/>
          <p:cNvSpPr/>
          <p:nvPr/>
        </p:nvSpPr>
        <p:spPr>
          <a:xfrm rot="10800000">
            <a:off x="12061433" y="261172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6" name="Google Shape;376;p13"/>
          <p:cNvSpPr/>
          <p:nvPr/>
        </p:nvSpPr>
        <p:spPr>
          <a:xfrm rot="10800000">
            <a:off x="8757537" y="6776394"/>
            <a:ext cx="347323"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377" name="Google Shape;377;p13"/>
          <p:cNvSpPr/>
          <p:nvPr/>
        </p:nvSpPr>
        <p:spPr>
          <a:xfrm rot="10800000">
            <a:off x="9801872" y="6658103"/>
            <a:ext cx="107638"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509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257"/>
        <p:cNvGrpSpPr/>
        <p:nvPr/>
      </p:nvGrpSpPr>
      <p:grpSpPr>
        <a:xfrm>
          <a:off x="0" y="0"/>
          <a:ext cx="0" cy="0"/>
          <a:chOff x="0" y="0"/>
          <a:chExt cx="0" cy="0"/>
        </a:xfrm>
      </p:grpSpPr>
      <p:sp>
        <p:nvSpPr>
          <p:cNvPr id="258" name="Google Shape;258;p8"/>
          <p:cNvSpPr/>
          <p:nvPr/>
        </p:nvSpPr>
        <p:spPr>
          <a:xfrm>
            <a:off x="2109713" y="1419602"/>
            <a:ext cx="8135640" cy="4018800"/>
          </a:xfrm>
          <a:prstGeom prst="roundRect">
            <a:avLst>
              <a:gd name="adj" fmla="val 16667"/>
            </a:avLst>
          </a:pr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59" name="Google Shape;259;p8"/>
          <p:cNvSpPr txBox="1">
            <a:spLocks noGrp="1"/>
          </p:cNvSpPr>
          <p:nvPr>
            <p:ph type="title"/>
          </p:nvPr>
        </p:nvSpPr>
        <p:spPr>
          <a:xfrm>
            <a:off x="2948670" y="1977401"/>
            <a:ext cx="6457725"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60" name="Google Shape;260;p8"/>
          <p:cNvSpPr/>
          <p:nvPr/>
        </p:nvSpPr>
        <p:spPr>
          <a:xfrm>
            <a:off x="-102229" y="5250832"/>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1" name="Google Shape;261;p8"/>
          <p:cNvSpPr/>
          <p:nvPr/>
        </p:nvSpPr>
        <p:spPr>
          <a:xfrm rot="10800000">
            <a:off x="10620146" y="-91137"/>
            <a:ext cx="1826896"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2" name="Google Shape;262;p8"/>
          <p:cNvSpPr/>
          <p:nvPr/>
        </p:nvSpPr>
        <p:spPr>
          <a:xfrm rot="10800000">
            <a:off x="11700211" y="3694388"/>
            <a:ext cx="437522"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3" name="Google Shape;263;p8"/>
          <p:cNvSpPr/>
          <p:nvPr/>
        </p:nvSpPr>
        <p:spPr>
          <a:xfrm rot="10800000">
            <a:off x="10121800" y="61829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4" name="Google Shape;264;p8"/>
          <p:cNvSpPr/>
          <p:nvPr/>
        </p:nvSpPr>
        <p:spPr>
          <a:xfrm rot="10800000">
            <a:off x="10708814" y="1582699"/>
            <a:ext cx="307253"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5" name="Google Shape;265;p8"/>
          <p:cNvSpPr/>
          <p:nvPr/>
        </p:nvSpPr>
        <p:spPr>
          <a:xfrm rot="10800000">
            <a:off x="9360489" y="66400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6" name="Google Shape;266;p8"/>
          <p:cNvSpPr/>
          <p:nvPr/>
        </p:nvSpPr>
        <p:spPr>
          <a:xfrm rot="10800000">
            <a:off x="10912954" y="28735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7" name="Google Shape;267;p8"/>
          <p:cNvSpPr/>
          <p:nvPr/>
        </p:nvSpPr>
        <p:spPr>
          <a:xfrm rot="10800000">
            <a:off x="11107591" y="2548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8" name="Google Shape;268;p8"/>
          <p:cNvSpPr/>
          <p:nvPr/>
        </p:nvSpPr>
        <p:spPr>
          <a:xfrm rot="10800000">
            <a:off x="11700224" y="664231"/>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69" name="Google Shape;269;p8"/>
          <p:cNvSpPr/>
          <p:nvPr/>
        </p:nvSpPr>
        <p:spPr>
          <a:xfrm rot="10800000">
            <a:off x="8057030" y="6507398"/>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0" name="Google Shape;270;p8"/>
          <p:cNvSpPr/>
          <p:nvPr/>
        </p:nvSpPr>
        <p:spPr>
          <a:xfrm rot="10800000">
            <a:off x="10429047" y="5226264"/>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sp>
        <p:nvSpPr>
          <p:cNvPr id="271" name="Google Shape;271;p8"/>
          <p:cNvSpPr/>
          <p:nvPr/>
        </p:nvSpPr>
        <p:spPr>
          <a:xfrm rot="10800000">
            <a:off x="10708801" y="5159132"/>
            <a:ext cx="103105"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lvl="0" indent="0" algn="l" rtl="0">
              <a:spcBef>
                <a:spcPts val="0"/>
              </a:spcBef>
              <a:spcAft>
                <a:spcPts val="0"/>
              </a:spcAft>
              <a:buNone/>
            </a:pPr>
            <a:endParaRPr/>
          </a:p>
        </p:txBody>
      </p:sp>
      <p:grpSp>
        <p:nvGrpSpPr>
          <p:cNvPr id="272" name="Google Shape;272;p8"/>
          <p:cNvGrpSpPr/>
          <p:nvPr/>
        </p:nvGrpSpPr>
        <p:grpSpPr>
          <a:xfrm flipH="1">
            <a:off x="221326" y="407533"/>
            <a:ext cx="4080702"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060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662681-774D-4FB3-B016-87632D41340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0529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0"/>
            <a:ext cx="10492740" cy="1362075"/>
          </a:xfrm>
        </p:spPr>
        <p:txBody>
          <a:bodyPr anchor="t"/>
          <a:lstStyle>
            <a:lvl1pPr algn="l">
              <a:defRPr sz="5000" b="1" cap="all"/>
            </a:lvl1pPr>
          </a:lstStyle>
          <a:p>
            <a:r>
              <a:rPr lang="en-US"/>
              <a:t>Click to edit Master title style</a:t>
            </a:r>
          </a:p>
        </p:txBody>
      </p:sp>
      <p:sp>
        <p:nvSpPr>
          <p:cNvPr id="3" name="Text Placeholder 2"/>
          <p:cNvSpPr>
            <a:spLocks noGrp="1"/>
          </p:cNvSpPr>
          <p:nvPr>
            <p:ph type="body" idx="1"/>
          </p:nvPr>
        </p:nvSpPr>
        <p:spPr>
          <a:xfrm>
            <a:off x="975123" y="2906714"/>
            <a:ext cx="10492740" cy="1500187"/>
          </a:xfrm>
        </p:spPr>
        <p:txBody>
          <a:bodyPr anchor="b"/>
          <a:lstStyle>
            <a:lvl1pPr marL="0" indent="0">
              <a:buNone/>
              <a:defRPr sz="2500">
                <a:solidFill>
                  <a:schemeClr val="tx1">
                    <a:tint val="75000"/>
                  </a:schemeClr>
                </a:solidFill>
              </a:defRPr>
            </a:lvl1pPr>
            <a:lvl2pPr marL="566014" indent="0">
              <a:buNone/>
              <a:defRPr sz="2200">
                <a:solidFill>
                  <a:schemeClr val="tx1">
                    <a:tint val="75000"/>
                  </a:schemeClr>
                </a:solidFill>
              </a:defRPr>
            </a:lvl2pPr>
            <a:lvl3pPr marL="1132027" indent="0">
              <a:buNone/>
              <a:defRPr sz="2000">
                <a:solidFill>
                  <a:schemeClr val="tx1">
                    <a:tint val="75000"/>
                  </a:schemeClr>
                </a:solidFill>
              </a:defRPr>
            </a:lvl3pPr>
            <a:lvl4pPr marL="1698041" indent="0">
              <a:buNone/>
              <a:defRPr sz="1700">
                <a:solidFill>
                  <a:schemeClr val="tx1">
                    <a:tint val="75000"/>
                  </a:schemeClr>
                </a:solidFill>
              </a:defRPr>
            </a:lvl4pPr>
            <a:lvl5pPr marL="2264054" indent="0">
              <a:buNone/>
              <a:defRPr sz="1700">
                <a:solidFill>
                  <a:schemeClr val="tx1">
                    <a:tint val="75000"/>
                  </a:schemeClr>
                </a:solidFill>
              </a:defRPr>
            </a:lvl5pPr>
            <a:lvl6pPr marL="2830068" indent="0">
              <a:buNone/>
              <a:defRPr sz="1700">
                <a:solidFill>
                  <a:schemeClr val="tx1">
                    <a:tint val="75000"/>
                  </a:schemeClr>
                </a:solidFill>
              </a:defRPr>
            </a:lvl6pPr>
            <a:lvl7pPr marL="3396082" indent="0">
              <a:buNone/>
              <a:defRPr sz="1700">
                <a:solidFill>
                  <a:schemeClr val="tx1">
                    <a:tint val="75000"/>
                  </a:schemeClr>
                </a:solidFill>
              </a:defRPr>
            </a:lvl7pPr>
            <a:lvl8pPr marL="3962095" indent="0">
              <a:buNone/>
              <a:defRPr sz="1700">
                <a:solidFill>
                  <a:schemeClr val="tx1">
                    <a:tint val="75000"/>
                  </a:schemeClr>
                </a:solidFill>
              </a:defRPr>
            </a:lvl8pPr>
            <a:lvl9pPr marL="4528109"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662681-774D-4FB3-B016-87632D41340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273728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722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1"/>
            <a:ext cx="5452110" cy="4525963"/>
          </a:xfrm>
        </p:spPr>
        <p:txBody>
          <a:bodyPr/>
          <a:lstStyle>
            <a:lvl1pPr>
              <a:defRPr sz="3500"/>
            </a:lvl1pPr>
            <a:lvl2pPr>
              <a:defRPr sz="30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662681-774D-4FB3-B016-87632D413404}"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9911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7220" y="1535113"/>
            <a:ext cx="5454254"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3000" b="1"/>
            </a:lvl1pPr>
            <a:lvl2pPr marL="566014" indent="0">
              <a:buNone/>
              <a:defRPr sz="2500" b="1"/>
            </a:lvl2pPr>
            <a:lvl3pPr marL="1132027" indent="0">
              <a:buNone/>
              <a:defRPr sz="2200" b="1"/>
            </a:lvl3pPr>
            <a:lvl4pPr marL="1698041" indent="0">
              <a:buNone/>
              <a:defRPr sz="2000" b="1"/>
            </a:lvl4pPr>
            <a:lvl5pPr marL="2264054" indent="0">
              <a:buNone/>
              <a:defRPr sz="2000" b="1"/>
            </a:lvl5pPr>
            <a:lvl6pPr marL="2830068" indent="0">
              <a:buNone/>
              <a:defRPr sz="2000" b="1"/>
            </a:lvl6pPr>
            <a:lvl7pPr marL="3396082" indent="0">
              <a:buNone/>
              <a:defRPr sz="2000" b="1"/>
            </a:lvl7pPr>
            <a:lvl8pPr marL="3962095" indent="0">
              <a:buNone/>
              <a:defRPr sz="2000" b="1"/>
            </a:lvl8pPr>
            <a:lvl9pPr marL="4528109"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662681-774D-4FB3-B016-87632D413404}"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4282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662681-774D-4FB3-B016-87632D413404}"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411034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62681-774D-4FB3-B016-87632D413404}"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19920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1" y="273050"/>
            <a:ext cx="4061223" cy="1162050"/>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826318" y="273051"/>
            <a:ext cx="6900863" cy="585311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7221" y="1435100"/>
            <a:ext cx="4061223" cy="4691063"/>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155988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1"/>
            <a:ext cx="7406640" cy="566738"/>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419589" y="612775"/>
            <a:ext cx="7406640" cy="4114800"/>
          </a:xfrm>
        </p:spPr>
        <p:txBody>
          <a:bodyPr/>
          <a:lstStyle>
            <a:lvl1pPr marL="0" indent="0">
              <a:buNone/>
              <a:defRPr sz="4000"/>
            </a:lvl1pPr>
            <a:lvl2pPr marL="566014" indent="0">
              <a:buNone/>
              <a:defRPr sz="3500"/>
            </a:lvl2pPr>
            <a:lvl3pPr marL="1132027" indent="0">
              <a:buNone/>
              <a:defRPr sz="3000"/>
            </a:lvl3pPr>
            <a:lvl4pPr marL="1698041" indent="0">
              <a:buNone/>
              <a:defRPr sz="2500"/>
            </a:lvl4pPr>
            <a:lvl5pPr marL="2264054" indent="0">
              <a:buNone/>
              <a:defRPr sz="2500"/>
            </a:lvl5pPr>
            <a:lvl6pPr marL="2830068" indent="0">
              <a:buNone/>
              <a:defRPr sz="2500"/>
            </a:lvl6pPr>
            <a:lvl7pPr marL="3396082" indent="0">
              <a:buNone/>
              <a:defRPr sz="2500"/>
            </a:lvl7pPr>
            <a:lvl8pPr marL="3962095" indent="0">
              <a:buNone/>
              <a:defRPr sz="2500"/>
            </a:lvl8pPr>
            <a:lvl9pPr marL="4528109" indent="0">
              <a:buNone/>
              <a:defRPr sz="2500"/>
            </a:lvl9pPr>
          </a:lstStyle>
          <a:p>
            <a:endParaRPr lang="en-US"/>
          </a:p>
        </p:txBody>
      </p:sp>
      <p:sp>
        <p:nvSpPr>
          <p:cNvPr id="4" name="Text Placeholder 3"/>
          <p:cNvSpPr>
            <a:spLocks noGrp="1"/>
          </p:cNvSpPr>
          <p:nvPr>
            <p:ph type="body" sz="half" idx="2"/>
          </p:nvPr>
        </p:nvSpPr>
        <p:spPr>
          <a:xfrm>
            <a:off x="2419589" y="5367339"/>
            <a:ext cx="7406640" cy="804862"/>
          </a:xfrm>
        </p:spPr>
        <p:txBody>
          <a:bodyPr/>
          <a:lstStyle>
            <a:lvl1pPr marL="0" indent="0">
              <a:buNone/>
              <a:defRPr sz="1700"/>
            </a:lvl1pPr>
            <a:lvl2pPr marL="566014" indent="0">
              <a:buNone/>
              <a:defRPr sz="1500"/>
            </a:lvl2pPr>
            <a:lvl3pPr marL="1132027" indent="0">
              <a:buNone/>
              <a:defRPr sz="1200"/>
            </a:lvl3pPr>
            <a:lvl4pPr marL="1698041" indent="0">
              <a:buNone/>
              <a:defRPr sz="1100"/>
            </a:lvl4pPr>
            <a:lvl5pPr marL="2264054" indent="0">
              <a:buNone/>
              <a:defRPr sz="1100"/>
            </a:lvl5pPr>
            <a:lvl6pPr marL="2830068" indent="0">
              <a:buNone/>
              <a:defRPr sz="1100"/>
            </a:lvl6pPr>
            <a:lvl7pPr marL="3396082" indent="0">
              <a:buNone/>
              <a:defRPr sz="1100"/>
            </a:lvl7pPr>
            <a:lvl8pPr marL="3962095" indent="0">
              <a:buNone/>
              <a:defRPr sz="1100"/>
            </a:lvl8pPr>
            <a:lvl9pPr marL="452810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9662681-774D-4FB3-B016-87632D413404}"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A7929-E137-420F-8FFA-65DF18D6581D}" type="slidenum">
              <a:rPr lang="en-US" smtClean="0"/>
              <a:t>‹#›</a:t>
            </a:fld>
            <a:endParaRPr lang="en-US"/>
          </a:p>
        </p:txBody>
      </p:sp>
    </p:spTree>
    <p:extLst>
      <p:ext uri="{BB962C8B-B14F-4D97-AF65-F5344CB8AC3E}">
        <p14:creationId xmlns:p14="http://schemas.microsoft.com/office/powerpoint/2010/main" val="30836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113203" tIns="56601" rIns="113203" bIns="56601" rtlCol="0" anchor="ctr">
            <a:normAutofit/>
          </a:bodyPr>
          <a:lstStyle/>
          <a:p>
            <a:r>
              <a:rPr lang="en-US"/>
              <a:t>Click to edit Master title style</a:t>
            </a:r>
          </a:p>
        </p:txBody>
      </p:sp>
      <p:sp>
        <p:nvSpPr>
          <p:cNvPr id="3" name="Text Placeholder 2"/>
          <p:cNvSpPr>
            <a:spLocks noGrp="1"/>
          </p:cNvSpPr>
          <p:nvPr>
            <p:ph type="body" idx="1"/>
          </p:nvPr>
        </p:nvSpPr>
        <p:spPr>
          <a:xfrm>
            <a:off x="617220" y="1600201"/>
            <a:ext cx="11109960" cy="4525963"/>
          </a:xfrm>
          <a:prstGeom prst="rect">
            <a:avLst/>
          </a:prstGeom>
        </p:spPr>
        <p:txBody>
          <a:bodyPr vert="horz" lIns="113203" tIns="56601" rIns="113203" bIns="566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 y="6356351"/>
            <a:ext cx="2880360" cy="365125"/>
          </a:xfrm>
          <a:prstGeom prst="rect">
            <a:avLst/>
          </a:prstGeom>
        </p:spPr>
        <p:txBody>
          <a:bodyPr vert="horz" lIns="113203" tIns="56601" rIns="113203" bIns="56601" rtlCol="0" anchor="ctr"/>
          <a:lstStyle>
            <a:lvl1pPr algn="l">
              <a:defRPr sz="1500">
                <a:solidFill>
                  <a:schemeClr val="tx1">
                    <a:tint val="75000"/>
                  </a:schemeClr>
                </a:solidFill>
              </a:defRPr>
            </a:lvl1pPr>
          </a:lstStyle>
          <a:p>
            <a:fld id="{C9662681-774D-4FB3-B016-87632D413404}" type="datetimeFigureOut">
              <a:rPr lang="en-US" smtClean="0"/>
              <a:t>11/8/2023</a:t>
            </a:fld>
            <a:endParaRPr lang="en-US"/>
          </a:p>
        </p:txBody>
      </p:sp>
      <p:sp>
        <p:nvSpPr>
          <p:cNvPr id="5" name="Footer Placeholder 4"/>
          <p:cNvSpPr>
            <a:spLocks noGrp="1"/>
          </p:cNvSpPr>
          <p:nvPr>
            <p:ph type="ftr" sz="quarter" idx="3"/>
          </p:nvPr>
        </p:nvSpPr>
        <p:spPr>
          <a:xfrm>
            <a:off x="4217670" y="6356351"/>
            <a:ext cx="3909060" cy="365125"/>
          </a:xfrm>
          <a:prstGeom prst="rect">
            <a:avLst/>
          </a:prstGeom>
        </p:spPr>
        <p:txBody>
          <a:bodyPr vert="horz" lIns="113203" tIns="56601" rIns="113203" bIns="5660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51"/>
            <a:ext cx="2880360" cy="365125"/>
          </a:xfrm>
          <a:prstGeom prst="rect">
            <a:avLst/>
          </a:prstGeom>
        </p:spPr>
        <p:txBody>
          <a:bodyPr vert="horz" lIns="113203" tIns="56601" rIns="113203" bIns="56601" rtlCol="0" anchor="ctr"/>
          <a:lstStyle>
            <a:lvl1pPr algn="r">
              <a:defRPr sz="1500">
                <a:solidFill>
                  <a:schemeClr val="tx1">
                    <a:tint val="75000"/>
                  </a:schemeClr>
                </a:solidFill>
              </a:defRPr>
            </a:lvl1pPr>
          </a:lstStyle>
          <a:p>
            <a:fld id="{DADA7929-E137-420F-8FFA-65DF18D6581D}" type="slidenum">
              <a:rPr lang="en-US" smtClean="0"/>
              <a:t>‹#›</a:t>
            </a:fld>
            <a:endParaRPr lang="en-US"/>
          </a:p>
        </p:txBody>
      </p:sp>
    </p:spTree>
    <p:extLst>
      <p:ext uri="{BB962C8B-B14F-4D97-AF65-F5344CB8AC3E}">
        <p14:creationId xmlns:p14="http://schemas.microsoft.com/office/powerpoint/2010/main" val="228273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1132027" rtl="0" eaLnBrk="1" latinLnBrk="0" hangingPunct="1">
        <a:spcBef>
          <a:spcPct val="0"/>
        </a:spcBef>
        <a:buNone/>
        <a:defRPr sz="5400" kern="1200">
          <a:solidFill>
            <a:schemeClr val="tx1"/>
          </a:solidFill>
          <a:latin typeface="+mj-lt"/>
          <a:ea typeface="+mj-ea"/>
          <a:cs typeface="+mj-cs"/>
        </a:defRPr>
      </a:lvl1pPr>
    </p:titleStyle>
    <p:bodyStyle>
      <a:lvl1pPr marL="424510" indent="-424510" algn="l" defTabSz="1132027"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919772" indent="-353759" algn="l" defTabSz="1132027"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15034" indent="-283007" algn="l" defTabSz="1132027"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198104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47061"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13075"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79088"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45102"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11116" indent="-283007" algn="l" defTabSz="1132027"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32027" rtl="0" eaLnBrk="1" latinLnBrk="0" hangingPunct="1">
        <a:defRPr sz="2200" kern="1200">
          <a:solidFill>
            <a:schemeClr val="tx1"/>
          </a:solidFill>
          <a:latin typeface="+mn-lt"/>
          <a:ea typeface="+mn-ea"/>
          <a:cs typeface="+mn-cs"/>
        </a:defRPr>
      </a:lvl1pPr>
      <a:lvl2pPr marL="566014" algn="l" defTabSz="1132027" rtl="0" eaLnBrk="1" latinLnBrk="0" hangingPunct="1">
        <a:defRPr sz="2200" kern="1200">
          <a:solidFill>
            <a:schemeClr val="tx1"/>
          </a:solidFill>
          <a:latin typeface="+mn-lt"/>
          <a:ea typeface="+mn-ea"/>
          <a:cs typeface="+mn-cs"/>
        </a:defRPr>
      </a:lvl2pPr>
      <a:lvl3pPr marL="1132027" algn="l" defTabSz="1132027" rtl="0" eaLnBrk="1" latinLnBrk="0" hangingPunct="1">
        <a:defRPr sz="2200" kern="1200">
          <a:solidFill>
            <a:schemeClr val="tx1"/>
          </a:solidFill>
          <a:latin typeface="+mn-lt"/>
          <a:ea typeface="+mn-ea"/>
          <a:cs typeface="+mn-cs"/>
        </a:defRPr>
      </a:lvl3pPr>
      <a:lvl4pPr marL="1698041" algn="l" defTabSz="1132027" rtl="0" eaLnBrk="1" latinLnBrk="0" hangingPunct="1">
        <a:defRPr sz="2200" kern="1200">
          <a:solidFill>
            <a:schemeClr val="tx1"/>
          </a:solidFill>
          <a:latin typeface="+mn-lt"/>
          <a:ea typeface="+mn-ea"/>
          <a:cs typeface="+mn-cs"/>
        </a:defRPr>
      </a:lvl4pPr>
      <a:lvl5pPr marL="2264054" algn="l" defTabSz="1132027" rtl="0" eaLnBrk="1" latinLnBrk="0" hangingPunct="1">
        <a:defRPr sz="2200" kern="1200">
          <a:solidFill>
            <a:schemeClr val="tx1"/>
          </a:solidFill>
          <a:latin typeface="+mn-lt"/>
          <a:ea typeface="+mn-ea"/>
          <a:cs typeface="+mn-cs"/>
        </a:defRPr>
      </a:lvl5pPr>
      <a:lvl6pPr marL="2830068" algn="l" defTabSz="1132027" rtl="0" eaLnBrk="1" latinLnBrk="0" hangingPunct="1">
        <a:defRPr sz="2200" kern="1200">
          <a:solidFill>
            <a:schemeClr val="tx1"/>
          </a:solidFill>
          <a:latin typeface="+mn-lt"/>
          <a:ea typeface="+mn-ea"/>
          <a:cs typeface="+mn-cs"/>
        </a:defRPr>
      </a:lvl6pPr>
      <a:lvl7pPr marL="3396082" algn="l" defTabSz="1132027" rtl="0" eaLnBrk="1" latinLnBrk="0" hangingPunct="1">
        <a:defRPr sz="2200" kern="1200">
          <a:solidFill>
            <a:schemeClr val="tx1"/>
          </a:solidFill>
          <a:latin typeface="+mn-lt"/>
          <a:ea typeface="+mn-ea"/>
          <a:cs typeface="+mn-cs"/>
        </a:defRPr>
      </a:lvl7pPr>
      <a:lvl8pPr marL="3962095" algn="l" defTabSz="1132027" rtl="0" eaLnBrk="1" latinLnBrk="0" hangingPunct="1">
        <a:defRPr sz="2200" kern="1200">
          <a:solidFill>
            <a:schemeClr val="tx1"/>
          </a:solidFill>
          <a:latin typeface="+mn-lt"/>
          <a:ea typeface="+mn-ea"/>
          <a:cs typeface="+mn-cs"/>
        </a:defRPr>
      </a:lvl8pPr>
      <a:lvl9pPr marL="4528109" algn="l" defTabSz="1132027"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7.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18.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0" y="2"/>
            <a:ext cx="12344400" cy="3022600"/>
          </a:xfrm>
          <a:prstGeom prst="rect">
            <a:avLst/>
          </a:prstGeom>
          <a:solidFill>
            <a:srgbClr val="0086EA"/>
          </a:solidFill>
          <a:effectLst>
            <a:glow rad="50800">
              <a:schemeClr val="accent5">
                <a:satMod val="175000"/>
                <a:alpha val="18000"/>
              </a:schemeClr>
            </a:glow>
          </a:effectLst>
        </p:spPr>
        <p:txBody>
          <a:bodyPr vert="horz" lIns="91267" tIns="45634" rIns="91267" bIns="4563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34331" y="462491"/>
            <a:ext cx="2070259"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30306" y="1254922"/>
            <a:ext cx="8455843"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2575" y="4205201"/>
            <a:ext cx="4579858"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6"/>
            <a:ext cx="3491149"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344400" cy="1693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94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078"/>
        <p:cNvGrpSpPr/>
        <p:nvPr/>
      </p:nvGrpSpPr>
      <p:grpSpPr>
        <a:xfrm>
          <a:off x="0" y="0"/>
          <a:ext cx="0" cy="0"/>
          <a:chOff x="0" y="0"/>
          <a:chExt cx="0" cy="0"/>
        </a:xfrm>
      </p:grpSpPr>
      <p:sp>
        <p:nvSpPr>
          <p:cNvPr id="8" name="Title 1"/>
          <p:cNvSpPr txBox="1">
            <a:spLocks/>
          </p:cNvSpPr>
          <p:nvPr/>
        </p:nvSpPr>
        <p:spPr>
          <a:xfrm>
            <a:off x="685800" y="5635295"/>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rau củ</a:t>
            </a:r>
          </a:p>
        </p:txBody>
      </p:sp>
      <p:sp>
        <p:nvSpPr>
          <p:cNvPr id="9" name="Title 1"/>
          <p:cNvSpPr txBox="1">
            <a:spLocks/>
          </p:cNvSpPr>
          <p:nvPr/>
        </p:nvSpPr>
        <p:spPr>
          <a:xfrm>
            <a:off x="4495800" y="5526282"/>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trâu</a:t>
            </a:r>
          </a:p>
        </p:txBody>
      </p:sp>
      <p:sp>
        <p:nvSpPr>
          <p:cNvPr id="10" name="Title 1"/>
          <p:cNvSpPr txBox="1">
            <a:spLocks/>
          </p:cNvSpPr>
          <p:nvPr/>
        </p:nvSpPr>
        <p:spPr>
          <a:xfrm>
            <a:off x="8610600" y="5526283"/>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chú tễu</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68" y="3904650"/>
            <a:ext cx="10109429"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17799"/>
            <a:ext cx="6453766" cy="471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04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2565773"/>
              </p:ext>
            </p:extLst>
          </p:nvPr>
        </p:nvGraphicFramePr>
        <p:xfrm>
          <a:off x="218629" y="762000"/>
          <a:ext cx="11880016" cy="5852160"/>
        </p:xfrm>
        <a:graphic>
          <a:graphicData uri="http://schemas.openxmlformats.org/drawingml/2006/table">
            <a:tbl>
              <a:tblPr firstRow="1" bandRow="1">
                <a:tableStyleId>{5C22544A-7EE6-4342-B048-85BDC9FD1C3A}</a:tableStyleId>
              </a:tblPr>
              <a:tblGrid>
                <a:gridCol w="742501">
                  <a:extLst>
                    <a:ext uri="{9D8B030D-6E8A-4147-A177-3AD203B41FA5}">
                      <a16:colId xmlns:a16="http://schemas.microsoft.com/office/drawing/2014/main" val="20000"/>
                    </a:ext>
                  </a:extLst>
                </a:gridCol>
                <a:gridCol w="742501">
                  <a:extLst>
                    <a:ext uri="{9D8B030D-6E8A-4147-A177-3AD203B41FA5}">
                      <a16:colId xmlns:a16="http://schemas.microsoft.com/office/drawing/2014/main" val="20001"/>
                    </a:ext>
                  </a:extLst>
                </a:gridCol>
                <a:gridCol w="742501">
                  <a:extLst>
                    <a:ext uri="{9D8B030D-6E8A-4147-A177-3AD203B41FA5}">
                      <a16:colId xmlns:a16="http://schemas.microsoft.com/office/drawing/2014/main" val="20002"/>
                    </a:ext>
                  </a:extLst>
                </a:gridCol>
                <a:gridCol w="742501">
                  <a:extLst>
                    <a:ext uri="{9D8B030D-6E8A-4147-A177-3AD203B41FA5}">
                      <a16:colId xmlns:a16="http://schemas.microsoft.com/office/drawing/2014/main" val="20003"/>
                    </a:ext>
                  </a:extLst>
                </a:gridCol>
                <a:gridCol w="742501">
                  <a:extLst>
                    <a:ext uri="{9D8B030D-6E8A-4147-A177-3AD203B41FA5}">
                      <a16:colId xmlns:a16="http://schemas.microsoft.com/office/drawing/2014/main" val="20004"/>
                    </a:ext>
                  </a:extLst>
                </a:gridCol>
                <a:gridCol w="742501">
                  <a:extLst>
                    <a:ext uri="{9D8B030D-6E8A-4147-A177-3AD203B41FA5}">
                      <a16:colId xmlns:a16="http://schemas.microsoft.com/office/drawing/2014/main" val="20005"/>
                    </a:ext>
                  </a:extLst>
                </a:gridCol>
                <a:gridCol w="742501">
                  <a:extLst>
                    <a:ext uri="{9D8B030D-6E8A-4147-A177-3AD203B41FA5}">
                      <a16:colId xmlns:a16="http://schemas.microsoft.com/office/drawing/2014/main" val="20006"/>
                    </a:ext>
                  </a:extLst>
                </a:gridCol>
                <a:gridCol w="742501">
                  <a:extLst>
                    <a:ext uri="{9D8B030D-6E8A-4147-A177-3AD203B41FA5}">
                      <a16:colId xmlns:a16="http://schemas.microsoft.com/office/drawing/2014/main" val="20007"/>
                    </a:ext>
                  </a:extLst>
                </a:gridCol>
                <a:gridCol w="742501">
                  <a:extLst>
                    <a:ext uri="{9D8B030D-6E8A-4147-A177-3AD203B41FA5}">
                      <a16:colId xmlns:a16="http://schemas.microsoft.com/office/drawing/2014/main" val="20008"/>
                    </a:ext>
                  </a:extLst>
                </a:gridCol>
                <a:gridCol w="742501">
                  <a:extLst>
                    <a:ext uri="{9D8B030D-6E8A-4147-A177-3AD203B41FA5}">
                      <a16:colId xmlns:a16="http://schemas.microsoft.com/office/drawing/2014/main" val="20009"/>
                    </a:ext>
                  </a:extLst>
                </a:gridCol>
                <a:gridCol w="742501">
                  <a:extLst>
                    <a:ext uri="{9D8B030D-6E8A-4147-A177-3AD203B41FA5}">
                      <a16:colId xmlns:a16="http://schemas.microsoft.com/office/drawing/2014/main" val="20010"/>
                    </a:ext>
                  </a:extLst>
                </a:gridCol>
                <a:gridCol w="742501">
                  <a:extLst>
                    <a:ext uri="{9D8B030D-6E8A-4147-A177-3AD203B41FA5}">
                      <a16:colId xmlns:a16="http://schemas.microsoft.com/office/drawing/2014/main" val="20011"/>
                    </a:ext>
                  </a:extLst>
                </a:gridCol>
                <a:gridCol w="742501">
                  <a:extLst>
                    <a:ext uri="{9D8B030D-6E8A-4147-A177-3AD203B41FA5}">
                      <a16:colId xmlns:a16="http://schemas.microsoft.com/office/drawing/2014/main" val="20012"/>
                    </a:ext>
                  </a:extLst>
                </a:gridCol>
                <a:gridCol w="742501">
                  <a:extLst>
                    <a:ext uri="{9D8B030D-6E8A-4147-A177-3AD203B41FA5}">
                      <a16:colId xmlns:a16="http://schemas.microsoft.com/office/drawing/2014/main" val="20013"/>
                    </a:ext>
                  </a:extLst>
                </a:gridCol>
                <a:gridCol w="742501">
                  <a:extLst>
                    <a:ext uri="{9D8B030D-6E8A-4147-A177-3AD203B41FA5}">
                      <a16:colId xmlns:a16="http://schemas.microsoft.com/office/drawing/2014/main" val="20014"/>
                    </a:ext>
                  </a:extLst>
                </a:gridCol>
                <a:gridCol w="742501">
                  <a:extLst>
                    <a:ext uri="{9D8B030D-6E8A-4147-A177-3AD203B41FA5}">
                      <a16:colId xmlns:a16="http://schemas.microsoft.com/office/drawing/2014/main" val="20015"/>
                    </a:ext>
                  </a:extLst>
                </a:gridCol>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Rounded Rectangle 12"/>
          <p:cNvSpPr/>
          <p:nvPr/>
        </p:nvSpPr>
        <p:spPr>
          <a:xfrm>
            <a:off x="347533" y="76201"/>
            <a:ext cx="6425176" cy="941185"/>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7" name="TextBox 6"/>
          <p:cNvSpPr txBox="1"/>
          <p:nvPr/>
        </p:nvSpPr>
        <p:spPr>
          <a:xfrm>
            <a:off x="1305918" y="1628776"/>
            <a:ext cx="8172732" cy="4524118"/>
          </a:xfrm>
          <a:prstGeom prst="rect">
            <a:avLst/>
          </a:prstGeom>
          <a:noFill/>
        </p:spPr>
        <p:txBody>
          <a:bodyPr wrap="square" lIns="121725" tIns="60862" rIns="121725" bIns="60862" rtlCol="0">
            <a:spAutoFit/>
          </a:bodyPr>
          <a:lstStyle/>
          <a:p>
            <a:r>
              <a:rPr lang="en-US" sz="28600">
                <a:solidFill>
                  <a:srgbClr val="FF0000"/>
                </a:solidFill>
                <a:latin typeface="HP001 4 hàng" pitchFamily="34" charset="0"/>
              </a:rPr>
              <a:t>au</a:t>
            </a:r>
          </a:p>
        </p:txBody>
      </p:sp>
      <p:sp>
        <p:nvSpPr>
          <p:cNvPr id="8" name="TextBox 7"/>
          <p:cNvSpPr txBox="1"/>
          <p:nvPr/>
        </p:nvSpPr>
        <p:spPr>
          <a:xfrm>
            <a:off x="6616927" y="3009901"/>
            <a:ext cx="8500638"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au</a:t>
            </a:r>
          </a:p>
        </p:txBody>
      </p:sp>
    </p:spTree>
    <p:extLst>
      <p:ext uri="{BB962C8B-B14F-4D97-AF65-F5344CB8AC3E}">
        <p14:creationId xmlns:p14="http://schemas.microsoft.com/office/powerpoint/2010/main" val="328349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3786" y="5145658"/>
            <a:ext cx="2750229" cy="1712343"/>
          </a:xfrm>
          <a:prstGeom prst="rect">
            <a:avLst/>
          </a:prstGeom>
        </p:spPr>
      </p:pic>
      <p:pic>
        <p:nvPicPr>
          <p:cNvPr id="3" name="A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08" y="96758"/>
            <a:ext cx="12220258" cy="4576921"/>
          </a:xfrm>
        </p:spPr>
      </p:pic>
    </p:spTree>
    <p:extLst>
      <p:ext uri="{BB962C8B-B14F-4D97-AF65-F5344CB8AC3E}">
        <p14:creationId xmlns:p14="http://schemas.microsoft.com/office/powerpoint/2010/main" val="1986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6219126"/>
              </p:ext>
            </p:extLst>
          </p:nvPr>
        </p:nvGraphicFramePr>
        <p:xfrm>
          <a:off x="218629" y="762000"/>
          <a:ext cx="11880016" cy="5852160"/>
        </p:xfrm>
        <a:graphic>
          <a:graphicData uri="http://schemas.openxmlformats.org/drawingml/2006/table">
            <a:tbl>
              <a:tblPr firstRow="1" bandRow="1">
                <a:tableStyleId>{5C22544A-7EE6-4342-B048-85BDC9FD1C3A}</a:tableStyleId>
              </a:tblPr>
              <a:tblGrid>
                <a:gridCol w="742501">
                  <a:extLst>
                    <a:ext uri="{9D8B030D-6E8A-4147-A177-3AD203B41FA5}">
                      <a16:colId xmlns:a16="http://schemas.microsoft.com/office/drawing/2014/main" val="20000"/>
                    </a:ext>
                  </a:extLst>
                </a:gridCol>
                <a:gridCol w="742501">
                  <a:extLst>
                    <a:ext uri="{9D8B030D-6E8A-4147-A177-3AD203B41FA5}">
                      <a16:colId xmlns:a16="http://schemas.microsoft.com/office/drawing/2014/main" val="20001"/>
                    </a:ext>
                  </a:extLst>
                </a:gridCol>
                <a:gridCol w="742501">
                  <a:extLst>
                    <a:ext uri="{9D8B030D-6E8A-4147-A177-3AD203B41FA5}">
                      <a16:colId xmlns:a16="http://schemas.microsoft.com/office/drawing/2014/main" val="20002"/>
                    </a:ext>
                  </a:extLst>
                </a:gridCol>
                <a:gridCol w="742501">
                  <a:extLst>
                    <a:ext uri="{9D8B030D-6E8A-4147-A177-3AD203B41FA5}">
                      <a16:colId xmlns:a16="http://schemas.microsoft.com/office/drawing/2014/main" val="20003"/>
                    </a:ext>
                  </a:extLst>
                </a:gridCol>
                <a:gridCol w="742501">
                  <a:extLst>
                    <a:ext uri="{9D8B030D-6E8A-4147-A177-3AD203B41FA5}">
                      <a16:colId xmlns:a16="http://schemas.microsoft.com/office/drawing/2014/main" val="20004"/>
                    </a:ext>
                  </a:extLst>
                </a:gridCol>
                <a:gridCol w="742501">
                  <a:extLst>
                    <a:ext uri="{9D8B030D-6E8A-4147-A177-3AD203B41FA5}">
                      <a16:colId xmlns:a16="http://schemas.microsoft.com/office/drawing/2014/main" val="20005"/>
                    </a:ext>
                  </a:extLst>
                </a:gridCol>
                <a:gridCol w="742501">
                  <a:extLst>
                    <a:ext uri="{9D8B030D-6E8A-4147-A177-3AD203B41FA5}">
                      <a16:colId xmlns:a16="http://schemas.microsoft.com/office/drawing/2014/main" val="20006"/>
                    </a:ext>
                  </a:extLst>
                </a:gridCol>
                <a:gridCol w="742501">
                  <a:extLst>
                    <a:ext uri="{9D8B030D-6E8A-4147-A177-3AD203B41FA5}">
                      <a16:colId xmlns:a16="http://schemas.microsoft.com/office/drawing/2014/main" val="20007"/>
                    </a:ext>
                  </a:extLst>
                </a:gridCol>
                <a:gridCol w="742501">
                  <a:extLst>
                    <a:ext uri="{9D8B030D-6E8A-4147-A177-3AD203B41FA5}">
                      <a16:colId xmlns:a16="http://schemas.microsoft.com/office/drawing/2014/main" val="20008"/>
                    </a:ext>
                  </a:extLst>
                </a:gridCol>
                <a:gridCol w="742501">
                  <a:extLst>
                    <a:ext uri="{9D8B030D-6E8A-4147-A177-3AD203B41FA5}">
                      <a16:colId xmlns:a16="http://schemas.microsoft.com/office/drawing/2014/main" val="20009"/>
                    </a:ext>
                  </a:extLst>
                </a:gridCol>
                <a:gridCol w="742501">
                  <a:extLst>
                    <a:ext uri="{9D8B030D-6E8A-4147-A177-3AD203B41FA5}">
                      <a16:colId xmlns:a16="http://schemas.microsoft.com/office/drawing/2014/main" val="20010"/>
                    </a:ext>
                  </a:extLst>
                </a:gridCol>
                <a:gridCol w="742501">
                  <a:extLst>
                    <a:ext uri="{9D8B030D-6E8A-4147-A177-3AD203B41FA5}">
                      <a16:colId xmlns:a16="http://schemas.microsoft.com/office/drawing/2014/main" val="20011"/>
                    </a:ext>
                  </a:extLst>
                </a:gridCol>
                <a:gridCol w="742501">
                  <a:extLst>
                    <a:ext uri="{9D8B030D-6E8A-4147-A177-3AD203B41FA5}">
                      <a16:colId xmlns:a16="http://schemas.microsoft.com/office/drawing/2014/main" val="20012"/>
                    </a:ext>
                  </a:extLst>
                </a:gridCol>
                <a:gridCol w="742501">
                  <a:extLst>
                    <a:ext uri="{9D8B030D-6E8A-4147-A177-3AD203B41FA5}">
                      <a16:colId xmlns:a16="http://schemas.microsoft.com/office/drawing/2014/main" val="20013"/>
                    </a:ext>
                  </a:extLst>
                </a:gridCol>
                <a:gridCol w="742501">
                  <a:extLst>
                    <a:ext uri="{9D8B030D-6E8A-4147-A177-3AD203B41FA5}">
                      <a16:colId xmlns:a16="http://schemas.microsoft.com/office/drawing/2014/main" val="20014"/>
                    </a:ext>
                  </a:extLst>
                </a:gridCol>
                <a:gridCol w="742501">
                  <a:extLst>
                    <a:ext uri="{9D8B030D-6E8A-4147-A177-3AD203B41FA5}">
                      <a16:colId xmlns:a16="http://schemas.microsoft.com/office/drawing/2014/main" val="20015"/>
                    </a:ext>
                  </a:extLst>
                </a:gridCol>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306722" y="1628776"/>
            <a:ext cx="8500638" cy="4524118"/>
          </a:xfrm>
          <a:prstGeom prst="rect">
            <a:avLst/>
          </a:prstGeom>
          <a:noFill/>
        </p:spPr>
        <p:txBody>
          <a:bodyPr wrap="square" lIns="121725" tIns="60862" rIns="121725" bIns="60862" rtlCol="0">
            <a:spAutoFit/>
          </a:bodyPr>
          <a:lstStyle/>
          <a:p>
            <a:r>
              <a:rPr lang="en-US" sz="28600">
                <a:solidFill>
                  <a:srgbClr val="FF0000"/>
                </a:solidFill>
                <a:latin typeface="HP001 4 hàng" pitchFamily="34" charset="0"/>
              </a:rPr>
              <a:t>âu</a:t>
            </a:r>
          </a:p>
        </p:txBody>
      </p:sp>
      <p:sp>
        <p:nvSpPr>
          <p:cNvPr id="8" name="TextBox 7"/>
          <p:cNvSpPr txBox="1"/>
          <p:nvPr/>
        </p:nvSpPr>
        <p:spPr>
          <a:xfrm>
            <a:off x="6616927" y="3009901"/>
            <a:ext cx="8500638"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âu  </a:t>
            </a:r>
          </a:p>
        </p:txBody>
      </p:sp>
    </p:spTree>
    <p:extLst>
      <p:ext uri="{BB962C8B-B14F-4D97-AF65-F5344CB8AC3E}">
        <p14:creationId xmlns:p14="http://schemas.microsoft.com/office/powerpoint/2010/main" val="3460046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3786" y="5145658"/>
            <a:ext cx="2750229" cy="1712343"/>
          </a:xfrm>
          <a:prstGeom prst="rect">
            <a:avLst/>
          </a:prstGeom>
        </p:spPr>
      </p:pic>
      <p:pic>
        <p:nvPicPr>
          <p:cNvPr id="6" name="Ê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8216" y="96758"/>
            <a:ext cx="12220258" cy="4576921"/>
          </a:xfrm>
        </p:spPr>
      </p:pic>
    </p:spTree>
    <p:extLst>
      <p:ext uri="{BB962C8B-B14F-4D97-AF65-F5344CB8AC3E}">
        <p14:creationId xmlns:p14="http://schemas.microsoft.com/office/powerpoint/2010/main" val="13853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0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3633450"/>
              </p:ext>
            </p:extLst>
          </p:nvPr>
        </p:nvGraphicFramePr>
        <p:xfrm>
          <a:off x="218629" y="762000"/>
          <a:ext cx="11880016" cy="5852160"/>
        </p:xfrm>
        <a:graphic>
          <a:graphicData uri="http://schemas.openxmlformats.org/drawingml/2006/table">
            <a:tbl>
              <a:tblPr firstRow="1" bandRow="1">
                <a:tableStyleId>{5C22544A-7EE6-4342-B048-85BDC9FD1C3A}</a:tableStyleId>
              </a:tblPr>
              <a:tblGrid>
                <a:gridCol w="742501">
                  <a:extLst>
                    <a:ext uri="{9D8B030D-6E8A-4147-A177-3AD203B41FA5}">
                      <a16:colId xmlns:a16="http://schemas.microsoft.com/office/drawing/2014/main" val="20000"/>
                    </a:ext>
                  </a:extLst>
                </a:gridCol>
                <a:gridCol w="742501">
                  <a:extLst>
                    <a:ext uri="{9D8B030D-6E8A-4147-A177-3AD203B41FA5}">
                      <a16:colId xmlns:a16="http://schemas.microsoft.com/office/drawing/2014/main" val="20001"/>
                    </a:ext>
                  </a:extLst>
                </a:gridCol>
                <a:gridCol w="742501">
                  <a:extLst>
                    <a:ext uri="{9D8B030D-6E8A-4147-A177-3AD203B41FA5}">
                      <a16:colId xmlns:a16="http://schemas.microsoft.com/office/drawing/2014/main" val="20002"/>
                    </a:ext>
                  </a:extLst>
                </a:gridCol>
                <a:gridCol w="742501">
                  <a:extLst>
                    <a:ext uri="{9D8B030D-6E8A-4147-A177-3AD203B41FA5}">
                      <a16:colId xmlns:a16="http://schemas.microsoft.com/office/drawing/2014/main" val="20003"/>
                    </a:ext>
                  </a:extLst>
                </a:gridCol>
                <a:gridCol w="742501">
                  <a:extLst>
                    <a:ext uri="{9D8B030D-6E8A-4147-A177-3AD203B41FA5}">
                      <a16:colId xmlns:a16="http://schemas.microsoft.com/office/drawing/2014/main" val="20004"/>
                    </a:ext>
                  </a:extLst>
                </a:gridCol>
                <a:gridCol w="742501">
                  <a:extLst>
                    <a:ext uri="{9D8B030D-6E8A-4147-A177-3AD203B41FA5}">
                      <a16:colId xmlns:a16="http://schemas.microsoft.com/office/drawing/2014/main" val="20005"/>
                    </a:ext>
                  </a:extLst>
                </a:gridCol>
                <a:gridCol w="742501">
                  <a:extLst>
                    <a:ext uri="{9D8B030D-6E8A-4147-A177-3AD203B41FA5}">
                      <a16:colId xmlns:a16="http://schemas.microsoft.com/office/drawing/2014/main" val="20006"/>
                    </a:ext>
                  </a:extLst>
                </a:gridCol>
                <a:gridCol w="742501">
                  <a:extLst>
                    <a:ext uri="{9D8B030D-6E8A-4147-A177-3AD203B41FA5}">
                      <a16:colId xmlns:a16="http://schemas.microsoft.com/office/drawing/2014/main" val="20007"/>
                    </a:ext>
                  </a:extLst>
                </a:gridCol>
                <a:gridCol w="742501">
                  <a:extLst>
                    <a:ext uri="{9D8B030D-6E8A-4147-A177-3AD203B41FA5}">
                      <a16:colId xmlns:a16="http://schemas.microsoft.com/office/drawing/2014/main" val="20008"/>
                    </a:ext>
                  </a:extLst>
                </a:gridCol>
                <a:gridCol w="742501">
                  <a:extLst>
                    <a:ext uri="{9D8B030D-6E8A-4147-A177-3AD203B41FA5}">
                      <a16:colId xmlns:a16="http://schemas.microsoft.com/office/drawing/2014/main" val="20009"/>
                    </a:ext>
                  </a:extLst>
                </a:gridCol>
                <a:gridCol w="742501">
                  <a:extLst>
                    <a:ext uri="{9D8B030D-6E8A-4147-A177-3AD203B41FA5}">
                      <a16:colId xmlns:a16="http://schemas.microsoft.com/office/drawing/2014/main" val="20010"/>
                    </a:ext>
                  </a:extLst>
                </a:gridCol>
                <a:gridCol w="742501">
                  <a:extLst>
                    <a:ext uri="{9D8B030D-6E8A-4147-A177-3AD203B41FA5}">
                      <a16:colId xmlns:a16="http://schemas.microsoft.com/office/drawing/2014/main" val="20011"/>
                    </a:ext>
                  </a:extLst>
                </a:gridCol>
                <a:gridCol w="742501">
                  <a:extLst>
                    <a:ext uri="{9D8B030D-6E8A-4147-A177-3AD203B41FA5}">
                      <a16:colId xmlns:a16="http://schemas.microsoft.com/office/drawing/2014/main" val="20012"/>
                    </a:ext>
                  </a:extLst>
                </a:gridCol>
                <a:gridCol w="742501">
                  <a:extLst>
                    <a:ext uri="{9D8B030D-6E8A-4147-A177-3AD203B41FA5}">
                      <a16:colId xmlns:a16="http://schemas.microsoft.com/office/drawing/2014/main" val="20013"/>
                    </a:ext>
                  </a:extLst>
                </a:gridCol>
                <a:gridCol w="742501">
                  <a:extLst>
                    <a:ext uri="{9D8B030D-6E8A-4147-A177-3AD203B41FA5}">
                      <a16:colId xmlns:a16="http://schemas.microsoft.com/office/drawing/2014/main" val="20014"/>
                    </a:ext>
                  </a:extLst>
                </a:gridCol>
                <a:gridCol w="742501">
                  <a:extLst>
                    <a:ext uri="{9D8B030D-6E8A-4147-A177-3AD203B41FA5}">
                      <a16:colId xmlns:a16="http://schemas.microsoft.com/office/drawing/2014/main" val="20015"/>
                    </a:ext>
                  </a:extLst>
                </a:gridCol>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306722" y="1628776"/>
            <a:ext cx="8500638" cy="4524118"/>
          </a:xfrm>
          <a:prstGeom prst="rect">
            <a:avLst/>
          </a:prstGeom>
          <a:noFill/>
        </p:spPr>
        <p:txBody>
          <a:bodyPr wrap="square" lIns="121725" tIns="60862" rIns="121725" bIns="60862" rtlCol="0">
            <a:spAutoFit/>
          </a:bodyPr>
          <a:lstStyle/>
          <a:p>
            <a:r>
              <a:rPr lang="en-US" sz="28600">
                <a:solidFill>
                  <a:srgbClr val="FF0000"/>
                </a:solidFill>
                <a:latin typeface="HP001 4 hàng" pitchFamily="34" charset="0"/>
              </a:rPr>
              <a:t>êu</a:t>
            </a:r>
          </a:p>
        </p:txBody>
      </p:sp>
      <p:sp>
        <p:nvSpPr>
          <p:cNvPr id="8" name="TextBox 7"/>
          <p:cNvSpPr txBox="1"/>
          <p:nvPr/>
        </p:nvSpPr>
        <p:spPr>
          <a:xfrm>
            <a:off x="6616927" y="3009901"/>
            <a:ext cx="8500638"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êu</a:t>
            </a:r>
          </a:p>
        </p:txBody>
      </p:sp>
    </p:spTree>
    <p:extLst>
      <p:ext uri="{BB962C8B-B14F-4D97-AF65-F5344CB8AC3E}">
        <p14:creationId xmlns:p14="http://schemas.microsoft.com/office/powerpoint/2010/main" val="1937592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3786" y="5145658"/>
            <a:ext cx="2750229" cy="1712343"/>
          </a:xfrm>
          <a:prstGeom prst="rect">
            <a:avLst/>
          </a:prstGeom>
        </p:spPr>
      </p:pic>
      <p:pic>
        <p:nvPicPr>
          <p:cNvPr id="4" name="Â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74918" y="246856"/>
            <a:ext cx="12220258" cy="4627563"/>
          </a:xfrm>
        </p:spPr>
      </p:pic>
    </p:spTree>
    <p:extLst>
      <p:ext uri="{BB962C8B-B14F-4D97-AF65-F5344CB8AC3E}">
        <p14:creationId xmlns:p14="http://schemas.microsoft.com/office/powerpoint/2010/main" val="170145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27718726"/>
              </p:ext>
            </p:extLst>
          </p:nvPr>
        </p:nvGraphicFramePr>
        <p:xfrm>
          <a:off x="233361" y="322738"/>
          <a:ext cx="11880016" cy="5852160"/>
        </p:xfrm>
        <a:graphic>
          <a:graphicData uri="http://schemas.openxmlformats.org/drawingml/2006/table">
            <a:tbl>
              <a:tblPr firstRow="1" bandRow="1">
                <a:tableStyleId>{5C22544A-7EE6-4342-B048-85BDC9FD1C3A}</a:tableStyleId>
              </a:tblPr>
              <a:tblGrid>
                <a:gridCol w="742501">
                  <a:extLst>
                    <a:ext uri="{9D8B030D-6E8A-4147-A177-3AD203B41FA5}">
                      <a16:colId xmlns:a16="http://schemas.microsoft.com/office/drawing/2014/main" val="20000"/>
                    </a:ext>
                  </a:extLst>
                </a:gridCol>
                <a:gridCol w="742501">
                  <a:extLst>
                    <a:ext uri="{9D8B030D-6E8A-4147-A177-3AD203B41FA5}">
                      <a16:colId xmlns:a16="http://schemas.microsoft.com/office/drawing/2014/main" val="20001"/>
                    </a:ext>
                  </a:extLst>
                </a:gridCol>
                <a:gridCol w="742501">
                  <a:extLst>
                    <a:ext uri="{9D8B030D-6E8A-4147-A177-3AD203B41FA5}">
                      <a16:colId xmlns:a16="http://schemas.microsoft.com/office/drawing/2014/main" val="20002"/>
                    </a:ext>
                  </a:extLst>
                </a:gridCol>
                <a:gridCol w="742501">
                  <a:extLst>
                    <a:ext uri="{9D8B030D-6E8A-4147-A177-3AD203B41FA5}">
                      <a16:colId xmlns:a16="http://schemas.microsoft.com/office/drawing/2014/main" val="20003"/>
                    </a:ext>
                  </a:extLst>
                </a:gridCol>
                <a:gridCol w="742501">
                  <a:extLst>
                    <a:ext uri="{9D8B030D-6E8A-4147-A177-3AD203B41FA5}">
                      <a16:colId xmlns:a16="http://schemas.microsoft.com/office/drawing/2014/main" val="20004"/>
                    </a:ext>
                  </a:extLst>
                </a:gridCol>
                <a:gridCol w="742501">
                  <a:extLst>
                    <a:ext uri="{9D8B030D-6E8A-4147-A177-3AD203B41FA5}">
                      <a16:colId xmlns:a16="http://schemas.microsoft.com/office/drawing/2014/main" val="20005"/>
                    </a:ext>
                  </a:extLst>
                </a:gridCol>
                <a:gridCol w="742501">
                  <a:extLst>
                    <a:ext uri="{9D8B030D-6E8A-4147-A177-3AD203B41FA5}">
                      <a16:colId xmlns:a16="http://schemas.microsoft.com/office/drawing/2014/main" val="20006"/>
                    </a:ext>
                  </a:extLst>
                </a:gridCol>
                <a:gridCol w="742501">
                  <a:extLst>
                    <a:ext uri="{9D8B030D-6E8A-4147-A177-3AD203B41FA5}">
                      <a16:colId xmlns:a16="http://schemas.microsoft.com/office/drawing/2014/main" val="20007"/>
                    </a:ext>
                  </a:extLst>
                </a:gridCol>
                <a:gridCol w="742501">
                  <a:extLst>
                    <a:ext uri="{9D8B030D-6E8A-4147-A177-3AD203B41FA5}">
                      <a16:colId xmlns:a16="http://schemas.microsoft.com/office/drawing/2014/main" val="20008"/>
                    </a:ext>
                  </a:extLst>
                </a:gridCol>
                <a:gridCol w="742501">
                  <a:extLst>
                    <a:ext uri="{9D8B030D-6E8A-4147-A177-3AD203B41FA5}">
                      <a16:colId xmlns:a16="http://schemas.microsoft.com/office/drawing/2014/main" val="20009"/>
                    </a:ext>
                  </a:extLst>
                </a:gridCol>
                <a:gridCol w="742501">
                  <a:extLst>
                    <a:ext uri="{9D8B030D-6E8A-4147-A177-3AD203B41FA5}">
                      <a16:colId xmlns:a16="http://schemas.microsoft.com/office/drawing/2014/main" val="20010"/>
                    </a:ext>
                  </a:extLst>
                </a:gridCol>
                <a:gridCol w="742501">
                  <a:extLst>
                    <a:ext uri="{9D8B030D-6E8A-4147-A177-3AD203B41FA5}">
                      <a16:colId xmlns:a16="http://schemas.microsoft.com/office/drawing/2014/main" val="20011"/>
                    </a:ext>
                  </a:extLst>
                </a:gridCol>
                <a:gridCol w="742501">
                  <a:extLst>
                    <a:ext uri="{9D8B030D-6E8A-4147-A177-3AD203B41FA5}">
                      <a16:colId xmlns:a16="http://schemas.microsoft.com/office/drawing/2014/main" val="20012"/>
                    </a:ext>
                  </a:extLst>
                </a:gridCol>
                <a:gridCol w="742501">
                  <a:extLst>
                    <a:ext uri="{9D8B030D-6E8A-4147-A177-3AD203B41FA5}">
                      <a16:colId xmlns:a16="http://schemas.microsoft.com/office/drawing/2014/main" val="20013"/>
                    </a:ext>
                  </a:extLst>
                </a:gridCol>
                <a:gridCol w="742501">
                  <a:extLst>
                    <a:ext uri="{9D8B030D-6E8A-4147-A177-3AD203B41FA5}">
                      <a16:colId xmlns:a16="http://schemas.microsoft.com/office/drawing/2014/main" val="20014"/>
                    </a:ext>
                  </a:extLst>
                </a:gridCol>
                <a:gridCol w="742501">
                  <a:extLst>
                    <a:ext uri="{9D8B030D-6E8A-4147-A177-3AD203B41FA5}">
                      <a16:colId xmlns:a16="http://schemas.microsoft.com/office/drawing/2014/main" val="20015"/>
                    </a:ext>
                  </a:extLst>
                </a:gridCol>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746050" y="1183168"/>
            <a:ext cx="9308720" cy="4539506"/>
          </a:xfrm>
          <a:prstGeom prst="rect">
            <a:avLst/>
          </a:prstGeom>
          <a:noFill/>
        </p:spPr>
        <p:txBody>
          <a:bodyPr wrap="square" lIns="121725" tIns="60862" rIns="121725" bIns="60862" rtlCol="0">
            <a:spAutoFit/>
          </a:bodyPr>
          <a:lstStyle/>
          <a:p>
            <a:r>
              <a:rPr lang="en-US" sz="28700">
                <a:solidFill>
                  <a:srgbClr val="FF0000"/>
                </a:solidFill>
                <a:latin typeface="HP001 4 hàng" pitchFamily="34" charset="0"/>
              </a:rPr>
              <a:t>ǟau </a:t>
            </a:r>
          </a:p>
        </p:txBody>
      </p:sp>
      <p:pic>
        <p:nvPicPr>
          <p:cNvPr id="1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459480" y="-1749319"/>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710714" y="2570877"/>
            <a:ext cx="8500638" cy="2277349"/>
          </a:xfrm>
          <a:prstGeom prst="rect">
            <a:avLst/>
          </a:prstGeom>
          <a:noFill/>
        </p:spPr>
        <p:txBody>
          <a:bodyPr wrap="square" lIns="121725" tIns="60862" rIns="121725" bIns="60862" rtlCol="0">
            <a:spAutoFit/>
          </a:bodyPr>
          <a:lstStyle/>
          <a:p>
            <a:r>
              <a:rPr lang="en-US" sz="14000">
                <a:solidFill>
                  <a:srgbClr val="FF0000"/>
                </a:solidFill>
                <a:latin typeface="HP001 4 hàng" pitchFamily="34" charset="0"/>
              </a:rPr>
              <a:t>ǟau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4171" y="-20081"/>
            <a:ext cx="2750229" cy="1712343"/>
          </a:xfrm>
          <a:prstGeom prst="rect">
            <a:avLst/>
          </a:prstGeom>
        </p:spPr>
      </p:pic>
      <p:pic>
        <p:nvPicPr>
          <p:cNvPr id="17"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57200" y="-312420"/>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43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52263E-6 -5.18519E-6 L 0.01286 -0.04329 L 0.02469 -0.09538 L 0.03395 -0.14538 L 0.03755 -0.18982 L 0.03755 -0.2132 L 0.03331 -0.23103 L 0.02585 -0.23658 L 0.02096 -0.23658 L 0.01659 -0.23427 L 0.01595 -0.22431 L 0.01852 -0.21436 L 0.0216 -0.20765 L 0.02829 -0.20441 L 0.03884 -0.20325 L 0.06108 -0.20325 L 0.07214 -0.19885 L 0.0796 -0.19214 L 0.08513 -0.18542 L 0.09066 -0.17316 L 0.09375 -0.16436 L 0.09684 -0.14769 L 0.09684 -0.1176 L 0.09748 -0.04214 L 0.09812 -0.02547 L 0.10057 -0.01667 L 0.10429 -0.0088 C 0.1106 -0.00302 0.10815 -0.00325 0.11111 -0.00325 L 0.11908 -0.00441 L 0.1259 -0.00996 L 0.13387 -0.02431 L 0.14133 -0.04329 L 0.14931 -0.06667 L 0.15548 -0.09885 L 0.15676 -0.12316 L 0.16101 -0.14769 L 0.16911 -0.17107 L 0.17901 -0.1889 L 0.19187 -0.19885 L 0.20062 -0.20093 L 0.20795 -0.20209 L 0.21785 -0.19885 L 0.22711 -0.18658 L 0.21232 -0.20093 L 0.19869 -0.20093 L 0.19071 -0.19769 L 0.18261 -0.19329 L 0.17464 -0.18427 C 0.16628 -0.16575 0.16962 -0.172 0.16538 -0.16436 L 0.15985 -0.13658 L 0.15548 -0.11667 L 0.15612 -0.09098 L 0.16049 -0.05649 L 0.16847 -0.03542 L 0.17593 -0.02223 L 0.19071 -0.00556 L 0.20113 -0.00209 L 0.21232 -0.00556 L 0.22467 -0.01991 L 0.23572 -0.04214 L 0.2401 -0.0676 L 0.24318 -0.10001 L 0.2419 -0.13103 L 0.23765 -0.15441 L 0.23392 -0.16991 L 0.22467 -0.19098 " pathEditMode="relative" ptsTypes="AAAAAAAAAAAAAAAAAAAAAAAAAAfAAAAAAAAAAAAAAAAAAAAfAAAAAAAAAAAAAAAAAA">
                                      <p:cBhvr>
                                        <p:cTn id="11" dur="14000" fill="hold"/>
                                        <p:tgtEl>
                                          <p:spTgt spid="17"/>
                                        </p:tgtEl>
                                        <p:attrNameLst>
                                          <p:attrName>ppt_x</p:attrName>
                                          <p:attrName>ppt_y</p:attrName>
                                        </p:attrNameLst>
                                      </p:cBhvr>
                                    </p:animMotion>
                                  </p:childTnLst>
                                </p:cTn>
                              </p:par>
                            </p:childTnLst>
                          </p:cTn>
                        </p:par>
                        <p:par>
                          <p:cTn id="12" fill="hold">
                            <p:stCondLst>
                              <p:cond delay="14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15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5500"/>
                            </p:stCondLst>
                            <p:childTnLst>
                              <p:par>
                                <p:cTn id="21" presetID="0" presetClass="path" presetSubtype="0" accel="50000" decel="50000" fill="hold" nodeType="afterEffect">
                                  <p:stCondLst>
                                    <p:cond delay="0"/>
                                  </p:stCondLst>
                                  <p:childTnLst>
                                    <p:animMotion origin="layout" path="M -8.47737E-6 -2.22222E-6 L -8.47737E-6 0.16227 L 0.00115 0.18565 L 0.00552 0.19884 L 0.01298 0.20787 L 0.0216 0.20903 L 0.03021 0.20347 L 0.03883 0.18889 L 0.04745 0.16898 L 0.05555 0.13773 L 0.06597 0.09005 L 0.07214 0.04236 L 0.0778 0.00231 L 0.0778 0.16551 L 0.08088 0.18449 L 0.08577 0.1956 L 0.09014 0.20231 L 0.10185 0.20671 L 0.11046 0.20555 L 0.12036 0.19676 L 0.13078 0.17014 L 0.14377 0.12893 L 0.15303 0.08218 L 0.1574 0.04792 L 0.15804 0.00116 L 0.15804 0.17014 L 0.15984 0.18889 L 0.16473 0.20116 L 0.17219 0.20555 L 0.17708 0.20555 L 0.18634 0.20116 L 0.19688 0.18565 L 0.20858 0.14884 L 0.22029 0.09884 " pathEditMode="relative" ptsTypes="AAAAAAAAAAAAAAAAAAAAAAAAAAAAAAAAAA">
                                      <p:cBhvr>
                                        <p:cTn id="22" dur="13000" fill="hold"/>
                                        <p:tgtEl>
                                          <p:spTgt spid="15"/>
                                        </p:tgtEl>
                                        <p:attrNameLst>
                                          <p:attrName>ppt_x</p:attrName>
                                          <p:attrName>ppt_y</p:attrName>
                                        </p:attrNameLst>
                                      </p:cBhvr>
                                    </p:animMotion>
                                  </p:childTnLst>
                                </p:cTn>
                              </p:par>
                            </p:childTnLst>
                          </p:cTn>
                        </p:par>
                        <p:par>
                          <p:cTn id="23" fill="hold">
                            <p:stCondLst>
                              <p:cond delay="28500"/>
                            </p:stCondLst>
                            <p:childTnLst>
                              <p:par>
                                <p:cTn id="24" presetID="2" presetClass="exit" presetSubtype="4" fill="hold" nodeType="afterEffect">
                                  <p:stCondLst>
                                    <p:cond delay="0"/>
                                  </p:stCondLst>
                                  <p:childTnLst>
                                    <p:anim calcmode="lin" valueType="num">
                                      <p:cBhvr additive="base">
                                        <p:cTn id="25" dur="500"/>
                                        <p:tgtEl>
                                          <p:spTgt spid="15"/>
                                        </p:tgtEl>
                                        <p:attrNameLst>
                                          <p:attrName>ppt_x</p:attrName>
                                        </p:attrNameLst>
                                      </p:cBhvr>
                                      <p:tavLst>
                                        <p:tav tm="0">
                                          <p:val>
                                            <p:strVal val="ppt_x"/>
                                          </p:val>
                                        </p:tav>
                                        <p:tav tm="100000">
                                          <p:val>
                                            <p:strVal val="ppt_x"/>
                                          </p:val>
                                        </p:tav>
                                      </p:tavLst>
                                    </p:anim>
                                    <p:anim calcmode="lin" valueType="num">
                                      <p:cBhvr additive="base">
                                        <p:cTn id="26" dur="500"/>
                                        <p:tgtEl>
                                          <p:spTgt spid="15"/>
                                        </p:tgtEl>
                                        <p:attrNameLst>
                                          <p:attrName>ppt_y</p:attrName>
                                        </p:attrNameLst>
                                      </p:cBhvr>
                                      <p:tavLst>
                                        <p:tav tm="0">
                                          <p:val>
                                            <p:strVal val="ppt_y"/>
                                          </p:val>
                                        </p:tav>
                                        <p:tav tm="100000">
                                          <p:val>
                                            <p:strVal val="1+ppt_h/2"/>
                                          </p:val>
                                        </p:tav>
                                      </p:tavLst>
                                    </p:anim>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415895741"/>
              </p:ext>
            </p:extLst>
          </p:nvPr>
        </p:nvGraphicFramePr>
        <p:xfrm>
          <a:off x="218629" y="838200"/>
          <a:ext cx="11880016" cy="5852160"/>
        </p:xfrm>
        <a:graphic>
          <a:graphicData uri="http://schemas.openxmlformats.org/drawingml/2006/table">
            <a:tbl>
              <a:tblPr firstRow="1" bandRow="1">
                <a:tableStyleId>{5C22544A-7EE6-4342-B048-85BDC9FD1C3A}</a:tableStyleId>
              </a:tblPr>
              <a:tblGrid>
                <a:gridCol w="742501">
                  <a:extLst>
                    <a:ext uri="{9D8B030D-6E8A-4147-A177-3AD203B41FA5}">
                      <a16:colId xmlns:a16="http://schemas.microsoft.com/office/drawing/2014/main" val="20000"/>
                    </a:ext>
                  </a:extLst>
                </a:gridCol>
                <a:gridCol w="742501">
                  <a:extLst>
                    <a:ext uri="{9D8B030D-6E8A-4147-A177-3AD203B41FA5}">
                      <a16:colId xmlns:a16="http://schemas.microsoft.com/office/drawing/2014/main" val="20001"/>
                    </a:ext>
                  </a:extLst>
                </a:gridCol>
                <a:gridCol w="742501">
                  <a:extLst>
                    <a:ext uri="{9D8B030D-6E8A-4147-A177-3AD203B41FA5}">
                      <a16:colId xmlns:a16="http://schemas.microsoft.com/office/drawing/2014/main" val="20002"/>
                    </a:ext>
                  </a:extLst>
                </a:gridCol>
                <a:gridCol w="742501">
                  <a:extLst>
                    <a:ext uri="{9D8B030D-6E8A-4147-A177-3AD203B41FA5}">
                      <a16:colId xmlns:a16="http://schemas.microsoft.com/office/drawing/2014/main" val="20003"/>
                    </a:ext>
                  </a:extLst>
                </a:gridCol>
                <a:gridCol w="742501">
                  <a:extLst>
                    <a:ext uri="{9D8B030D-6E8A-4147-A177-3AD203B41FA5}">
                      <a16:colId xmlns:a16="http://schemas.microsoft.com/office/drawing/2014/main" val="20004"/>
                    </a:ext>
                  </a:extLst>
                </a:gridCol>
                <a:gridCol w="742501">
                  <a:extLst>
                    <a:ext uri="{9D8B030D-6E8A-4147-A177-3AD203B41FA5}">
                      <a16:colId xmlns:a16="http://schemas.microsoft.com/office/drawing/2014/main" val="20005"/>
                    </a:ext>
                  </a:extLst>
                </a:gridCol>
                <a:gridCol w="742501">
                  <a:extLst>
                    <a:ext uri="{9D8B030D-6E8A-4147-A177-3AD203B41FA5}">
                      <a16:colId xmlns:a16="http://schemas.microsoft.com/office/drawing/2014/main" val="20006"/>
                    </a:ext>
                  </a:extLst>
                </a:gridCol>
                <a:gridCol w="742501">
                  <a:extLst>
                    <a:ext uri="{9D8B030D-6E8A-4147-A177-3AD203B41FA5}">
                      <a16:colId xmlns:a16="http://schemas.microsoft.com/office/drawing/2014/main" val="20007"/>
                    </a:ext>
                  </a:extLst>
                </a:gridCol>
                <a:gridCol w="742501">
                  <a:extLst>
                    <a:ext uri="{9D8B030D-6E8A-4147-A177-3AD203B41FA5}">
                      <a16:colId xmlns:a16="http://schemas.microsoft.com/office/drawing/2014/main" val="20008"/>
                    </a:ext>
                  </a:extLst>
                </a:gridCol>
                <a:gridCol w="742501">
                  <a:extLst>
                    <a:ext uri="{9D8B030D-6E8A-4147-A177-3AD203B41FA5}">
                      <a16:colId xmlns:a16="http://schemas.microsoft.com/office/drawing/2014/main" val="20009"/>
                    </a:ext>
                  </a:extLst>
                </a:gridCol>
                <a:gridCol w="742501">
                  <a:extLst>
                    <a:ext uri="{9D8B030D-6E8A-4147-A177-3AD203B41FA5}">
                      <a16:colId xmlns:a16="http://schemas.microsoft.com/office/drawing/2014/main" val="20010"/>
                    </a:ext>
                  </a:extLst>
                </a:gridCol>
                <a:gridCol w="742501">
                  <a:extLst>
                    <a:ext uri="{9D8B030D-6E8A-4147-A177-3AD203B41FA5}">
                      <a16:colId xmlns:a16="http://schemas.microsoft.com/office/drawing/2014/main" val="20011"/>
                    </a:ext>
                  </a:extLst>
                </a:gridCol>
                <a:gridCol w="742501">
                  <a:extLst>
                    <a:ext uri="{9D8B030D-6E8A-4147-A177-3AD203B41FA5}">
                      <a16:colId xmlns:a16="http://schemas.microsoft.com/office/drawing/2014/main" val="20012"/>
                    </a:ext>
                  </a:extLst>
                </a:gridCol>
                <a:gridCol w="742501">
                  <a:extLst>
                    <a:ext uri="{9D8B030D-6E8A-4147-A177-3AD203B41FA5}">
                      <a16:colId xmlns:a16="http://schemas.microsoft.com/office/drawing/2014/main" val="20013"/>
                    </a:ext>
                  </a:extLst>
                </a:gridCol>
                <a:gridCol w="742501">
                  <a:extLst>
                    <a:ext uri="{9D8B030D-6E8A-4147-A177-3AD203B41FA5}">
                      <a16:colId xmlns:a16="http://schemas.microsoft.com/office/drawing/2014/main" val="20014"/>
                    </a:ext>
                  </a:extLst>
                </a:gridCol>
                <a:gridCol w="742501">
                  <a:extLst>
                    <a:ext uri="{9D8B030D-6E8A-4147-A177-3AD203B41FA5}">
                      <a16:colId xmlns:a16="http://schemas.microsoft.com/office/drawing/2014/main" val="20015"/>
                    </a:ext>
                  </a:extLst>
                </a:gridCol>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171" y="-20081"/>
            <a:ext cx="2750229" cy="1712343"/>
          </a:xfrm>
          <a:prstGeom prst="rect">
            <a:avLst/>
          </a:prstGeom>
        </p:spPr>
      </p:pic>
      <p:sp>
        <p:nvSpPr>
          <p:cNvPr id="16" name="TextBox 15"/>
          <p:cNvSpPr txBox="1"/>
          <p:nvPr/>
        </p:nvSpPr>
        <p:spPr>
          <a:xfrm>
            <a:off x="-1100232" y="1689844"/>
            <a:ext cx="8415432" cy="8956100"/>
          </a:xfrm>
          <a:prstGeom prst="rect">
            <a:avLst/>
          </a:prstGeom>
          <a:noFill/>
        </p:spPr>
        <p:txBody>
          <a:bodyPr wrap="square" lIns="121725" tIns="60862" rIns="121725" bIns="60862" rtlCol="0">
            <a:spAutoFit/>
          </a:bodyPr>
          <a:lstStyle/>
          <a:p>
            <a:pPr algn="ctr"/>
            <a:r>
              <a:rPr lang="en-US" sz="28700">
                <a:solidFill>
                  <a:srgbClr val="FF0000"/>
                </a:solidFill>
                <a:latin typeface="HP001 4 hàng" pitchFamily="34" charset="0"/>
              </a:rPr>
              <a:t> Ǉrâu </a:t>
            </a:r>
          </a:p>
        </p:txBody>
      </p:sp>
      <p:sp>
        <p:nvSpPr>
          <p:cNvPr id="15" name="TextBox 14"/>
          <p:cNvSpPr txBox="1"/>
          <p:nvPr/>
        </p:nvSpPr>
        <p:spPr>
          <a:xfrm>
            <a:off x="7281915" y="3090202"/>
            <a:ext cx="4362171" cy="2277349"/>
          </a:xfrm>
          <a:prstGeom prst="rect">
            <a:avLst/>
          </a:prstGeom>
          <a:noFill/>
        </p:spPr>
        <p:txBody>
          <a:bodyPr wrap="square" lIns="121725" tIns="60862" rIns="121725" bIns="60862" rtlCol="0">
            <a:spAutoFit/>
          </a:bodyPr>
          <a:lstStyle/>
          <a:p>
            <a:pPr algn="ctr"/>
            <a:r>
              <a:rPr lang="en-US" sz="14000">
                <a:solidFill>
                  <a:srgbClr val="FF0000"/>
                </a:solidFill>
                <a:latin typeface="HP001 4 hàng" pitchFamily="34" charset="0"/>
              </a:rPr>
              <a:t> Ǉrâu </a:t>
            </a:r>
          </a:p>
        </p:txBody>
      </p:sp>
      <p:pic>
        <p:nvPicPr>
          <p:cNvPr id="9"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533775" y="-1466850"/>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56260" y="-494384"/>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43106" y="-1234440"/>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282440" y="-1234440"/>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1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4.23868E-6 1.11111E-6 L 0.01981 -0.07894 L 0.02662 -0.11366 L 0.02662 -0.2169 L 0.02714 0.05555 L 0.02778 0.07338 L 0.03215 0.08657 L 0.03948 0.09676 L 0.04759 0.09676 L 0.0562 0.09213 L 0.06726 0.07546 L 0.07601 0.04444 L 0.08771 -0.00324 L 0.09774 -0.05324 L 0.09954 -0.09676 L 0.09697 -0.11921 L 0.09195 -0.13033 L 0.08578 -0.13634 L 0.08218 -0.13472 L 0.07845 -0.12917 L 0.07781 -0.11806 L 0.08334 -0.10695 L 0.0908 -0.10232 L 0.10751 -0.10139 L 0.12796 -0.1 L 0.13594 -0.0956 L 0.14519 -0.08565 L 0.15072 -0.07454 L 0.15381 -0.06343 L 0.15638 -0.05 L 0.15638 0.06227 L 0.15947 0.08217 L 0.165 0.09329 L 0.17284 0.09792 L 0.18287 0.09444 L 0.19213 0.08102 L 0.20448 0.04884 L 0.21361 0.00787 L 0.21683 -0.01898 L 0.21991 -0.04769 L 0.22981 -0.07338 L 0.24332 -0.09445 L 0.25515 -0.10139 L 0.26929 -0.10347 L 0.27855 -0.09792 L 0.28653 -0.08658 L 0.27611 -0.09884 L 0.26801 -0.10347 L 0.25386 -0.1 L 0.24216 -0.09329 L 0.23663 -0.08102 L 0.22608 -0.06227 L 0.21991 -0.04213 L 0.21683 -0.00995 L 0.21683 0.01667 L 0.2212 0.04329 L 0.22853 0.06551 L 0.23714 0.07893 L 0.24769 0.09213 L 0.26376 0.09676 L 0.2792 0.08889 L 0.28961 0.06898 L 0.29784 0.03819 L 0.30157 0.00255 L 0.30029 -0.02408 L 0.29887 -0.05 L 0.29154 -0.07454 L 0.28653 -0.08773 " pathEditMode="relative" rAng="0" ptsTypes="AAAAAAAAAAAAAAAAAAAAAAAAAAAAAAAAAAAAAAAAAAAAAAAAAAAAAAAAAAAAAAAAAAAA">
                                      <p:cBhvr>
                                        <p:cTn id="11" dur="18000" fill="hold"/>
                                        <p:tgtEl>
                                          <p:spTgt spid="17"/>
                                        </p:tgtEl>
                                        <p:attrNameLst>
                                          <p:attrName>ppt_x</p:attrName>
                                          <p:attrName>ppt_y</p:attrName>
                                        </p:attrNameLst>
                                      </p:cBhvr>
                                      <p:rCtr x="15072" y="-5949"/>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9500"/>
                            </p:stCondLst>
                            <p:childTnLst>
                              <p:par>
                                <p:cTn id="21" presetID="0" presetClass="path" presetSubtype="0" accel="50000" decel="50000" fill="hold" nodeType="afterEffect">
                                  <p:stCondLst>
                                    <p:cond delay="0"/>
                                  </p:stCondLst>
                                  <p:childTnLst>
                                    <p:animMotion origin="layout" path="M -8.47737E-6 -2.22222E-6 L -8.47737E-6 0.16227 L 0.00115 0.18565 L 0.00552 0.19884 L 0.01298 0.20787 L 0.0216 0.20903 L 0.03021 0.20347 L 0.03883 0.18889 L 0.04745 0.16898 L 0.05555 0.13773 L 0.06597 0.09005 L 0.07214 0.04236 L 0.0778 0.00231 L 0.0778 0.16551 L 0.08088 0.18449 L 0.08577 0.1956 L 0.09014 0.20231 L 0.10185 0.20671 L 0.11046 0.20555 L 0.12036 0.19676 L 0.13078 0.17014 L 0.14377 0.12893 L 0.15303 0.08218 L 0.1574 0.04792 L 0.15804 0.00116 L 0.15804 0.17014 L 0.15984 0.18889 L 0.16473 0.20116 L 0.17219 0.20555 L 0.17708 0.20555 L 0.18634 0.20116 L 0.19688 0.18565 L 0.20858 0.14884 L 0.22029 0.09884 " pathEditMode="relative" ptsTypes="AAAAAAAAAAAAAAAAAAAAAAAAAAAAAAAAAA">
                                      <p:cBhvr>
                                        <p:cTn id="22" dur="13000" fill="hold"/>
                                        <p:tgtEl>
                                          <p:spTgt spid="8"/>
                                        </p:tgtEl>
                                        <p:attrNameLst>
                                          <p:attrName>ppt_x</p:attrName>
                                          <p:attrName>ppt_y</p:attrName>
                                        </p:attrNameLst>
                                      </p:cBhvr>
                                    </p:animMotion>
                                  </p:childTnLst>
                                </p:cTn>
                              </p:par>
                            </p:childTnLst>
                          </p:cTn>
                        </p:par>
                        <p:par>
                          <p:cTn id="23" fill="hold">
                            <p:stCondLst>
                              <p:cond delay="32500"/>
                            </p:stCondLst>
                            <p:childTnLst>
                              <p:par>
                                <p:cTn id="24" presetID="10" presetClass="exit" presetSubtype="0" fill="hold" nodeType="after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330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33500"/>
                            </p:stCondLst>
                            <p:childTnLst>
                              <p:par>
                                <p:cTn id="32" presetID="0" presetClass="path" presetSubtype="0" accel="50000" decel="50000" fill="hold" nodeType="afterEffect">
                                  <p:stCondLst>
                                    <p:cond delay="0"/>
                                  </p:stCondLst>
                                  <p:childTnLst>
                                    <p:animMotion origin="layout" path="M -2.46914E-6 -7.40741E-7 L 0.05787 0.00023 " pathEditMode="relative" ptsTypes="AA">
                                      <p:cBhvr>
                                        <p:cTn id="33" dur="2000" fill="hold"/>
                                        <p:tgtEl>
                                          <p:spTgt spid="12"/>
                                        </p:tgtEl>
                                        <p:attrNameLst>
                                          <p:attrName>ppt_x</p:attrName>
                                          <p:attrName>ppt_y</p:attrName>
                                        </p:attrNameLst>
                                      </p:cBhvr>
                                    </p:animMotion>
                                  </p:childTnLst>
                                </p:cTn>
                              </p:par>
                            </p:childTnLst>
                          </p:cTn>
                        </p:par>
                        <p:par>
                          <p:cTn id="34" fill="hold">
                            <p:stCondLst>
                              <p:cond delay="35500"/>
                            </p:stCondLst>
                            <p:childTnLst>
                              <p:par>
                                <p:cTn id="35" presetID="10" presetClass="exit" presetSubtype="0" fill="hold" nodeType="after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par>
                          <p:cTn id="38" fill="hold">
                            <p:stCondLst>
                              <p:cond delay="36000"/>
                            </p:stCondLst>
                            <p:childTnLst>
                              <p:par>
                                <p:cTn id="39" presetID="1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36500"/>
                            </p:stCondLst>
                            <p:childTnLst>
                              <p:par>
                                <p:cTn id="43" presetID="0" presetClass="path" presetSubtype="0" accel="50000" decel="50000" fill="hold" nodeType="afterEffect">
                                  <p:stCondLst>
                                    <p:cond delay="0"/>
                                  </p:stCondLst>
                                  <p:childTnLst>
                                    <p:animMotion origin="layout" path="M -2.46914E-6 -3.7037E-6 L 0.01235 -0.0125 L 0.02084 -0.025 L 0.02778 -0.03611 L 0.03395 -0.02361 L 0.04013 -0.01388 L 0.0517 -3.7037E-6 " pathEditMode="relative" ptsTypes="AAAAAAA">
                                      <p:cBhvr>
                                        <p:cTn id="44" dur="2000" fill="hold"/>
                                        <p:tgtEl>
                                          <p:spTgt spid="9"/>
                                        </p:tgtEl>
                                        <p:attrNameLst>
                                          <p:attrName>ppt_x</p:attrName>
                                          <p:attrName>ppt_y</p:attrName>
                                        </p:attrNameLst>
                                      </p:cBhvr>
                                    </p:animMotion>
                                  </p:childTnLst>
                                </p:cTn>
                              </p:par>
                            </p:childTnLst>
                          </p:cTn>
                        </p:par>
                        <p:par>
                          <p:cTn id="45" fill="hold">
                            <p:stCondLst>
                              <p:cond delay="38500"/>
                            </p:stCondLst>
                            <p:childTnLst>
                              <p:par>
                                <p:cTn id="46" presetID="2" presetClass="exit" presetSubtype="4" fill="hold" nodeType="afterEffect">
                                  <p:stCondLst>
                                    <p:cond delay="0"/>
                                  </p:stCondLst>
                                  <p:childTnLst>
                                    <p:anim calcmode="lin" valueType="num">
                                      <p:cBhvr additive="base">
                                        <p:cTn id="47" dur="500"/>
                                        <p:tgtEl>
                                          <p:spTgt spid="9"/>
                                        </p:tgtEl>
                                        <p:attrNameLst>
                                          <p:attrName>ppt_x</p:attrName>
                                        </p:attrNameLst>
                                      </p:cBhvr>
                                      <p:tavLst>
                                        <p:tav tm="0">
                                          <p:val>
                                            <p:strVal val="ppt_x"/>
                                          </p:val>
                                        </p:tav>
                                        <p:tav tm="100000">
                                          <p:val>
                                            <p:strVal val="ppt_x"/>
                                          </p:val>
                                        </p:tav>
                                      </p:tavLst>
                                    </p:anim>
                                    <p:anim calcmode="lin" valueType="num">
                                      <p:cBhvr additive="base">
                                        <p:cTn id="48" dur="500"/>
                                        <p:tgtEl>
                                          <p:spTgt spid="9"/>
                                        </p:tgtEl>
                                        <p:attrNameLst>
                                          <p:attrName>ppt_y</p:attrName>
                                        </p:attrNameLst>
                                      </p:cBhvr>
                                      <p:tavLst>
                                        <p:tav tm="0">
                                          <p:val>
                                            <p:strVal val="ppt_y"/>
                                          </p:val>
                                        </p:tav>
                                        <p:tav tm="100000">
                                          <p:val>
                                            <p:strVal val="1+ppt_h/2"/>
                                          </p:val>
                                        </p:tav>
                                      </p:tavLst>
                                    </p:anim>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509900326"/>
              </p:ext>
            </p:extLst>
          </p:nvPr>
        </p:nvGraphicFramePr>
        <p:xfrm>
          <a:off x="218629" y="838200"/>
          <a:ext cx="11880016" cy="5852160"/>
        </p:xfrm>
        <a:graphic>
          <a:graphicData uri="http://schemas.openxmlformats.org/drawingml/2006/table">
            <a:tbl>
              <a:tblPr firstRow="1" bandRow="1">
                <a:tableStyleId>{5C22544A-7EE6-4342-B048-85BDC9FD1C3A}</a:tableStyleId>
              </a:tblPr>
              <a:tblGrid>
                <a:gridCol w="742501">
                  <a:extLst>
                    <a:ext uri="{9D8B030D-6E8A-4147-A177-3AD203B41FA5}">
                      <a16:colId xmlns:a16="http://schemas.microsoft.com/office/drawing/2014/main" val="20000"/>
                    </a:ext>
                  </a:extLst>
                </a:gridCol>
                <a:gridCol w="742501">
                  <a:extLst>
                    <a:ext uri="{9D8B030D-6E8A-4147-A177-3AD203B41FA5}">
                      <a16:colId xmlns:a16="http://schemas.microsoft.com/office/drawing/2014/main" val="20001"/>
                    </a:ext>
                  </a:extLst>
                </a:gridCol>
                <a:gridCol w="742501">
                  <a:extLst>
                    <a:ext uri="{9D8B030D-6E8A-4147-A177-3AD203B41FA5}">
                      <a16:colId xmlns:a16="http://schemas.microsoft.com/office/drawing/2014/main" val="20002"/>
                    </a:ext>
                  </a:extLst>
                </a:gridCol>
                <a:gridCol w="742501">
                  <a:extLst>
                    <a:ext uri="{9D8B030D-6E8A-4147-A177-3AD203B41FA5}">
                      <a16:colId xmlns:a16="http://schemas.microsoft.com/office/drawing/2014/main" val="20003"/>
                    </a:ext>
                  </a:extLst>
                </a:gridCol>
                <a:gridCol w="742501">
                  <a:extLst>
                    <a:ext uri="{9D8B030D-6E8A-4147-A177-3AD203B41FA5}">
                      <a16:colId xmlns:a16="http://schemas.microsoft.com/office/drawing/2014/main" val="20004"/>
                    </a:ext>
                  </a:extLst>
                </a:gridCol>
                <a:gridCol w="742501">
                  <a:extLst>
                    <a:ext uri="{9D8B030D-6E8A-4147-A177-3AD203B41FA5}">
                      <a16:colId xmlns:a16="http://schemas.microsoft.com/office/drawing/2014/main" val="20005"/>
                    </a:ext>
                  </a:extLst>
                </a:gridCol>
                <a:gridCol w="742501">
                  <a:extLst>
                    <a:ext uri="{9D8B030D-6E8A-4147-A177-3AD203B41FA5}">
                      <a16:colId xmlns:a16="http://schemas.microsoft.com/office/drawing/2014/main" val="20006"/>
                    </a:ext>
                  </a:extLst>
                </a:gridCol>
                <a:gridCol w="742501">
                  <a:extLst>
                    <a:ext uri="{9D8B030D-6E8A-4147-A177-3AD203B41FA5}">
                      <a16:colId xmlns:a16="http://schemas.microsoft.com/office/drawing/2014/main" val="20007"/>
                    </a:ext>
                  </a:extLst>
                </a:gridCol>
                <a:gridCol w="742501">
                  <a:extLst>
                    <a:ext uri="{9D8B030D-6E8A-4147-A177-3AD203B41FA5}">
                      <a16:colId xmlns:a16="http://schemas.microsoft.com/office/drawing/2014/main" val="20008"/>
                    </a:ext>
                  </a:extLst>
                </a:gridCol>
                <a:gridCol w="742501">
                  <a:extLst>
                    <a:ext uri="{9D8B030D-6E8A-4147-A177-3AD203B41FA5}">
                      <a16:colId xmlns:a16="http://schemas.microsoft.com/office/drawing/2014/main" val="20009"/>
                    </a:ext>
                  </a:extLst>
                </a:gridCol>
                <a:gridCol w="742501">
                  <a:extLst>
                    <a:ext uri="{9D8B030D-6E8A-4147-A177-3AD203B41FA5}">
                      <a16:colId xmlns:a16="http://schemas.microsoft.com/office/drawing/2014/main" val="20010"/>
                    </a:ext>
                  </a:extLst>
                </a:gridCol>
                <a:gridCol w="742501">
                  <a:extLst>
                    <a:ext uri="{9D8B030D-6E8A-4147-A177-3AD203B41FA5}">
                      <a16:colId xmlns:a16="http://schemas.microsoft.com/office/drawing/2014/main" val="20011"/>
                    </a:ext>
                  </a:extLst>
                </a:gridCol>
                <a:gridCol w="742501">
                  <a:extLst>
                    <a:ext uri="{9D8B030D-6E8A-4147-A177-3AD203B41FA5}">
                      <a16:colId xmlns:a16="http://schemas.microsoft.com/office/drawing/2014/main" val="20012"/>
                    </a:ext>
                  </a:extLst>
                </a:gridCol>
                <a:gridCol w="742501">
                  <a:extLst>
                    <a:ext uri="{9D8B030D-6E8A-4147-A177-3AD203B41FA5}">
                      <a16:colId xmlns:a16="http://schemas.microsoft.com/office/drawing/2014/main" val="20013"/>
                    </a:ext>
                  </a:extLst>
                </a:gridCol>
                <a:gridCol w="742501">
                  <a:extLst>
                    <a:ext uri="{9D8B030D-6E8A-4147-A177-3AD203B41FA5}">
                      <a16:colId xmlns:a16="http://schemas.microsoft.com/office/drawing/2014/main" val="20014"/>
                    </a:ext>
                  </a:extLst>
                </a:gridCol>
                <a:gridCol w="742501">
                  <a:extLst>
                    <a:ext uri="{9D8B030D-6E8A-4147-A177-3AD203B41FA5}">
                      <a16:colId xmlns:a16="http://schemas.microsoft.com/office/drawing/2014/main" val="20015"/>
                    </a:ext>
                  </a:extLst>
                </a:gridCol>
              </a:tblGrid>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9813" marR="119813"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171" y="-20081"/>
            <a:ext cx="2750229" cy="1712343"/>
          </a:xfrm>
          <a:prstGeom prst="rect">
            <a:avLst/>
          </a:prstGeom>
        </p:spPr>
      </p:pic>
      <p:sp>
        <p:nvSpPr>
          <p:cNvPr id="15" name="TextBox 14"/>
          <p:cNvSpPr txBox="1"/>
          <p:nvPr/>
        </p:nvSpPr>
        <p:spPr>
          <a:xfrm>
            <a:off x="7068456" y="3090202"/>
            <a:ext cx="4362171" cy="2277349"/>
          </a:xfrm>
          <a:prstGeom prst="rect">
            <a:avLst/>
          </a:prstGeom>
          <a:noFill/>
        </p:spPr>
        <p:txBody>
          <a:bodyPr wrap="square" lIns="121725" tIns="60862" rIns="121725" bIns="60862" rtlCol="0">
            <a:spAutoFit/>
          </a:bodyPr>
          <a:lstStyle/>
          <a:p>
            <a:pPr algn="ctr"/>
            <a:r>
              <a:rPr lang="el-GR" sz="14000">
                <a:solidFill>
                  <a:srgbClr val="FF0000"/>
                </a:solidFill>
                <a:latin typeface="HP001 4 hàng" pitchFamily="34" charset="0"/>
              </a:rPr>
              <a:t>Ι</a:t>
            </a:r>
            <a:r>
              <a:rPr lang="en-US" sz="14000">
                <a:solidFill>
                  <a:srgbClr val="FF0000"/>
                </a:solidFill>
                <a:latin typeface="HP001 4 hàng" pitchFamily="34" charset="0"/>
              </a:rPr>
              <a:t>ğu </a:t>
            </a:r>
          </a:p>
        </p:txBody>
      </p:sp>
      <p:sp>
        <p:nvSpPr>
          <p:cNvPr id="16" name="TextBox 15"/>
          <p:cNvSpPr txBox="1"/>
          <p:nvPr/>
        </p:nvSpPr>
        <p:spPr>
          <a:xfrm>
            <a:off x="-1158288" y="1689844"/>
            <a:ext cx="8415432" cy="4539506"/>
          </a:xfrm>
          <a:prstGeom prst="rect">
            <a:avLst/>
          </a:prstGeom>
          <a:noFill/>
        </p:spPr>
        <p:txBody>
          <a:bodyPr wrap="square" lIns="121725" tIns="60862" rIns="121725" bIns="60862" rtlCol="0">
            <a:spAutoFit/>
          </a:bodyPr>
          <a:lstStyle/>
          <a:p>
            <a:pPr algn="ctr"/>
            <a:r>
              <a:rPr lang="el-GR" sz="28700">
                <a:solidFill>
                  <a:srgbClr val="FF0000"/>
                </a:solidFill>
                <a:latin typeface="HP001 4 hàng" pitchFamily="34" charset="0"/>
              </a:rPr>
              <a:t>Ι</a:t>
            </a:r>
            <a:r>
              <a:rPr lang="en-US" sz="28700">
                <a:solidFill>
                  <a:srgbClr val="FF0000"/>
                </a:solidFill>
                <a:latin typeface="HP001 4 hàng" pitchFamily="34" charset="0"/>
              </a:rPr>
              <a:t>ğu </a:t>
            </a:r>
          </a:p>
        </p:txBody>
      </p:sp>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303145" y="-1885950"/>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141220" y="-1463040"/>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914400" y="-495019"/>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899160" y="-1234440"/>
            <a:ext cx="3667618"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84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5.67901E-6 -3.7037E-6 L 0.02237 -0.09444 L 0.02623 -0.13055 L 0.02623 -0.21528 L 0.02623 0.06528 L 0.02854 0.08056 L 0.03472 0.09306 L 0.04243 0.09722 L 0.05246 0.09722 L 0.07407 0.0875 L 0.1111 0.04167 L 0.13194 -0.00555 L 0.14043 -0.03889 L 0.14351 -0.06667 L 0.14274 -0.08611 L 0.13657 -0.09861 L 0.12422 -0.10417 L 0.1111 -0.09722 L 0.09644 -0.075 L 0.08796 -0.04861 L 0.08333 -0.02917 C 0.07985 -0.00139 0.08024 -0.01273 0.08024 0.00417 L 0.07947 0.01945 L 0.08101 0.04861 L 0.08873 0.07222 C 0.09992 0.08958 0.09477 0.08889 0.10107 0.08889 L 0.10956 0.09861 L 0.12191 0.09722 L 0.1358 0.08889 L 0.15046 0.07222 L 0.16435 0.04722 L 0.17901 0.00278 L 0.18827 -0.05139 L 0.19444 -0.10833 L 0.19444 0.05417 L 0.19752 0.07778 L 0.20447 0.09167 L 0.21219 0.09445 L 0.22299 0.09445 L 0.2361 0.08472 L 0.24922 0.05278 L 0.26774 -0.01528 L 0.27314 -0.05555 L 0.27469 -0.10833 L 0.27469 0.05972 L 0.27854 0.08195 L 0.28626 0.09306 L 0.29552 0.09583 L 0.31481 0.07083 L 0.32484 0.03472 L 0.33719 -0.00972 " pathEditMode="relative" ptsTypes="AAAAAAAAAAAAAAAAAAAAfAAAfAAAAAAAAAAAAAAAAAAAAAAAAAA">
                                      <p:cBhvr>
                                        <p:cTn id="11" dur="18000" fill="hold"/>
                                        <p:tgtEl>
                                          <p:spTgt spid="17"/>
                                        </p:tgtEl>
                                        <p:attrNameLst>
                                          <p:attrName>ppt_x</p:attrName>
                                          <p:attrName>ppt_y</p:attrName>
                                        </p:attrNameLst>
                                      </p:cBhvr>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19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9500"/>
                            </p:stCondLst>
                            <p:childTnLst>
                              <p:par>
                                <p:cTn id="21" presetID="0" presetClass="path" presetSubtype="0" accel="50000" decel="50000" fill="hold" nodeType="afterEffect">
                                  <p:stCondLst>
                                    <p:cond delay="0"/>
                                  </p:stCondLst>
                                  <p:childTnLst>
                                    <p:animMotion origin="layout" path="M -2.46914E-6 -7.40741E-7 L 0.05787 0.00023 " pathEditMode="relative" ptsTypes="AA">
                                      <p:cBhvr>
                                        <p:cTn id="22" dur="2000" fill="hold"/>
                                        <p:tgtEl>
                                          <p:spTgt spid="9"/>
                                        </p:tgtEl>
                                        <p:attrNameLst>
                                          <p:attrName>ppt_x</p:attrName>
                                          <p:attrName>ppt_y</p:attrName>
                                        </p:attrNameLst>
                                      </p:cBhvr>
                                    </p:animMotion>
                                  </p:childTnLst>
                                </p:cTn>
                              </p:par>
                            </p:childTnLst>
                          </p:cTn>
                        </p:par>
                        <p:par>
                          <p:cTn id="23" fill="hold">
                            <p:stCondLst>
                              <p:cond delay="21500"/>
                            </p:stCondLst>
                            <p:childTnLst>
                              <p:par>
                                <p:cTn id="24" presetID="10" presetClass="exit" presetSubtype="0" fill="hold" nodeType="after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par>
                          <p:cTn id="27" fill="hold">
                            <p:stCondLst>
                              <p:cond delay="220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22500"/>
                            </p:stCondLst>
                            <p:childTnLst>
                              <p:par>
                                <p:cTn id="32" presetID="0" presetClass="path" presetSubtype="0" accel="50000" decel="50000" fill="hold" nodeType="afterEffect">
                                  <p:stCondLst>
                                    <p:cond delay="0"/>
                                  </p:stCondLst>
                                  <p:childTnLst>
                                    <p:animMotion origin="layout" path="M -2.46914E-6 -3.7037E-6 L 0.01235 -0.0125 L 0.02084 -0.025 L 0.02778 -0.03611 L 0.03395 -0.02361 L 0.04013 -0.01388 L 0.0517 -3.7037E-6 " pathEditMode="relative" ptsTypes="AAAAAAA">
                                      <p:cBhvr>
                                        <p:cTn id="33" dur="2500" fill="hold"/>
                                        <p:tgtEl>
                                          <p:spTgt spid="8"/>
                                        </p:tgtEl>
                                        <p:attrNameLst>
                                          <p:attrName>ppt_x</p:attrName>
                                          <p:attrName>ppt_y</p:attrName>
                                        </p:attrNameLst>
                                      </p:cBhvr>
                                    </p:animMotion>
                                  </p:childTnLst>
                                </p:cTn>
                              </p:par>
                            </p:childTnLst>
                          </p:cTn>
                        </p:par>
                        <p:par>
                          <p:cTn id="34" fill="hold">
                            <p:stCondLst>
                              <p:cond delay="25000"/>
                            </p:stCondLst>
                            <p:childTnLst>
                              <p:par>
                                <p:cTn id="35" presetID="10" presetClass="exit" presetSubtype="0" fill="hold" nodeType="after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par>
                          <p:cTn id="38" fill="hold">
                            <p:stCondLst>
                              <p:cond delay="255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26000"/>
                            </p:stCondLst>
                            <p:childTnLst>
                              <p:par>
                                <p:cTn id="43" presetID="0" presetClass="path" presetSubtype="0" accel="50000" decel="50000" fill="hold" nodeType="afterEffect">
                                  <p:stCondLst>
                                    <p:cond delay="0"/>
                                  </p:stCondLst>
                                  <p:childTnLst>
                                    <p:animMotion origin="layout" path="M 1.23457E-7 1.48148E-6 L 0.00103 -0.00648 L 0.00309 -0.01389 L 0.00566 -0.01852 L 0.00978 -0.02222 L 0.01338 -0.0213 L 0.01749 -0.01482 L 0.02212 -0.00648 L 0.0283 0.00185 L 0.03395 0.00278 L 0.03858 -0.00463 L 0.04064 -0.01204 L 0.04116 -0.01759 " pathEditMode="relative" ptsTypes="AAAAAAAAAAAAA">
                                      <p:cBhvr>
                                        <p:cTn id="44" dur="2000" fill="hold"/>
                                        <p:tgtEl>
                                          <p:spTgt spid="12"/>
                                        </p:tgtEl>
                                        <p:attrNameLst>
                                          <p:attrName>ppt_x</p:attrName>
                                          <p:attrName>ppt_y</p:attrName>
                                        </p:attrNameLst>
                                      </p:cBhvr>
                                    </p:animMotion>
                                  </p:childTnLst>
                                </p:cTn>
                              </p:par>
                            </p:childTnLst>
                          </p:cTn>
                        </p:par>
                        <p:par>
                          <p:cTn id="45" fill="hold">
                            <p:stCondLst>
                              <p:cond delay="28000"/>
                            </p:stCondLst>
                            <p:childTnLst>
                              <p:par>
                                <p:cTn id="46" presetID="2" presetClass="exit" presetSubtype="4" fill="hold" nodeType="afterEffect">
                                  <p:stCondLst>
                                    <p:cond delay="0"/>
                                  </p:stCondLst>
                                  <p:childTnLst>
                                    <p:anim calcmode="lin" valueType="num">
                                      <p:cBhvr additive="base">
                                        <p:cTn id="47" dur="500"/>
                                        <p:tgtEl>
                                          <p:spTgt spid="12"/>
                                        </p:tgtEl>
                                        <p:attrNameLst>
                                          <p:attrName>ppt_x</p:attrName>
                                        </p:attrNameLst>
                                      </p:cBhvr>
                                      <p:tavLst>
                                        <p:tav tm="0">
                                          <p:val>
                                            <p:strVal val="ppt_x"/>
                                          </p:val>
                                        </p:tav>
                                        <p:tav tm="100000">
                                          <p:val>
                                            <p:strVal val="ppt_x"/>
                                          </p:val>
                                        </p:tav>
                                      </p:tavLst>
                                    </p:anim>
                                    <p:anim calcmode="lin" valueType="num">
                                      <p:cBhvr additive="base">
                                        <p:cTn id="48" dur="500"/>
                                        <p:tgtEl>
                                          <p:spTgt spid="12"/>
                                        </p:tgtEl>
                                        <p:attrNameLst>
                                          <p:attrName>ppt_y</p:attrName>
                                        </p:attrNameLst>
                                      </p:cBhvr>
                                      <p:tavLst>
                                        <p:tav tm="0">
                                          <p:val>
                                            <p:strVal val="ppt_y"/>
                                          </p:val>
                                        </p:tav>
                                        <p:tav tm="100000">
                                          <p:val>
                                            <p:strVal val="1+ppt_h/2"/>
                                          </p:val>
                                        </p:tav>
                                      </p:tavLst>
                                    </p:anim>
                                    <p:set>
                                      <p:cBhvr>
                                        <p:cTn id="49" dur="1" fill="hold">
                                          <p:stCondLst>
                                            <p:cond delay="499"/>
                                          </p:stCondLst>
                                        </p:cTn>
                                        <p:tgtEl>
                                          <p:spTgt spid="1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1014"/>
        <p:cNvGrpSpPr/>
        <p:nvPr/>
      </p:nvGrpSpPr>
      <p:grpSpPr>
        <a:xfrm>
          <a:off x="0" y="0"/>
          <a:ext cx="0" cy="0"/>
          <a:chOff x="0" y="0"/>
          <a:chExt cx="0" cy="0"/>
        </a:xfrm>
      </p:grpSpPr>
      <p:grpSp>
        <p:nvGrpSpPr>
          <p:cNvPr id="3" name="Group 2"/>
          <p:cNvGrpSpPr/>
          <p:nvPr/>
        </p:nvGrpSpPr>
        <p:grpSpPr>
          <a:xfrm>
            <a:off x="3218919" y="1929997"/>
            <a:ext cx="5383242" cy="1138834"/>
            <a:chOff x="143293" y="1429216"/>
            <a:chExt cx="2513144"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Arial-Rounded" pitchFamily="34" charset="0"/>
                  <a:ea typeface="Arial-Rounded" pitchFamily="34" charset="0"/>
                  <a:cs typeface="Arial-Rounded" pitchFamily="34" charset="0"/>
                </a:rPr>
                <a:t>Khởi động</a:t>
              </a:r>
            </a:p>
          </p:txBody>
        </p:sp>
        <p:sp>
          <p:nvSpPr>
            <p:cNvPr id="5" name="Oval 4"/>
            <p:cNvSpPr/>
            <p:nvPr/>
          </p:nvSpPr>
          <p:spPr>
            <a:xfrm>
              <a:off x="143293" y="1458734"/>
              <a:ext cx="482131"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54704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900575105"/>
              </p:ext>
            </p:extLst>
          </p:nvPr>
        </p:nvGraphicFramePr>
        <p:xfrm>
          <a:off x="218630" y="838200"/>
          <a:ext cx="12065638" cy="5486400"/>
        </p:xfrm>
        <a:graphic>
          <a:graphicData uri="http://schemas.openxmlformats.org/drawingml/2006/table">
            <a:tbl>
              <a:tblPr firstRow="1" bandRow="1">
                <a:tableStyleId>{5C22544A-7EE6-4342-B048-85BDC9FD1C3A}</a:tableStyleId>
              </a:tblPr>
              <a:tblGrid>
                <a:gridCol w="464063">
                  <a:extLst>
                    <a:ext uri="{9D8B030D-6E8A-4147-A177-3AD203B41FA5}">
                      <a16:colId xmlns:a16="http://schemas.microsoft.com/office/drawing/2014/main" val="20000"/>
                    </a:ext>
                  </a:extLst>
                </a:gridCol>
                <a:gridCol w="464063">
                  <a:extLst>
                    <a:ext uri="{9D8B030D-6E8A-4147-A177-3AD203B41FA5}">
                      <a16:colId xmlns:a16="http://schemas.microsoft.com/office/drawing/2014/main" val="20001"/>
                    </a:ext>
                  </a:extLst>
                </a:gridCol>
                <a:gridCol w="464063">
                  <a:extLst>
                    <a:ext uri="{9D8B030D-6E8A-4147-A177-3AD203B41FA5}">
                      <a16:colId xmlns:a16="http://schemas.microsoft.com/office/drawing/2014/main" val="20002"/>
                    </a:ext>
                  </a:extLst>
                </a:gridCol>
                <a:gridCol w="464063">
                  <a:extLst>
                    <a:ext uri="{9D8B030D-6E8A-4147-A177-3AD203B41FA5}">
                      <a16:colId xmlns:a16="http://schemas.microsoft.com/office/drawing/2014/main" val="20003"/>
                    </a:ext>
                  </a:extLst>
                </a:gridCol>
                <a:gridCol w="464063">
                  <a:extLst>
                    <a:ext uri="{9D8B030D-6E8A-4147-A177-3AD203B41FA5}">
                      <a16:colId xmlns:a16="http://schemas.microsoft.com/office/drawing/2014/main" val="20004"/>
                    </a:ext>
                  </a:extLst>
                </a:gridCol>
                <a:gridCol w="464063">
                  <a:extLst>
                    <a:ext uri="{9D8B030D-6E8A-4147-A177-3AD203B41FA5}">
                      <a16:colId xmlns:a16="http://schemas.microsoft.com/office/drawing/2014/main" val="20005"/>
                    </a:ext>
                  </a:extLst>
                </a:gridCol>
                <a:gridCol w="464063">
                  <a:extLst>
                    <a:ext uri="{9D8B030D-6E8A-4147-A177-3AD203B41FA5}">
                      <a16:colId xmlns:a16="http://schemas.microsoft.com/office/drawing/2014/main" val="20006"/>
                    </a:ext>
                  </a:extLst>
                </a:gridCol>
                <a:gridCol w="464063">
                  <a:extLst>
                    <a:ext uri="{9D8B030D-6E8A-4147-A177-3AD203B41FA5}">
                      <a16:colId xmlns:a16="http://schemas.microsoft.com/office/drawing/2014/main" val="20007"/>
                    </a:ext>
                  </a:extLst>
                </a:gridCol>
                <a:gridCol w="336066">
                  <a:extLst>
                    <a:ext uri="{9D8B030D-6E8A-4147-A177-3AD203B41FA5}">
                      <a16:colId xmlns:a16="http://schemas.microsoft.com/office/drawing/2014/main" val="20008"/>
                    </a:ext>
                  </a:extLst>
                </a:gridCol>
                <a:gridCol w="592060">
                  <a:extLst>
                    <a:ext uri="{9D8B030D-6E8A-4147-A177-3AD203B41FA5}">
                      <a16:colId xmlns:a16="http://schemas.microsoft.com/office/drawing/2014/main" val="20009"/>
                    </a:ext>
                  </a:extLst>
                </a:gridCol>
                <a:gridCol w="464063">
                  <a:extLst>
                    <a:ext uri="{9D8B030D-6E8A-4147-A177-3AD203B41FA5}">
                      <a16:colId xmlns:a16="http://schemas.microsoft.com/office/drawing/2014/main" val="20010"/>
                    </a:ext>
                  </a:extLst>
                </a:gridCol>
                <a:gridCol w="464063">
                  <a:extLst>
                    <a:ext uri="{9D8B030D-6E8A-4147-A177-3AD203B41FA5}">
                      <a16:colId xmlns:a16="http://schemas.microsoft.com/office/drawing/2014/main" val="20011"/>
                    </a:ext>
                  </a:extLst>
                </a:gridCol>
                <a:gridCol w="464063">
                  <a:extLst>
                    <a:ext uri="{9D8B030D-6E8A-4147-A177-3AD203B41FA5}">
                      <a16:colId xmlns:a16="http://schemas.microsoft.com/office/drawing/2014/main" val="20012"/>
                    </a:ext>
                  </a:extLst>
                </a:gridCol>
                <a:gridCol w="464063">
                  <a:extLst>
                    <a:ext uri="{9D8B030D-6E8A-4147-A177-3AD203B41FA5}">
                      <a16:colId xmlns:a16="http://schemas.microsoft.com/office/drawing/2014/main" val="20013"/>
                    </a:ext>
                  </a:extLst>
                </a:gridCol>
                <a:gridCol w="464063">
                  <a:extLst>
                    <a:ext uri="{9D8B030D-6E8A-4147-A177-3AD203B41FA5}">
                      <a16:colId xmlns:a16="http://schemas.microsoft.com/office/drawing/2014/main" val="20014"/>
                    </a:ext>
                  </a:extLst>
                </a:gridCol>
                <a:gridCol w="464063">
                  <a:extLst>
                    <a:ext uri="{9D8B030D-6E8A-4147-A177-3AD203B41FA5}">
                      <a16:colId xmlns:a16="http://schemas.microsoft.com/office/drawing/2014/main" val="20015"/>
                    </a:ext>
                  </a:extLst>
                </a:gridCol>
                <a:gridCol w="464063">
                  <a:extLst>
                    <a:ext uri="{9D8B030D-6E8A-4147-A177-3AD203B41FA5}">
                      <a16:colId xmlns:a16="http://schemas.microsoft.com/office/drawing/2014/main" val="20016"/>
                    </a:ext>
                  </a:extLst>
                </a:gridCol>
                <a:gridCol w="464063">
                  <a:extLst>
                    <a:ext uri="{9D8B030D-6E8A-4147-A177-3AD203B41FA5}">
                      <a16:colId xmlns:a16="http://schemas.microsoft.com/office/drawing/2014/main" val="20017"/>
                    </a:ext>
                  </a:extLst>
                </a:gridCol>
                <a:gridCol w="464063">
                  <a:extLst>
                    <a:ext uri="{9D8B030D-6E8A-4147-A177-3AD203B41FA5}">
                      <a16:colId xmlns:a16="http://schemas.microsoft.com/office/drawing/2014/main" val="20018"/>
                    </a:ext>
                  </a:extLst>
                </a:gridCol>
                <a:gridCol w="464063">
                  <a:extLst>
                    <a:ext uri="{9D8B030D-6E8A-4147-A177-3AD203B41FA5}">
                      <a16:colId xmlns:a16="http://schemas.microsoft.com/office/drawing/2014/main" val="20019"/>
                    </a:ext>
                  </a:extLst>
                </a:gridCol>
                <a:gridCol w="464063">
                  <a:extLst>
                    <a:ext uri="{9D8B030D-6E8A-4147-A177-3AD203B41FA5}">
                      <a16:colId xmlns:a16="http://schemas.microsoft.com/office/drawing/2014/main" val="20020"/>
                    </a:ext>
                  </a:extLst>
                </a:gridCol>
                <a:gridCol w="464063">
                  <a:extLst>
                    <a:ext uri="{9D8B030D-6E8A-4147-A177-3AD203B41FA5}">
                      <a16:colId xmlns:a16="http://schemas.microsoft.com/office/drawing/2014/main" val="20021"/>
                    </a:ext>
                  </a:extLst>
                </a:gridCol>
                <a:gridCol w="464063">
                  <a:extLst>
                    <a:ext uri="{9D8B030D-6E8A-4147-A177-3AD203B41FA5}">
                      <a16:colId xmlns:a16="http://schemas.microsoft.com/office/drawing/2014/main" val="20022"/>
                    </a:ext>
                  </a:extLst>
                </a:gridCol>
                <a:gridCol w="464063">
                  <a:extLst>
                    <a:ext uri="{9D8B030D-6E8A-4147-A177-3AD203B41FA5}">
                      <a16:colId xmlns:a16="http://schemas.microsoft.com/office/drawing/2014/main" val="20023"/>
                    </a:ext>
                  </a:extLst>
                </a:gridCol>
                <a:gridCol w="464063">
                  <a:extLst>
                    <a:ext uri="{9D8B030D-6E8A-4147-A177-3AD203B41FA5}">
                      <a16:colId xmlns:a16="http://schemas.microsoft.com/office/drawing/2014/main" val="20024"/>
                    </a:ext>
                  </a:extLst>
                </a:gridCol>
                <a:gridCol w="464063">
                  <a:extLst>
                    <a:ext uri="{9D8B030D-6E8A-4147-A177-3AD203B41FA5}">
                      <a16:colId xmlns:a16="http://schemas.microsoft.com/office/drawing/2014/main" val="20025"/>
                    </a:ext>
                  </a:extLst>
                </a:gridCol>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8630" y="203423"/>
            <a:ext cx="3433014" cy="941185"/>
            <a:chOff x="63500" y="1429216"/>
            <a:chExt cx="2542972" cy="705889"/>
          </a:xfrm>
        </p:grpSpPr>
        <p:sp>
          <p:nvSpPr>
            <p:cNvPr id="13" name="Rounded Rectangle 12"/>
            <p:cNvSpPr/>
            <p:nvPr/>
          </p:nvSpPr>
          <p:spPr>
            <a:xfrm>
              <a:off x="384357" y="1429216"/>
              <a:ext cx="222211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Viết vở</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Rounded MT Bold" pitchFamily="34" charset="0"/>
                  <a:ea typeface="Arial-Rounded" pitchFamily="34" charset="0"/>
                  <a:cs typeface="Arial-Rounded" pitchFamily="34" charset="0"/>
                </a:rPr>
                <a:t>3</a:t>
              </a:r>
            </a:p>
          </p:txBody>
        </p:sp>
      </p:grpSp>
      <p:sp>
        <p:nvSpPr>
          <p:cNvPr id="10" name="TextBox 9"/>
          <p:cNvSpPr txBox="1"/>
          <p:nvPr/>
        </p:nvSpPr>
        <p:spPr>
          <a:xfrm>
            <a:off x="356514" y="893851"/>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au </a:t>
            </a:r>
            <a:r>
              <a:rPr lang="en-US" sz="9000">
                <a:solidFill>
                  <a:srgbClr val="FF0000"/>
                </a:solidFill>
                <a:latin typeface="HP001 4 hàng" pitchFamily="34" charset="0"/>
              </a:rPr>
              <a:t>au</a:t>
            </a:r>
          </a:p>
        </p:txBody>
      </p:sp>
      <p:sp>
        <p:nvSpPr>
          <p:cNvPr id="9" name="TextBox 8"/>
          <p:cNvSpPr txBox="1"/>
          <p:nvPr/>
        </p:nvSpPr>
        <p:spPr>
          <a:xfrm>
            <a:off x="7273778" y="893852"/>
            <a:ext cx="5800788"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âu </a:t>
            </a:r>
            <a:r>
              <a:rPr lang="en-US" sz="9000">
                <a:solidFill>
                  <a:srgbClr val="FF0000"/>
                </a:solidFill>
                <a:latin typeface="HP001 4 hàng" pitchFamily="34" charset="0"/>
              </a:rPr>
              <a:t>âu</a:t>
            </a:r>
            <a:r>
              <a:rPr lang="en-US" sz="18000">
                <a:solidFill>
                  <a:srgbClr val="FF0000"/>
                </a:solidFill>
                <a:latin typeface="HP001 4 hàng" pitchFamily="34" charset="0"/>
              </a:rPr>
              <a:t> </a:t>
            </a:r>
          </a:p>
        </p:txBody>
      </p:sp>
      <p:sp>
        <p:nvSpPr>
          <p:cNvPr id="11" name="TextBox 10"/>
          <p:cNvSpPr txBox="1"/>
          <p:nvPr/>
        </p:nvSpPr>
        <p:spPr>
          <a:xfrm>
            <a:off x="356514" y="4551452"/>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pitchFamily="34" charset="0"/>
              </a:rPr>
              <a:t>êu </a:t>
            </a:r>
            <a:r>
              <a:rPr lang="en-US" sz="9000">
                <a:solidFill>
                  <a:srgbClr val="FF0000"/>
                </a:solidFill>
                <a:latin typeface="HP001 4 hàng" pitchFamily="34" charset="0"/>
              </a:rPr>
              <a:t>êu</a:t>
            </a:r>
          </a:p>
        </p:txBody>
      </p:sp>
    </p:spTree>
    <p:extLst>
      <p:ext uri="{BB962C8B-B14F-4D97-AF65-F5344CB8AC3E}">
        <p14:creationId xmlns:p14="http://schemas.microsoft.com/office/powerpoint/2010/main" val="990886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62567657"/>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extLst>
                    <a:ext uri="{9D8B030D-6E8A-4147-A177-3AD203B41FA5}">
                      <a16:colId xmlns:a16="http://schemas.microsoft.com/office/drawing/2014/main" val="20000"/>
                    </a:ext>
                  </a:extLst>
                </a:gridCol>
                <a:gridCol w="464063">
                  <a:extLst>
                    <a:ext uri="{9D8B030D-6E8A-4147-A177-3AD203B41FA5}">
                      <a16:colId xmlns:a16="http://schemas.microsoft.com/office/drawing/2014/main" val="20001"/>
                    </a:ext>
                  </a:extLst>
                </a:gridCol>
                <a:gridCol w="464063">
                  <a:extLst>
                    <a:ext uri="{9D8B030D-6E8A-4147-A177-3AD203B41FA5}">
                      <a16:colId xmlns:a16="http://schemas.microsoft.com/office/drawing/2014/main" val="20002"/>
                    </a:ext>
                  </a:extLst>
                </a:gridCol>
                <a:gridCol w="464063">
                  <a:extLst>
                    <a:ext uri="{9D8B030D-6E8A-4147-A177-3AD203B41FA5}">
                      <a16:colId xmlns:a16="http://schemas.microsoft.com/office/drawing/2014/main" val="20003"/>
                    </a:ext>
                  </a:extLst>
                </a:gridCol>
                <a:gridCol w="464063">
                  <a:extLst>
                    <a:ext uri="{9D8B030D-6E8A-4147-A177-3AD203B41FA5}">
                      <a16:colId xmlns:a16="http://schemas.microsoft.com/office/drawing/2014/main" val="20004"/>
                    </a:ext>
                  </a:extLst>
                </a:gridCol>
                <a:gridCol w="464063">
                  <a:extLst>
                    <a:ext uri="{9D8B030D-6E8A-4147-A177-3AD203B41FA5}">
                      <a16:colId xmlns:a16="http://schemas.microsoft.com/office/drawing/2014/main" val="20005"/>
                    </a:ext>
                  </a:extLst>
                </a:gridCol>
                <a:gridCol w="464063">
                  <a:extLst>
                    <a:ext uri="{9D8B030D-6E8A-4147-A177-3AD203B41FA5}">
                      <a16:colId xmlns:a16="http://schemas.microsoft.com/office/drawing/2014/main" val="20006"/>
                    </a:ext>
                  </a:extLst>
                </a:gridCol>
                <a:gridCol w="464063">
                  <a:extLst>
                    <a:ext uri="{9D8B030D-6E8A-4147-A177-3AD203B41FA5}">
                      <a16:colId xmlns:a16="http://schemas.microsoft.com/office/drawing/2014/main" val="20007"/>
                    </a:ext>
                  </a:extLst>
                </a:gridCol>
                <a:gridCol w="464063">
                  <a:extLst>
                    <a:ext uri="{9D8B030D-6E8A-4147-A177-3AD203B41FA5}">
                      <a16:colId xmlns:a16="http://schemas.microsoft.com/office/drawing/2014/main" val="20008"/>
                    </a:ext>
                  </a:extLst>
                </a:gridCol>
                <a:gridCol w="464063">
                  <a:extLst>
                    <a:ext uri="{9D8B030D-6E8A-4147-A177-3AD203B41FA5}">
                      <a16:colId xmlns:a16="http://schemas.microsoft.com/office/drawing/2014/main" val="20009"/>
                    </a:ext>
                  </a:extLst>
                </a:gridCol>
                <a:gridCol w="464063">
                  <a:extLst>
                    <a:ext uri="{9D8B030D-6E8A-4147-A177-3AD203B41FA5}">
                      <a16:colId xmlns:a16="http://schemas.microsoft.com/office/drawing/2014/main" val="20010"/>
                    </a:ext>
                  </a:extLst>
                </a:gridCol>
                <a:gridCol w="464063">
                  <a:extLst>
                    <a:ext uri="{9D8B030D-6E8A-4147-A177-3AD203B41FA5}">
                      <a16:colId xmlns:a16="http://schemas.microsoft.com/office/drawing/2014/main" val="20011"/>
                    </a:ext>
                  </a:extLst>
                </a:gridCol>
                <a:gridCol w="464063">
                  <a:extLst>
                    <a:ext uri="{9D8B030D-6E8A-4147-A177-3AD203B41FA5}">
                      <a16:colId xmlns:a16="http://schemas.microsoft.com/office/drawing/2014/main" val="20012"/>
                    </a:ext>
                  </a:extLst>
                </a:gridCol>
                <a:gridCol w="464063">
                  <a:extLst>
                    <a:ext uri="{9D8B030D-6E8A-4147-A177-3AD203B41FA5}">
                      <a16:colId xmlns:a16="http://schemas.microsoft.com/office/drawing/2014/main" val="20013"/>
                    </a:ext>
                  </a:extLst>
                </a:gridCol>
                <a:gridCol w="464063">
                  <a:extLst>
                    <a:ext uri="{9D8B030D-6E8A-4147-A177-3AD203B41FA5}">
                      <a16:colId xmlns:a16="http://schemas.microsoft.com/office/drawing/2014/main" val="20014"/>
                    </a:ext>
                  </a:extLst>
                </a:gridCol>
                <a:gridCol w="464063">
                  <a:extLst>
                    <a:ext uri="{9D8B030D-6E8A-4147-A177-3AD203B41FA5}">
                      <a16:colId xmlns:a16="http://schemas.microsoft.com/office/drawing/2014/main" val="20015"/>
                    </a:ext>
                  </a:extLst>
                </a:gridCol>
                <a:gridCol w="464063">
                  <a:extLst>
                    <a:ext uri="{9D8B030D-6E8A-4147-A177-3AD203B41FA5}">
                      <a16:colId xmlns:a16="http://schemas.microsoft.com/office/drawing/2014/main" val="20016"/>
                    </a:ext>
                  </a:extLst>
                </a:gridCol>
                <a:gridCol w="464063">
                  <a:extLst>
                    <a:ext uri="{9D8B030D-6E8A-4147-A177-3AD203B41FA5}">
                      <a16:colId xmlns:a16="http://schemas.microsoft.com/office/drawing/2014/main" val="20017"/>
                    </a:ext>
                  </a:extLst>
                </a:gridCol>
                <a:gridCol w="464063">
                  <a:extLst>
                    <a:ext uri="{9D8B030D-6E8A-4147-A177-3AD203B41FA5}">
                      <a16:colId xmlns:a16="http://schemas.microsoft.com/office/drawing/2014/main" val="20018"/>
                    </a:ext>
                  </a:extLst>
                </a:gridCol>
                <a:gridCol w="464063">
                  <a:extLst>
                    <a:ext uri="{9D8B030D-6E8A-4147-A177-3AD203B41FA5}">
                      <a16:colId xmlns:a16="http://schemas.microsoft.com/office/drawing/2014/main" val="20019"/>
                    </a:ext>
                  </a:extLst>
                </a:gridCol>
                <a:gridCol w="464063">
                  <a:extLst>
                    <a:ext uri="{9D8B030D-6E8A-4147-A177-3AD203B41FA5}">
                      <a16:colId xmlns:a16="http://schemas.microsoft.com/office/drawing/2014/main" val="20020"/>
                    </a:ext>
                  </a:extLst>
                </a:gridCol>
                <a:gridCol w="464063">
                  <a:extLst>
                    <a:ext uri="{9D8B030D-6E8A-4147-A177-3AD203B41FA5}">
                      <a16:colId xmlns:a16="http://schemas.microsoft.com/office/drawing/2014/main" val="20021"/>
                    </a:ext>
                  </a:extLst>
                </a:gridCol>
                <a:gridCol w="464063">
                  <a:extLst>
                    <a:ext uri="{9D8B030D-6E8A-4147-A177-3AD203B41FA5}">
                      <a16:colId xmlns:a16="http://schemas.microsoft.com/office/drawing/2014/main" val="20022"/>
                    </a:ext>
                  </a:extLst>
                </a:gridCol>
                <a:gridCol w="464063">
                  <a:extLst>
                    <a:ext uri="{9D8B030D-6E8A-4147-A177-3AD203B41FA5}">
                      <a16:colId xmlns:a16="http://schemas.microsoft.com/office/drawing/2014/main" val="20023"/>
                    </a:ext>
                  </a:extLst>
                </a:gridCol>
                <a:gridCol w="464063">
                  <a:extLst>
                    <a:ext uri="{9D8B030D-6E8A-4147-A177-3AD203B41FA5}">
                      <a16:colId xmlns:a16="http://schemas.microsoft.com/office/drawing/2014/main" val="20024"/>
                    </a:ext>
                  </a:extLst>
                </a:gridCol>
                <a:gridCol w="464063">
                  <a:extLst>
                    <a:ext uri="{9D8B030D-6E8A-4147-A177-3AD203B41FA5}">
                      <a16:colId xmlns:a16="http://schemas.microsoft.com/office/drawing/2014/main" val="20025"/>
                    </a:ext>
                  </a:extLst>
                </a:gridCol>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057074" y="3126898"/>
            <a:ext cx="11446889" cy="2892902"/>
          </a:xfrm>
          <a:prstGeom prst="rect">
            <a:avLst/>
          </a:prstGeom>
          <a:noFill/>
        </p:spPr>
        <p:txBody>
          <a:bodyPr wrap="square" lIns="121725" tIns="60862" rIns="121725" bIns="60862" rtlCol="0">
            <a:spAutoFit/>
          </a:bodyPr>
          <a:lstStyle/>
          <a:p>
            <a:r>
              <a:rPr lang="vi-VN" sz="18000">
                <a:solidFill>
                  <a:srgbClr val="FF0000"/>
                </a:solidFill>
                <a:latin typeface="HP001 4H"/>
                <a:ea typeface="HP001 4H"/>
              </a:rPr>
              <a:t> c</a:t>
            </a:r>
            <a:r>
              <a:rPr lang="el-GR" sz="18000">
                <a:solidFill>
                  <a:srgbClr val="FF0000"/>
                </a:solidFill>
                <a:latin typeface="HP001 4H"/>
                <a:ea typeface="HP001 4H"/>
              </a:rPr>
              <a:t>Ϊ </a:t>
            </a:r>
            <a:r>
              <a:rPr lang="vi-VN" sz="18000">
                <a:solidFill>
                  <a:srgbClr val="FF0000"/>
                </a:solidFill>
                <a:latin typeface="HP001 4H"/>
                <a:ea typeface="HP001 4H"/>
              </a:rPr>
              <a:t>Ǉrâu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186271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06268883"/>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extLst>
                    <a:ext uri="{9D8B030D-6E8A-4147-A177-3AD203B41FA5}">
                      <a16:colId xmlns:a16="http://schemas.microsoft.com/office/drawing/2014/main" val="20000"/>
                    </a:ext>
                  </a:extLst>
                </a:gridCol>
                <a:gridCol w="464063">
                  <a:extLst>
                    <a:ext uri="{9D8B030D-6E8A-4147-A177-3AD203B41FA5}">
                      <a16:colId xmlns:a16="http://schemas.microsoft.com/office/drawing/2014/main" val="20001"/>
                    </a:ext>
                  </a:extLst>
                </a:gridCol>
                <a:gridCol w="464063">
                  <a:extLst>
                    <a:ext uri="{9D8B030D-6E8A-4147-A177-3AD203B41FA5}">
                      <a16:colId xmlns:a16="http://schemas.microsoft.com/office/drawing/2014/main" val="20002"/>
                    </a:ext>
                  </a:extLst>
                </a:gridCol>
                <a:gridCol w="464063">
                  <a:extLst>
                    <a:ext uri="{9D8B030D-6E8A-4147-A177-3AD203B41FA5}">
                      <a16:colId xmlns:a16="http://schemas.microsoft.com/office/drawing/2014/main" val="20003"/>
                    </a:ext>
                  </a:extLst>
                </a:gridCol>
                <a:gridCol w="464063">
                  <a:extLst>
                    <a:ext uri="{9D8B030D-6E8A-4147-A177-3AD203B41FA5}">
                      <a16:colId xmlns:a16="http://schemas.microsoft.com/office/drawing/2014/main" val="20004"/>
                    </a:ext>
                  </a:extLst>
                </a:gridCol>
                <a:gridCol w="464063">
                  <a:extLst>
                    <a:ext uri="{9D8B030D-6E8A-4147-A177-3AD203B41FA5}">
                      <a16:colId xmlns:a16="http://schemas.microsoft.com/office/drawing/2014/main" val="20005"/>
                    </a:ext>
                  </a:extLst>
                </a:gridCol>
                <a:gridCol w="464063">
                  <a:extLst>
                    <a:ext uri="{9D8B030D-6E8A-4147-A177-3AD203B41FA5}">
                      <a16:colId xmlns:a16="http://schemas.microsoft.com/office/drawing/2014/main" val="20006"/>
                    </a:ext>
                  </a:extLst>
                </a:gridCol>
                <a:gridCol w="464063">
                  <a:extLst>
                    <a:ext uri="{9D8B030D-6E8A-4147-A177-3AD203B41FA5}">
                      <a16:colId xmlns:a16="http://schemas.microsoft.com/office/drawing/2014/main" val="20007"/>
                    </a:ext>
                  </a:extLst>
                </a:gridCol>
                <a:gridCol w="464063">
                  <a:extLst>
                    <a:ext uri="{9D8B030D-6E8A-4147-A177-3AD203B41FA5}">
                      <a16:colId xmlns:a16="http://schemas.microsoft.com/office/drawing/2014/main" val="20008"/>
                    </a:ext>
                  </a:extLst>
                </a:gridCol>
                <a:gridCol w="464063">
                  <a:extLst>
                    <a:ext uri="{9D8B030D-6E8A-4147-A177-3AD203B41FA5}">
                      <a16:colId xmlns:a16="http://schemas.microsoft.com/office/drawing/2014/main" val="20009"/>
                    </a:ext>
                  </a:extLst>
                </a:gridCol>
                <a:gridCol w="464063">
                  <a:extLst>
                    <a:ext uri="{9D8B030D-6E8A-4147-A177-3AD203B41FA5}">
                      <a16:colId xmlns:a16="http://schemas.microsoft.com/office/drawing/2014/main" val="20010"/>
                    </a:ext>
                  </a:extLst>
                </a:gridCol>
                <a:gridCol w="464063">
                  <a:extLst>
                    <a:ext uri="{9D8B030D-6E8A-4147-A177-3AD203B41FA5}">
                      <a16:colId xmlns:a16="http://schemas.microsoft.com/office/drawing/2014/main" val="20011"/>
                    </a:ext>
                  </a:extLst>
                </a:gridCol>
                <a:gridCol w="464063">
                  <a:extLst>
                    <a:ext uri="{9D8B030D-6E8A-4147-A177-3AD203B41FA5}">
                      <a16:colId xmlns:a16="http://schemas.microsoft.com/office/drawing/2014/main" val="20012"/>
                    </a:ext>
                  </a:extLst>
                </a:gridCol>
                <a:gridCol w="464063">
                  <a:extLst>
                    <a:ext uri="{9D8B030D-6E8A-4147-A177-3AD203B41FA5}">
                      <a16:colId xmlns:a16="http://schemas.microsoft.com/office/drawing/2014/main" val="20013"/>
                    </a:ext>
                  </a:extLst>
                </a:gridCol>
                <a:gridCol w="464063">
                  <a:extLst>
                    <a:ext uri="{9D8B030D-6E8A-4147-A177-3AD203B41FA5}">
                      <a16:colId xmlns:a16="http://schemas.microsoft.com/office/drawing/2014/main" val="20014"/>
                    </a:ext>
                  </a:extLst>
                </a:gridCol>
                <a:gridCol w="464063">
                  <a:extLst>
                    <a:ext uri="{9D8B030D-6E8A-4147-A177-3AD203B41FA5}">
                      <a16:colId xmlns:a16="http://schemas.microsoft.com/office/drawing/2014/main" val="20015"/>
                    </a:ext>
                  </a:extLst>
                </a:gridCol>
                <a:gridCol w="464063">
                  <a:extLst>
                    <a:ext uri="{9D8B030D-6E8A-4147-A177-3AD203B41FA5}">
                      <a16:colId xmlns:a16="http://schemas.microsoft.com/office/drawing/2014/main" val="20016"/>
                    </a:ext>
                  </a:extLst>
                </a:gridCol>
                <a:gridCol w="464063">
                  <a:extLst>
                    <a:ext uri="{9D8B030D-6E8A-4147-A177-3AD203B41FA5}">
                      <a16:colId xmlns:a16="http://schemas.microsoft.com/office/drawing/2014/main" val="20017"/>
                    </a:ext>
                  </a:extLst>
                </a:gridCol>
                <a:gridCol w="464063">
                  <a:extLst>
                    <a:ext uri="{9D8B030D-6E8A-4147-A177-3AD203B41FA5}">
                      <a16:colId xmlns:a16="http://schemas.microsoft.com/office/drawing/2014/main" val="20018"/>
                    </a:ext>
                  </a:extLst>
                </a:gridCol>
                <a:gridCol w="464063">
                  <a:extLst>
                    <a:ext uri="{9D8B030D-6E8A-4147-A177-3AD203B41FA5}">
                      <a16:colId xmlns:a16="http://schemas.microsoft.com/office/drawing/2014/main" val="20019"/>
                    </a:ext>
                  </a:extLst>
                </a:gridCol>
                <a:gridCol w="464063">
                  <a:extLst>
                    <a:ext uri="{9D8B030D-6E8A-4147-A177-3AD203B41FA5}">
                      <a16:colId xmlns:a16="http://schemas.microsoft.com/office/drawing/2014/main" val="20020"/>
                    </a:ext>
                  </a:extLst>
                </a:gridCol>
                <a:gridCol w="464063">
                  <a:extLst>
                    <a:ext uri="{9D8B030D-6E8A-4147-A177-3AD203B41FA5}">
                      <a16:colId xmlns:a16="http://schemas.microsoft.com/office/drawing/2014/main" val="20021"/>
                    </a:ext>
                  </a:extLst>
                </a:gridCol>
                <a:gridCol w="464063">
                  <a:extLst>
                    <a:ext uri="{9D8B030D-6E8A-4147-A177-3AD203B41FA5}">
                      <a16:colId xmlns:a16="http://schemas.microsoft.com/office/drawing/2014/main" val="20022"/>
                    </a:ext>
                  </a:extLst>
                </a:gridCol>
                <a:gridCol w="464063">
                  <a:extLst>
                    <a:ext uri="{9D8B030D-6E8A-4147-A177-3AD203B41FA5}">
                      <a16:colId xmlns:a16="http://schemas.microsoft.com/office/drawing/2014/main" val="20023"/>
                    </a:ext>
                  </a:extLst>
                </a:gridCol>
                <a:gridCol w="464063">
                  <a:extLst>
                    <a:ext uri="{9D8B030D-6E8A-4147-A177-3AD203B41FA5}">
                      <a16:colId xmlns:a16="http://schemas.microsoft.com/office/drawing/2014/main" val="20024"/>
                    </a:ext>
                  </a:extLst>
                </a:gridCol>
                <a:gridCol w="464063">
                  <a:extLst>
                    <a:ext uri="{9D8B030D-6E8A-4147-A177-3AD203B41FA5}">
                      <a16:colId xmlns:a16="http://schemas.microsoft.com/office/drawing/2014/main" val="20025"/>
                    </a:ext>
                  </a:extLst>
                </a:gridCol>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309091" y="3974864"/>
            <a:ext cx="11446889" cy="1507907"/>
          </a:xfrm>
          <a:prstGeom prst="rect">
            <a:avLst/>
          </a:prstGeom>
          <a:noFill/>
        </p:spPr>
        <p:txBody>
          <a:bodyPr wrap="square" lIns="121725" tIns="60862" rIns="121725" bIns="60862" rtlCol="0">
            <a:spAutoFit/>
          </a:bodyPr>
          <a:lstStyle/>
          <a:p>
            <a:pPr algn="ctr"/>
            <a:r>
              <a:rPr lang="vi-VN" sz="9000">
                <a:solidFill>
                  <a:srgbClr val="FF0000"/>
                </a:solidFill>
                <a:latin typeface="HP001 4H"/>
                <a:ea typeface="HP001 4H"/>
              </a:rPr>
              <a:t>c</a:t>
            </a:r>
            <a:r>
              <a:rPr lang="el-GR" sz="9000">
                <a:solidFill>
                  <a:srgbClr val="FF0000"/>
                </a:solidFill>
                <a:latin typeface="HP001 4H"/>
                <a:ea typeface="HP001 4H"/>
              </a:rPr>
              <a:t>Ϊ </a:t>
            </a:r>
            <a:r>
              <a:rPr lang="vi-VN" sz="9000">
                <a:solidFill>
                  <a:srgbClr val="FF0000"/>
                </a:solidFill>
                <a:latin typeface="HP001 4H"/>
                <a:ea typeface="HP001 4H"/>
              </a:rPr>
              <a:t>Ǉrâu</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1019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962053853"/>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extLst>
                    <a:ext uri="{9D8B030D-6E8A-4147-A177-3AD203B41FA5}">
                      <a16:colId xmlns:a16="http://schemas.microsoft.com/office/drawing/2014/main" val="20000"/>
                    </a:ext>
                  </a:extLst>
                </a:gridCol>
                <a:gridCol w="464063">
                  <a:extLst>
                    <a:ext uri="{9D8B030D-6E8A-4147-A177-3AD203B41FA5}">
                      <a16:colId xmlns:a16="http://schemas.microsoft.com/office/drawing/2014/main" val="20001"/>
                    </a:ext>
                  </a:extLst>
                </a:gridCol>
                <a:gridCol w="464063">
                  <a:extLst>
                    <a:ext uri="{9D8B030D-6E8A-4147-A177-3AD203B41FA5}">
                      <a16:colId xmlns:a16="http://schemas.microsoft.com/office/drawing/2014/main" val="20002"/>
                    </a:ext>
                  </a:extLst>
                </a:gridCol>
                <a:gridCol w="464063">
                  <a:extLst>
                    <a:ext uri="{9D8B030D-6E8A-4147-A177-3AD203B41FA5}">
                      <a16:colId xmlns:a16="http://schemas.microsoft.com/office/drawing/2014/main" val="20003"/>
                    </a:ext>
                  </a:extLst>
                </a:gridCol>
                <a:gridCol w="464063">
                  <a:extLst>
                    <a:ext uri="{9D8B030D-6E8A-4147-A177-3AD203B41FA5}">
                      <a16:colId xmlns:a16="http://schemas.microsoft.com/office/drawing/2014/main" val="20004"/>
                    </a:ext>
                  </a:extLst>
                </a:gridCol>
                <a:gridCol w="464063">
                  <a:extLst>
                    <a:ext uri="{9D8B030D-6E8A-4147-A177-3AD203B41FA5}">
                      <a16:colId xmlns:a16="http://schemas.microsoft.com/office/drawing/2014/main" val="20005"/>
                    </a:ext>
                  </a:extLst>
                </a:gridCol>
                <a:gridCol w="464063">
                  <a:extLst>
                    <a:ext uri="{9D8B030D-6E8A-4147-A177-3AD203B41FA5}">
                      <a16:colId xmlns:a16="http://schemas.microsoft.com/office/drawing/2014/main" val="20006"/>
                    </a:ext>
                  </a:extLst>
                </a:gridCol>
                <a:gridCol w="464063">
                  <a:extLst>
                    <a:ext uri="{9D8B030D-6E8A-4147-A177-3AD203B41FA5}">
                      <a16:colId xmlns:a16="http://schemas.microsoft.com/office/drawing/2014/main" val="20007"/>
                    </a:ext>
                  </a:extLst>
                </a:gridCol>
                <a:gridCol w="464063">
                  <a:extLst>
                    <a:ext uri="{9D8B030D-6E8A-4147-A177-3AD203B41FA5}">
                      <a16:colId xmlns:a16="http://schemas.microsoft.com/office/drawing/2014/main" val="20008"/>
                    </a:ext>
                  </a:extLst>
                </a:gridCol>
                <a:gridCol w="464063">
                  <a:extLst>
                    <a:ext uri="{9D8B030D-6E8A-4147-A177-3AD203B41FA5}">
                      <a16:colId xmlns:a16="http://schemas.microsoft.com/office/drawing/2014/main" val="20009"/>
                    </a:ext>
                  </a:extLst>
                </a:gridCol>
                <a:gridCol w="464063">
                  <a:extLst>
                    <a:ext uri="{9D8B030D-6E8A-4147-A177-3AD203B41FA5}">
                      <a16:colId xmlns:a16="http://schemas.microsoft.com/office/drawing/2014/main" val="20010"/>
                    </a:ext>
                  </a:extLst>
                </a:gridCol>
                <a:gridCol w="464063">
                  <a:extLst>
                    <a:ext uri="{9D8B030D-6E8A-4147-A177-3AD203B41FA5}">
                      <a16:colId xmlns:a16="http://schemas.microsoft.com/office/drawing/2014/main" val="20011"/>
                    </a:ext>
                  </a:extLst>
                </a:gridCol>
                <a:gridCol w="464063">
                  <a:extLst>
                    <a:ext uri="{9D8B030D-6E8A-4147-A177-3AD203B41FA5}">
                      <a16:colId xmlns:a16="http://schemas.microsoft.com/office/drawing/2014/main" val="20012"/>
                    </a:ext>
                  </a:extLst>
                </a:gridCol>
                <a:gridCol w="464063">
                  <a:extLst>
                    <a:ext uri="{9D8B030D-6E8A-4147-A177-3AD203B41FA5}">
                      <a16:colId xmlns:a16="http://schemas.microsoft.com/office/drawing/2014/main" val="20013"/>
                    </a:ext>
                  </a:extLst>
                </a:gridCol>
                <a:gridCol w="464063">
                  <a:extLst>
                    <a:ext uri="{9D8B030D-6E8A-4147-A177-3AD203B41FA5}">
                      <a16:colId xmlns:a16="http://schemas.microsoft.com/office/drawing/2014/main" val="20014"/>
                    </a:ext>
                  </a:extLst>
                </a:gridCol>
                <a:gridCol w="464063">
                  <a:extLst>
                    <a:ext uri="{9D8B030D-6E8A-4147-A177-3AD203B41FA5}">
                      <a16:colId xmlns:a16="http://schemas.microsoft.com/office/drawing/2014/main" val="20015"/>
                    </a:ext>
                  </a:extLst>
                </a:gridCol>
                <a:gridCol w="464063">
                  <a:extLst>
                    <a:ext uri="{9D8B030D-6E8A-4147-A177-3AD203B41FA5}">
                      <a16:colId xmlns:a16="http://schemas.microsoft.com/office/drawing/2014/main" val="20016"/>
                    </a:ext>
                  </a:extLst>
                </a:gridCol>
                <a:gridCol w="464063">
                  <a:extLst>
                    <a:ext uri="{9D8B030D-6E8A-4147-A177-3AD203B41FA5}">
                      <a16:colId xmlns:a16="http://schemas.microsoft.com/office/drawing/2014/main" val="20017"/>
                    </a:ext>
                  </a:extLst>
                </a:gridCol>
                <a:gridCol w="464063">
                  <a:extLst>
                    <a:ext uri="{9D8B030D-6E8A-4147-A177-3AD203B41FA5}">
                      <a16:colId xmlns:a16="http://schemas.microsoft.com/office/drawing/2014/main" val="20018"/>
                    </a:ext>
                  </a:extLst>
                </a:gridCol>
                <a:gridCol w="464063">
                  <a:extLst>
                    <a:ext uri="{9D8B030D-6E8A-4147-A177-3AD203B41FA5}">
                      <a16:colId xmlns:a16="http://schemas.microsoft.com/office/drawing/2014/main" val="20019"/>
                    </a:ext>
                  </a:extLst>
                </a:gridCol>
                <a:gridCol w="464063">
                  <a:extLst>
                    <a:ext uri="{9D8B030D-6E8A-4147-A177-3AD203B41FA5}">
                      <a16:colId xmlns:a16="http://schemas.microsoft.com/office/drawing/2014/main" val="20020"/>
                    </a:ext>
                  </a:extLst>
                </a:gridCol>
                <a:gridCol w="464063">
                  <a:extLst>
                    <a:ext uri="{9D8B030D-6E8A-4147-A177-3AD203B41FA5}">
                      <a16:colId xmlns:a16="http://schemas.microsoft.com/office/drawing/2014/main" val="20021"/>
                    </a:ext>
                  </a:extLst>
                </a:gridCol>
                <a:gridCol w="464063">
                  <a:extLst>
                    <a:ext uri="{9D8B030D-6E8A-4147-A177-3AD203B41FA5}">
                      <a16:colId xmlns:a16="http://schemas.microsoft.com/office/drawing/2014/main" val="20022"/>
                    </a:ext>
                  </a:extLst>
                </a:gridCol>
                <a:gridCol w="464063">
                  <a:extLst>
                    <a:ext uri="{9D8B030D-6E8A-4147-A177-3AD203B41FA5}">
                      <a16:colId xmlns:a16="http://schemas.microsoft.com/office/drawing/2014/main" val="20023"/>
                    </a:ext>
                  </a:extLst>
                </a:gridCol>
                <a:gridCol w="464063">
                  <a:extLst>
                    <a:ext uri="{9D8B030D-6E8A-4147-A177-3AD203B41FA5}">
                      <a16:colId xmlns:a16="http://schemas.microsoft.com/office/drawing/2014/main" val="20024"/>
                    </a:ext>
                  </a:extLst>
                </a:gridCol>
                <a:gridCol w="464063">
                  <a:extLst>
                    <a:ext uri="{9D8B030D-6E8A-4147-A177-3AD203B41FA5}">
                      <a16:colId xmlns:a16="http://schemas.microsoft.com/office/drawing/2014/main" val="20025"/>
                    </a:ext>
                  </a:extLst>
                </a:gridCol>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762000" y="3126898"/>
            <a:ext cx="11508925"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a:t>
            </a:r>
            <a:r>
              <a:rPr lang="el-GR" sz="18000">
                <a:solidFill>
                  <a:srgbClr val="FF0000"/>
                </a:solidFill>
                <a:latin typeface="HP001 4 hàng" pitchFamily="34" charset="0"/>
              </a:rPr>
              <a:t> ε</a:t>
            </a:r>
            <a:r>
              <a:rPr lang="vi-VN" sz="18000">
                <a:solidFill>
                  <a:srgbClr val="FF0000"/>
                </a:solidFill>
                <a:latin typeface="HP001 4 hàng" pitchFamily="34" charset="0"/>
              </a:rPr>
              <a:t>ú </a:t>
            </a:r>
            <a:r>
              <a:rPr lang="el-GR" sz="18000">
                <a:solidFill>
                  <a:srgbClr val="FF0000"/>
                </a:solidFill>
                <a:latin typeface="HP001 4 hàng" pitchFamily="34" charset="0"/>
              </a:rPr>
              <a:t>Ι</a:t>
            </a:r>
            <a:r>
              <a:rPr lang="vi-VN" sz="18000">
                <a:solidFill>
                  <a:srgbClr val="FF0000"/>
                </a:solidFill>
                <a:latin typeface="HP001 4 hàng" pitchFamily="34" charset="0"/>
              </a:rPr>
              <a:t>ğu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934739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712592821"/>
              </p:ext>
            </p:extLst>
          </p:nvPr>
        </p:nvGraphicFramePr>
        <p:xfrm>
          <a:off x="218630" y="1242446"/>
          <a:ext cx="12065638" cy="5486400"/>
        </p:xfrm>
        <a:graphic>
          <a:graphicData uri="http://schemas.openxmlformats.org/drawingml/2006/table">
            <a:tbl>
              <a:tblPr firstRow="1" bandRow="1">
                <a:tableStyleId>{5C22544A-7EE6-4342-B048-85BDC9FD1C3A}</a:tableStyleId>
              </a:tblPr>
              <a:tblGrid>
                <a:gridCol w="464063">
                  <a:extLst>
                    <a:ext uri="{9D8B030D-6E8A-4147-A177-3AD203B41FA5}">
                      <a16:colId xmlns:a16="http://schemas.microsoft.com/office/drawing/2014/main" val="20000"/>
                    </a:ext>
                  </a:extLst>
                </a:gridCol>
                <a:gridCol w="464063">
                  <a:extLst>
                    <a:ext uri="{9D8B030D-6E8A-4147-A177-3AD203B41FA5}">
                      <a16:colId xmlns:a16="http://schemas.microsoft.com/office/drawing/2014/main" val="20001"/>
                    </a:ext>
                  </a:extLst>
                </a:gridCol>
                <a:gridCol w="464063">
                  <a:extLst>
                    <a:ext uri="{9D8B030D-6E8A-4147-A177-3AD203B41FA5}">
                      <a16:colId xmlns:a16="http://schemas.microsoft.com/office/drawing/2014/main" val="20002"/>
                    </a:ext>
                  </a:extLst>
                </a:gridCol>
                <a:gridCol w="464063">
                  <a:extLst>
                    <a:ext uri="{9D8B030D-6E8A-4147-A177-3AD203B41FA5}">
                      <a16:colId xmlns:a16="http://schemas.microsoft.com/office/drawing/2014/main" val="20003"/>
                    </a:ext>
                  </a:extLst>
                </a:gridCol>
                <a:gridCol w="464063">
                  <a:extLst>
                    <a:ext uri="{9D8B030D-6E8A-4147-A177-3AD203B41FA5}">
                      <a16:colId xmlns:a16="http://schemas.microsoft.com/office/drawing/2014/main" val="20004"/>
                    </a:ext>
                  </a:extLst>
                </a:gridCol>
                <a:gridCol w="464063">
                  <a:extLst>
                    <a:ext uri="{9D8B030D-6E8A-4147-A177-3AD203B41FA5}">
                      <a16:colId xmlns:a16="http://schemas.microsoft.com/office/drawing/2014/main" val="20005"/>
                    </a:ext>
                  </a:extLst>
                </a:gridCol>
                <a:gridCol w="464063">
                  <a:extLst>
                    <a:ext uri="{9D8B030D-6E8A-4147-A177-3AD203B41FA5}">
                      <a16:colId xmlns:a16="http://schemas.microsoft.com/office/drawing/2014/main" val="20006"/>
                    </a:ext>
                  </a:extLst>
                </a:gridCol>
                <a:gridCol w="464063">
                  <a:extLst>
                    <a:ext uri="{9D8B030D-6E8A-4147-A177-3AD203B41FA5}">
                      <a16:colId xmlns:a16="http://schemas.microsoft.com/office/drawing/2014/main" val="20007"/>
                    </a:ext>
                  </a:extLst>
                </a:gridCol>
                <a:gridCol w="464063">
                  <a:extLst>
                    <a:ext uri="{9D8B030D-6E8A-4147-A177-3AD203B41FA5}">
                      <a16:colId xmlns:a16="http://schemas.microsoft.com/office/drawing/2014/main" val="20008"/>
                    </a:ext>
                  </a:extLst>
                </a:gridCol>
                <a:gridCol w="464063">
                  <a:extLst>
                    <a:ext uri="{9D8B030D-6E8A-4147-A177-3AD203B41FA5}">
                      <a16:colId xmlns:a16="http://schemas.microsoft.com/office/drawing/2014/main" val="20009"/>
                    </a:ext>
                  </a:extLst>
                </a:gridCol>
                <a:gridCol w="464063">
                  <a:extLst>
                    <a:ext uri="{9D8B030D-6E8A-4147-A177-3AD203B41FA5}">
                      <a16:colId xmlns:a16="http://schemas.microsoft.com/office/drawing/2014/main" val="20010"/>
                    </a:ext>
                  </a:extLst>
                </a:gridCol>
                <a:gridCol w="464063">
                  <a:extLst>
                    <a:ext uri="{9D8B030D-6E8A-4147-A177-3AD203B41FA5}">
                      <a16:colId xmlns:a16="http://schemas.microsoft.com/office/drawing/2014/main" val="20011"/>
                    </a:ext>
                  </a:extLst>
                </a:gridCol>
                <a:gridCol w="464063">
                  <a:extLst>
                    <a:ext uri="{9D8B030D-6E8A-4147-A177-3AD203B41FA5}">
                      <a16:colId xmlns:a16="http://schemas.microsoft.com/office/drawing/2014/main" val="20012"/>
                    </a:ext>
                  </a:extLst>
                </a:gridCol>
                <a:gridCol w="464063">
                  <a:extLst>
                    <a:ext uri="{9D8B030D-6E8A-4147-A177-3AD203B41FA5}">
                      <a16:colId xmlns:a16="http://schemas.microsoft.com/office/drawing/2014/main" val="20013"/>
                    </a:ext>
                  </a:extLst>
                </a:gridCol>
                <a:gridCol w="464063">
                  <a:extLst>
                    <a:ext uri="{9D8B030D-6E8A-4147-A177-3AD203B41FA5}">
                      <a16:colId xmlns:a16="http://schemas.microsoft.com/office/drawing/2014/main" val="20014"/>
                    </a:ext>
                  </a:extLst>
                </a:gridCol>
                <a:gridCol w="464063">
                  <a:extLst>
                    <a:ext uri="{9D8B030D-6E8A-4147-A177-3AD203B41FA5}">
                      <a16:colId xmlns:a16="http://schemas.microsoft.com/office/drawing/2014/main" val="20015"/>
                    </a:ext>
                  </a:extLst>
                </a:gridCol>
                <a:gridCol w="464063">
                  <a:extLst>
                    <a:ext uri="{9D8B030D-6E8A-4147-A177-3AD203B41FA5}">
                      <a16:colId xmlns:a16="http://schemas.microsoft.com/office/drawing/2014/main" val="20016"/>
                    </a:ext>
                  </a:extLst>
                </a:gridCol>
                <a:gridCol w="464063">
                  <a:extLst>
                    <a:ext uri="{9D8B030D-6E8A-4147-A177-3AD203B41FA5}">
                      <a16:colId xmlns:a16="http://schemas.microsoft.com/office/drawing/2014/main" val="20017"/>
                    </a:ext>
                  </a:extLst>
                </a:gridCol>
                <a:gridCol w="464063">
                  <a:extLst>
                    <a:ext uri="{9D8B030D-6E8A-4147-A177-3AD203B41FA5}">
                      <a16:colId xmlns:a16="http://schemas.microsoft.com/office/drawing/2014/main" val="20018"/>
                    </a:ext>
                  </a:extLst>
                </a:gridCol>
                <a:gridCol w="464063">
                  <a:extLst>
                    <a:ext uri="{9D8B030D-6E8A-4147-A177-3AD203B41FA5}">
                      <a16:colId xmlns:a16="http://schemas.microsoft.com/office/drawing/2014/main" val="20019"/>
                    </a:ext>
                  </a:extLst>
                </a:gridCol>
                <a:gridCol w="464063">
                  <a:extLst>
                    <a:ext uri="{9D8B030D-6E8A-4147-A177-3AD203B41FA5}">
                      <a16:colId xmlns:a16="http://schemas.microsoft.com/office/drawing/2014/main" val="20020"/>
                    </a:ext>
                  </a:extLst>
                </a:gridCol>
                <a:gridCol w="464063">
                  <a:extLst>
                    <a:ext uri="{9D8B030D-6E8A-4147-A177-3AD203B41FA5}">
                      <a16:colId xmlns:a16="http://schemas.microsoft.com/office/drawing/2014/main" val="20021"/>
                    </a:ext>
                  </a:extLst>
                </a:gridCol>
                <a:gridCol w="464063">
                  <a:extLst>
                    <a:ext uri="{9D8B030D-6E8A-4147-A177-3AD203B41FA5}">
                      <a16:colId xmlns:a16="http://schemas.microsoft.com/office/drawing/2014/main" val="20022"/>
                    </a:ext>
                  </a:extLst>
                </a:gridCol>
                <a:gridCol w="464063">
                  <a:extLst>
                    <a:ext uri="{9D8B030D-6E8A-4147-A177-3AD203B41FA5}">
                      <a16:colId xmlns:a16="http://schemas.microsoft.com/office/drawing/2014/main" val="20023"/>
                    </a:ext>
                  </a:extLst>
                </a:gridCol>
                <a:gridCol w="464063">
                  <a:extLst>
                    <a:ext uri="{9D8B030D-6E8A-4147-A177-3AD203B41FA5}">
                      <a16:colId xmlns:a16="http://schemas.microsoft.com/office/drawing/2014/main" val="20024"/>
                    </a:ext>
                  </a:extLst>
                </a:gridCol>
                <a:gridCol w="464063">
                  <a:extLst>
                    <a:ext uri="{9D8B030D-6E8A-4147-A177-3AD203B41FA5}">
                      <a16:colId xmlns:a16="http://schemas.microsoft.com/office/drawing/2014/main" val="20025"/>
                    </a:ext>
                  </a:extLst>
                </a:gridCol>
              </a:tblGrid>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90082" marR="90082"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96980" y="3978494"/>
            <a:ext cx="11508925" cy="1507907"/>
          </a:xfrm>
          <a:prstGeom prst="rect">
            <a:avLst/>
          </a:prstGeom>
          <a:noFill/>
        </p:spPr>
        <p:txBody>
          <a:bodyPr wrap="square" lIns="121725" tIns="60862" rIns="121725" bIns="60862" rtlCol="0">
            <a:spAutoFit/>
          </a:bodyPr>
          <a:lstStyle/>
          <a:p>
            <a:pPr algn="ctr"/>
            <a:r>
              <a:rPr lang="el-GR" sz="9000">
                <a:solidFill>
                  <a:srgbClr val="FF0000"/>
                </a:solidFill>
                <a:latin typeface="HP001 4 hàng" pitchFamily="34" charset="0"/>
              </a:rPr>
              <a:t> ε</a:t>
            </a:r>
            <a:r>
              <a:rPr lang="vi-VN" sz="9000">
                <a:solidFill>
                  <a:srgbClr val="FF0000"/>
                </a:solidFill>
                <a:latin typeface="HP001 4 hàng" pitchFamily="34" charset="0"/>
              </a:rPr>
              <a:t>ú </a:t>
            </a:r>
            <a:r>
              <a:rPr lang="el-GR" sz="9000">
                <a:solidFill>
                  <a:srgbClr val="FF0000"/>
                </a:solidFill>
                <a:latin typeface="HP001 4 hàng" pitchFamily="34" charset="0"/>
              </a:rPr>
              <a:t>Ι</a:t>
            </a:r>
            <a:r>
              <a:rPr lang="vi-VN" sz="9000">
                <a:solidFill>
                  <a:srgbClr val="FF0000"/>
                </a:solidFill>
                <a:latin typeface="HP001 4 hàng" pitchFamily="34" charset="0"/>
              </a:rPr>
              <a:t>ğu </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29021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17" t="33333" r="29136" b="25000"/>
          <a:stretch/>
        </p:blipFill>
        <p:spPr bwMode="auto">
          <a:xfrm>
            <a:off x="1299538" y="777240"/>
            <a:ext cx="10023143" cy="509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19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348" t="4155" b="62020"/>
          <a:stretch/>
        </p:blipFill>
        <p:spPr>
          <a:xfrm>
            <a:off x="1915682" y="191071"/>
            <a:ext cx="7569243" cy="3835314"/>
          </a:xfrm>
          <a:prstGeom prst="rect">
            <a:avLst/>
          </a:prstGeom>
        </p:spPr>
      </p:pic>
      <p:grpSp>
        <p:nvGrpSpPr>
          <p:cNvPr id="7" name="Group 6"/>
          <p:cNvGrpSpPr/>
          <p:nvPr/>
        </p:nvGrpSpPr>
        <p:grpSpPr>
          <a:xfrm>
            <a:off x="218629" y="203423"/>
            <a:ext cx="2660598" cy="94118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251286" y="4231963"/>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dì</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Tư</a:t>
            </a:r>
            <a:r>
              <a:rPr lang="en-US" dirty="0">
                <a:latin typeface="Arial-Rounded" pitchFamily="34" charset="0"/>
                <a:ea typeface="Arial-Rounded" pitchFamily="34" charset="0"/>
                <a:cs typeface="Arial-Rounded" pitchFamily="34" charset="0"/>
              </a:rPr>
              <a:t> ở </a:t>
            </a:r>
            <a:r>
              <a:rPr lang="en-US" dirty="0" err="1">
                <a:latin typeface="Arial-Rounded" pitchFamily="34" charset="0"/>
                <a:ea typeface="Arial-Rounded" pitchFamily="34" charset="0"/>
                <a:cs typeface="Arial-Rounded" pitchFamily="34" charset="0"/>
              </a:rPr>
              <a:t>quê</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a:t>
            </a:r>
            <a:r>
              <a:rPr lang="en-US" dirty="0" err="1">
                <a:solidFill>
                  <a:srgbClr val="00B050"/>
                </a:solidFill>
                <a:latin typeface="Arial-Rounded" pitchFamily="34" charset="0"/>
                <a:ea typeface="Arial-Rounded" pitchFamily="34" charset="0"/>
                <a:cs typeface="Arial-Rounded" pitchFamily="34" charset="0"/>
              </a:rPr>
              <a:t>au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giàn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a:t>
            </a:r>
            <a:r>
              <a:rPr lang="en-US" dirty="0" err="1">
                <a:solidFill>
                  <a:srgbClr val="0070C0"/>
                </a:solidFill>
                <a:latin typeface="Arial-Rounded" pitchFamily="34" charset="0"/>
                <a:ea typeface="Arial-Rounded" pitchFamily="34" charset="0"/>
                <a:cs typeface="Arial-Rounded" pitchFamily="34" charset="0"/>
              </a:rPr>
              <a:t>ầu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Sau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a:t>
            </a:r>
            <a:r>
              <a:rPr lang="en-US" dirty="0" err="1">
                <a:solidFill>
                  <a:srgbClr val="00B050"/>
                </a:solidFill>
                <a:latin typeface="Arial-Rounded" pitchFamily="34" charset="0"/>
                <a:ea typeface="Arial-Rounded" pitchFamily="34" charset="0"/>
                <a:cs typeface="Arial-Rounded" pitchFamily="34" charset="0"/>
              </a:rPr>
              <a:t>au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cải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r</a:t>
            </a:r>
            <a:r>
              <a:rPr lang="en-US" dirty="0" err="1">
                <a:solidFill>
                  <a:srgbClr val="00B050"/>
                </a:solidFill>
                <a:latin typeface="Arial-Rounded" pitchFamily="34" charset="0"/>
                <a:ea typeface="Arial-Rounded" pitchFamily="34" charset="0"/>
                <a:cs typeface="Arial-Rounded" pitchFamily="34" charset="0"/>
              </a:rPr>
              <a:t>au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dền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và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cả</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dưa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h</a:t>
            </a:r>
            <a:r>
              <a:rPr lang="en-US" dirty="0" err="1">
                <a:solidFill>
                  <a:srgbClr val="0070C0"/>
                </a:solidFill>
                <a:latin typeface="Arial-Rounded" pitchFamily="34" charset="0"/>
                <a:ea typeface="Arial-Rounded" pitchFamily="34" charset="0"/>
                <a:cs typeface="Arial-Rounded" pitchFamily="34" charset="0"/>
              </a:rPr>
              <a:t>ấu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Gần</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dì</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có</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cây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a:t>
            </a:r>
            <a:r>
              <a:rPr lang="en-US" dirty="0" err="1">
                <a:solidFill>
                  <a:srgbClr val="0070C0"/>
                </a:solidFill>
                <a:latin typeface="Arial-Rounded" pitchFamily="34" charset="0"/>
                <a:ea typeface="Arial-Rounded" pitchFamily="34" charset="0"/>
                <a:cs typeface="Arial-Rounded" pitchFamily="34" charset="0"/>
              </a:rPr>
              <a:t>ầu</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tre</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nhỏ</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xa</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là</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dãy</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núi</a:t>
            </a:r>
            <a:r>
              <a:rPr lang="en-US" dirty="0">
                <a:latin typeface="Arial-Rounded" pitchFamily="34" charset="0"/>
                <a:ea typeface="Arial-Rounded" pitchFamily="34" charset="0"/>
                <a:cs typeface="Arial-Rounded" pitchFamily="34" charset="0"/>
              </a:rPr>
              <a:t> </a:t>
            </a:r>
            <a:r>
              <a:rPr lang="en-US" dirty="0" err="1">
                <a:latin typeface="Arial-Rounded" pitchFamily="34" charset="0"/>
                <a:ea typeface="Arial-Rounded" pitchFamily="34" charset="0"/>
                <a:cs typeface="Arial-Rounded" pitchFamily="34" charset="0"/>
              </a:rPr>
              <a:t>cao</a:t>
            </a:r>
            <a:r>
              <a:rPr lang="en-US" dirty="0">
                <a:latin typeface="Arial-Rounded" pitchFamily="34" charset="0"/>
                <a:ea typeface="Arial-Rounded" pitchFamily="34" charset="0"/>
                <a:cs typeface="Arial-Rounded" pitchFamily="34" charset="0"/>
              </a:rPr>
              <a:t>.</a:t>
            </a:r>
          </a:p>
        </p:txBody>
      </p:sp>
      <p:cxnSp>
        <p:nvCxnSpPr>
          <p:cNvPr id="32" name="Straight Connector 31"/>
          <p:cNvCxnSpPr/>
          <p:nvPr/>
        </p:nvCxnSpPr>
        <p:spPr>
          <a:xfrm>
            <a:off x="7238902" y="4974095"/>
            <a:ext cx="8507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669144" y="5038215"/>
            <a:ext cx="9840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41128" y="4062683"/>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10931570" y="4099030"/>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10851474" y="4420038"/>
            <a:ext cx="108244"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280854" y="5583131"/>
            <a:ext cx="89458"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323205" y="5476733"/>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3</a:t>
            </a:r>
          </a:p>
        </p:txBody>
      </p:sp>
      <p:cxnSp>
        <p:nvCxnSpPr>
          <p:cNvPr id="19" name="Straight Connector 18"/>
          <p:cNvCxnSpPr/>
          <p:nvPr/>
        </p:nvCxnSpPr>
        <p:spPr>
          <a:xfrm flipH="1">
            <a:off x="10251168" y="5687321"/>
            <a:ext cx="144073"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288080" y="6154790"/>
            <a:ext cx="528269"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18" name="Straight Connector 17"/>
          <p:cNvCxnSpPr/>
          <p:nvPr/>
        </p:nvCxnSpPr>
        <p:spPr>
          <a:xfrm>
            <a:off x="9836015" y="4976666"/>
            <a:ext cx="8161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034448" y="4959007"/>
            <a:ext cx="8507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21137" y="5571286"/>
            <a:ext cx="7734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73570" y="5541897"/>
            <a:ext cx="7158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45570" y="5574810"/>
            <a:ext cx="8661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07856" y="6177717"/>
            <a:ext cx="8661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0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857250" y="1444307"/>
            <a:ext cx="2813179"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cau</a:t>
            </a:r>
          </a:p>
        </p:txBody>
      </p:sp>
      <p:sp>
        <p:nvSpPr>
          <p:cNvPr id="3" name="Title 1"/>
          <p:cNvSpPr txBox="1">
            <a:spLocks/>
          </p:cNvSpPr>
          <p:nvPr/>
        </p:nvSpPr>
        <p:spPr>
          <a:xfrm>
            <a:off x="4728355" y="3605890"/>
            <a:ext cx="295145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hấu</a:t>
            </a:r>
          </a:p>
        </p:txBody>
      </p:sp>
      <p:sp>
        <p:nvSpPr>
          <p:cNvPr id="5" name="Title 1"/>
          <p:cNvSpPr txBox="1">
            <a:spLocks/>
          </p:cNvSpPr>
          <p:nvPr/>
        </p:nvSpPr>
        <p:spPr>
          <a:xfrm>
            <a:off x="4728356" y="1524569"/>
            <a:ext cx="2951450"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trầu</a:t>
            </a:r>
          </a:p>
        </p:txBody>
      </p:sp>
      <p:sp>
        <p:nvSpPr>
          <p:cNvPr id="6" name="Title 1"/>
          <p:cNvSpPr txBox="1">
            <a:spLocks/>
          </p:cNvSpPr>
          <p:nvPr/>
        </p:nvSpPr>
        <p:spPr>
          <a:xfrm>
            <a:off x="8735507" y="3586840"/>
            <a:ext cx="2745706"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cầu</a:t>
            </a:r>
          </a:p>
        </p:txBody>
      </p:sp>
      <p:sp>
        <p:nvSpPr>
          <p:cNvPr id="7" name="Title 1"/>
          <p:cNvSpPr txBox="1">
            <a:spLocks/>
          </p:cNvSpPr>
          <p:nvPr/>
        </p:nvSpPr>
        <p:spPr>
          <a:xfrm>
            <a:off x="8735507" y="1524569"/>
            <a:ext cx="2707606"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sau</a:t>
            </a:r>
          </a:p>
        </p:txBody>
      </p:sp>
      <p:sp>
        <p:nvSpPr>
          <p:cNvPr id="8" name="Title 1"/>
          <p:cNvSpPr txBox="1">
            <a:spLocks/>
          </p:cNvSpPr>
          <p:nvPr/>
        </p:nvSpPr>
        <p:spPr>
          <a:xfrm>
            <a:off x="857250" y="3559667"/>
            <a:ext cx="2813179" cy="1209938"/>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rau</a:t>
            </a:r>
          </a:p>
        </p:txBody>
      </p:sp>
    </p:spTree>
    <p:extLst>
      <p:ext uri="{BB962C8B-B14F-4D97-AF65-F5344CB8AC3E}">
        <p14:creationId xmlns:p14="http://schemas.microsoft.com/office/powerpoint/2010/main" val="269389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202430" y="5648194"/>
            <a:ext cx="4139127"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rgbClr val="002060"/>
                </a:solidFill>
                <a:latin typeface="Arial-Rounded" pitchFamily="34" charset="0"/>
                <a:ea typeface="Arial-Rounded" pitchFamily="34" charset="0"/>
                <a:cs typeface="Arial-Rounded" pitchFamily="34" charset="0"/>
              </a:rPr>
              <a:t>cau</a:t>
            </a:r>
          </a:p>
        </p:txBody>
      </p:sp>
      <p:sp>
        <p:nvSpPr>
          <p:cNvPr id="8" name="Title 1"/>
          <p:cNvSpPr txBox="1">
            <a:spLocks/>
          </p:cNvSpPr>
          <p:nvPr/>
        </p:nvSpPr>
        <p:spPr>
          <a:xfrm>
            <a:off x="4145227" y="5648194"/>
            <a:ext cx="3109787"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rgbClr val="002060"/>
                </a:solidFill>
                <a:latin typeface="Arial-Rounded" pitchFamily="34" charset="0"/>
                <a:ea typeface="Arial-Rounded" pitchFamily="34" charset="0"/>
                <a:cs typeface="Arial-Rounded" pitchFamily="34" charset="0"/>
              </a:rPr>
              <a:t>trầu</a:t>
            </a:r>
          </a:p>
        </p:txBody>
      </p:sp>
      <p:sp>
        <p:nvSpPr>
          <p:cNvPr id="10" name="Title 1"/>
          <p:cNvSpPr txBox="1">
            <a:spLocks/>
          </p:cNvSpPr>
          <p:nvPr/>
        </p:nvSpPr>
        <p:spPr>
          <a:xfrm>
            <a:off x="8411744" y="5648194"/>
            <a:ext cx="3109787"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rgbClr val="002060"/>
                </a:solidFill>
                <a:latin typeface="Arial-Rounded" pitchFamily="34" charset="0"/>
                <a:ea typeface="Arial-Rounded" pitchFamily="34" charset="0"/>
                <a:cs typeface="Arial-Rounded" pitchFamily="34" charset="0"/>
              </a:rPr>
              <a:t>dưa hấu</a:t>
            </a:r>
          </a:p>
        </p:txBody>
      </p:sp>
      <p:pic>
        <p:nvPicPr>
          <p:cNvPr id="7170" name="Picture 2" descr="Cau – Wikipedia tiếng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144" y="533400"/>
            <a:ext cx="2425977" cy="46515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ỹ thuật trồng cây trầu không - VUA DƯỢC L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91432"/>
            <a:ext cx="4550126" cy="341259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ĐẶC TÍNH THỰC VẬT CỦA CÂY DƯA HẤU - AGRIBUSINESS VIETNAME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438400"/>
            <a:ext cx="4123035" cy="274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gười dân dựng cầu tre ngăn 'cát tặc'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33400"/>
            <a:ext cx="8587528" cy="57250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9050" y="2941386"/>
            <a:ext cx="3200400"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2060"/>
                </a:solidFill>
                <a:latin typeface="Arial-Rounded" pitchFamily="34" charset="0"/>
                <a:ea typeface="Arial-Rounded" pitchFamily="34" charset="0"/>
                <a:cs typeface="Arial-Rounded" pitchFamily="34" charset="0"/>
              </a:rPr>
              <a:t>cầu</a:t>
            </a:r>
          </a:p>
          <a:p>
            <a:pPr algn="ctr"/>
            <a:r>
              <a:rPr lang="en-US" sz="6600">
                <a:solidFill>
                  <a:srgbClr val="002060"/>
                </a:solidFill>
                <a:latin typeface="Arial-Rounded" pitchFamily="34" charset="0"/>
                <a:ea typeface="Arial-Rounded" pitchFamily="34" charset="0"/>
                <a:cs typeface="Arial-Rounded" pitchFamily="34" charset="0"/>
              </a:rPr>
              <a:t>tre</a:t>
            </a:r>
          </a:p>
        </p:txBody>
      </p:sp>
    </p:spTree>
    <p:extLst>
      <p:ext uri="{BB962C8B-B14F-4D97-AF65-F5344CB8AC3E}">
        <p14:creationId xmlns:p14="http://schemas.microsoft.com/office/powerpoint/2010/main" val="22625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67768"/>
          <a:stretch/>
        </p:blipFill>
        <p:spPr>
          <a:xfrm>
            <a:off x="28389" y="-381000"/>
            <a:ext cx="12392211" cy="5733344"/>
          </a:xfrm>
          <a:prstGeom prst="rect">
            <a:avLst/>
          </a:prstGeom>
        </p:spPr>
      </p:pic>
      <p:sp>
        <p:nvSpPr>
          <p:cNvPr id="2" name="Rectangle 1"/>
          <p:cNvSpPr/>
          <p:nvPr/>
        </p:nvSpPr>
        <p:spPr>
          <a:xfrm>
            <a:off x="-41526" y="-281606"/>
            <a:ext cx="11871578"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95" y="-16932"/>
            <a:ext cx="2236433"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3783" y="32016"/>
            <a:ext cx="1144429" cy="697627"/>
          </a:xfrm>
          <a:prstGeom prst="rect">
            <a:avLst/>
          </a:prstGeom>
          <a:noFill/>
        </p:spPr>
        <p:txBody>
          <a:bodyPr wrap="square" lIns="121690" tIns="60845" rIns="121690" bIns="60845"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30350" y="481574"/>
            <a:ext cx="1144429" cy="938486"/>
          </a:xfrm>
          <a:prstGeom prst="rect">
            <a:avLst/>
          </a:prstGeom>
          <a:noFill/>
        </p:spPr>
        <p:txBody>
          <a:bodyPr wrap="square" lIns="121690" tIns="60845" rIns="121690" bIns="60845" rtlCol="0">
            <a:spAutoFit/>
          </a:bodyPr>
          <a:lstStyle/>
          <a:p>
            <a:pPr algn="ctr"/>
            <a:r>
              <a:rPr lang="en-US" sz="5300" b="1">
                <a:solidFill>
                  <a:srgbClr val="BD196F"/>
                </a:solidFill>
                <a:latin typeface=".VnCooper" pitchFamily="34" charset="0"/>
                <a:ea typeface="Arial-Rounded" pitchFamily="34" charset="0"/>
                <a:cs typeface="Arial-Rounded" pitchFamily="34" charset="0"/>
              </a:rPr>
              <a:t>43</a:t>
            </a:r>
          </a:p>
        </p:txBody>
      </p:sp>
      <p:grpSp>
        <p:nvGrpSpPr>
          <p:cNvPr id="27" name="Group 26"/>
          <p:cNvGrpSpPr/>
          <p:nvPr/>
        </p:nvGrpSpPr>
        <p:grpSpPr>
          <a:xfrm>
            <a:off x="583451" y="1937274"/>
            <a:ext cx="3500465"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dirty="0">
                  <a:solidFill>
                    <a:schemeClr val="tx1"/>
                  </a:solidFill>
                  <a:latin typeface="Arial Rounded MT Bold" pitchFamily="34" charset="0"/>
                  <a:ea typeface="Arial-Rounded" pitchFamily="34" charset="0"/>
                  <a:cs typeface="Arial-Rounded" pitchFamily="34" charset="0"/>
                </a:rPr>
                <a:t>1</a:t>
              </a:r>
            </a:p>
          </p:txBody>
        </p:sp>
      </p:grpSp>
      <p:sp>
        <p:nvSpPr>
          <p:cNvPr id="34" name="Title 1"/>
          <p:cNvSpPr txBox="1">
            <a:spLocks/>
          </p:cNvSpPr>
          <p:nvPr/>
        </p:nvSpPr>
        <p:spPr>
          <a:xfrm>
            <a:off x="-66386" y="5264725"/>
            <a:ext cx="12430124" cy="1501087"/>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100" b="1">
                <a:solidFill>
                  <a:srgbClr val="0070C0"/>
                </a:solidFill>
                <a:latin typeface="Arial-Rounded" pitchFamily="34" charset="0"/>
                <a:ea typeface="Arial-Rounded" pitchFamily="34" charset="0"/>
                <a:cs typeface="Arial-Rounded" pitchFamily="34" charset="0"/>
              </a:rPr>
              <a:t>Đàn sẻ n</a:t>
            </a:r>
            <a:r>
              <a:rPr lang="en-US" sz="5100" b="1">
                <a:solidFill>
                  <a:srgbClr val="FF0000"/>
                </a:solidFill>
                <a:latin typeface="Arial-Rounded" pitchFamily="34" charset="0"/>
                <a:ea typeface="Arial-Rounded" pitchFamily="34" charset="0"/>
                <a:cs typeface="Arial-Rounded" pitchFamily="34" charset="0"/>
              </a:rPr>
              <a:t>âu</a:t>
            </a:r>
            <a:r>
              <a:rPr lang="en-US" sz="5100" b="1">
                <a:solidFill>
                  <a:srgbClr val="0070C0"/>
                </a:solidFill>
                <a:latin typeface="Arial-Rounded" pitchFamily="34" charset="0"/>
                <a:ea typeface="Arial-Rounded" pitchFamily="34" charset="0"/>
                <a:cs typeface="Arial-Rounded" pitchFamily="34" charset="0"/>
              </a:rPr>
              <a:t>  k</a:t>
            </a:r>
            <a:r>
              <a:rPr lang="en-US" sz="5100" b="1">
                <a:solidFill>
                  <a:srgbClr val="FF0000"/>
                </a:solidFill>
                <a:latin typeface="Arial-Rounded" pitchFamily="34" charset="0"/>
                <a:ea typeface="Arial-Rounded" pitchFamily="34" charset="0"/>
                <a:cs typeface="Arial-Rounded" pitchFamily="34" charset="0"/>
              </a:rPr>
              <a:t>êu</a:t>
            </a:r>
            <a:r>
              <a:rPr lang="en-US" sz="5100" b="1">
                <a:solidFill>
                  <a:srgbClr val="0070C0"/>
                </a:solidFill>
                <a:latin typeface="Arial-Rounded" pitchFamily="34" charset="0"/>
                <a:ea typeface="Arial-Rounded" pitchFamily="34" charset="0"/>
                <a:cs typeface="Arial-Rounded" pitchFamily="34" charset="0"/>
              </a:rPr>
              <a:t> ríu rít ở s</a:t>
            </a:r>
            <a:r>
              <a:rPr lang="en-US" sz="5100" b="1">
                <a:solidFill>
                  <a:srgbClr val="FF0000"/>
                </a:solidFill>
                <a:latin typeface="Arial-Rounded" pitchFamily="34" charset="0"/>
                <a:ea typeface="Arial-Rounded" pitchFamily="34" charset="0"/>
                <a:cs typeface="Arial-Rounded" pitchFamily="34" charset="0"/>
              </a:rPr>
              <a:t>au</a:t>
            </a:r>
            <a:r>
              <a:rPr lang="en-US" sz="5100" b="1">
                <a:solidFill>
                  <a:srgbClr val="0070C0"/>
                </a:solidFill>
                <a:latin typeface="Arial-Rounded" pitchFamily="34" charset="0"/>
                <a:ea typeface="Arial-Rounded" pitchFamily="34" charset="0"/>
                <a:cs typeface="Arial-Rounded" pitchFamily="34" charset="0"/>
              </a:rPr>
              <a:t> nhà.</a:t>
            </a:r>
          </a:p>
        </p:txBody>
      </p:sp>
      <p:sp>
        <p:nvSpPr>
          <p:cNvPr id="5" name="Title 1"/>
          <p:cNvSpPr txBox="1">
            <a:spLocks/>
          </p:cNvSpPr>
          <p:nvPr/>
        </p:nvSpPr>
        <p:spPr>
          <a:xfrm>
            <a:off x="835476" y="-53288"/>
            <a:ext cx="10878249"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  au   âu   êu</a:t>
            </a:r>
          </a:p>
        </p:txBody>
      </p:sp>
    </p:spTree>
    <p:extLst>
      <p:ext uri="{BB962C8B-B14F-4D97-AF65-F5344CB8AC3E}">
        <p14:creationId xmlns:p14="http://schemas.microsoft.com/office/powerpoint/2010/main" val="250264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80">
                                          <p:stCondLst>
                                            <p:cond delay="0"/>
                                          </p:stCondLst>
                                        </p:cTn>
                                        <p:tgtEl>
                                          <p:spTgt spid="28"/>
                                        </p:tgtEl>
                                      </p:cBhvr>
                                    </p:animEffect>
                                    <p:anim calcmode="lin" valueType="num">
                                      <p:cBhvr>
                                        <p:cTn id="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3" dur="26">
                                          <p:stCondLst>
                                            <p:cond delay="650"/>
                                          </p:stCondLst>
                                        </p:cTn>
                                        <p:tgtEl>
                                          <p:spTgt spid="28"/>
                                        </p:tgtEl>
                                      </p:cBhvr>
                                      <p:to x="100000" y="60000"/>
                                    </p:animScale>
                                    <p:animScale>
                                      <p:cBhvr>
                                        <p:cTn id="14" dur="166" decel="50000">
                                          <p:stCondLst>
                                            <p:cond delay="676"/>
                                          </p:stCondLst>
                                        </p:cTn>
                                        <p:tgtEl>
                                          <p:spTgt spid="28"/>
                                        </p:tgtEl>
                                      </p:cBhvr>
                                      <p:to x="100000" y="100000"/>
                                    </p:animScale>
                                    <p:animScale>
                                      <p:cBhvr>
                                        <p:cTn id="15" dur="26">
                                          <p:stCondLst>
                                            <p:cond delay="1312"/>
                                          </p:stCondLst>
                                        </p:cTn>
                                        <p:tgtEl>
                                          <p:spTgt spid="28"/>
                                        </p:tgtEl>
                                      </p:cBhvr>
                                      <p:to x="100000" y="80000"/>
                                    </p:animScale>
                                    <p:animScale>
                                      <p:cBhvr>
                                        <p:cTn id="16" dur="166" decel="50000">
                                          <p:stCondLst>
                                            <p:cond delay="1338"/>
                                          </p:stCondLst>
                                        </p:cTn>
                                        <p:tgtEl>
                                          <p:spTgt spid="28"/>
                                        </p:tgtEl>
                                      </p:cBhvr>
                                      <p:to x="100000" y="100000"/>
                                    </p:animScale>
                                    <p:animScale>
                                      <p:cBhvr>
                                        <p:cTn id="17" dur="26">
                                          <p:stCondLst>
                                            <p:cond delay="1642"/>
                                          </p:stCondLst>
                                        </p:cTn>
                                        <p:tgtEl>
                                          <p:spTgt spid="28"/>
                                        </p:tgtEl>
                                      </p:cBhvr>
                                      <p:to x="100000" y="90000"/>
                                    </p:animScale>
                                    <p:animScale>
                                      <p:cBhvr>
                                        <p:cTn id="18" dur="166" decel="50000">
                                          <p:stCondLst>
                                            <p:cond delay="1668"/>
                                          </p:stCondLst>
                                        </p:cTn>
                                        <p:tgtEl>
                                          <p:spTgt spid="28"/>
                                        </p:tgtEl>
                                      </p:cBhvr>
                                      <p:to x="100000" y="100000"/>
                                    </p:animScale>
                                    <p:animScale>
                                      <p:cBhvr>
                                        <p:cTn id="19" dur="26">
                                          <p:stCondLst>
                                            <p:cond delay="1808"/>
                                          </p:stCondLst>
                                        </p:cTn>
                                        <p:tgtEl>
                                          <p:spTgt spid="28"/>
                                        </p:tgtEl>
                                      </p:cBhvr>
                                      <p:to x="100000" y="95000"/>
                                    </p:animScale>
                                    <p:animScale>
                                      <p:cBhvr>
                                        <p:cTn id="20" dur="166" decel="50000">
                                          <p:stCondLst>
                                            <p:cond delay="1834"/>
                                          </p:stCondLst>
                                        </p:cTn>
                                        <p:tgtEl>
                                          <p:spTgt spid="2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80">
                                          <p:stCondLst>
                                            <p:cond delay="0"/>
                                          </p:stCondLst>
                                        </p:cTn>
                                        <p:tgtEl>
                                          <p:spTgt spid="32"/>
                                        </p:tgtEl>
                                      </p:cBhvr>
                                    </p:animEffect>
                                    <p:anim calcmode="lin" valueType="num">
                                      <p:cBhvr>
                                        <p:cTn id="2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9" dur="26">
                                          <p:stCondLst>
                                            <p:cond delay="650"/>
                                          </p:stCondLst>
                                        </p:cTn>
                                        <p:tgtEl>
                                          <p:spTgt spid="32"/>
                                        </p:tgtEl>
                                      </p:cBhvr>
                                      <p:to x="100000" y="60000"/>
                                    </p:animScale>
                                    <p:animScale>
                                      <p:cBhvr>
                                        <p:cTn id="30" dur="166" decel="50000">
                                          <p:stCondLst>
                                            <p:cond delay="676"/>
                                          </p:stCondLst>
                                        </p:cTn>
                                        <p:tgtEl>
                                          <p:spTgt spid="32"/>
                                        </p:tgtEl>
                                      </p:cBhvr>
                                      <p:to x="100000" y="100000"/>
                                    </p:animScale>
                                    <p:animScale>
                                      <p:cBhvr>
                                        <p:cTn id="31" dur="26">
                                          <p:stCondLst>
                                            <p:cond delay="1312"/>
                                          </p:stCondLst>
                                        </p:cTn>
                                        <p:tgtEl>
                                          <p:spTgt spid="32"/>
                                        </p:tgtEl>
                                      </p:cBhvr>
                                      <p:to x="100000" y="80000"/>
                                    </p:animScale>
                                    <p:animScale>
                                      <p:cBhvr>
                                        <p:cTn id="32" dur="166" decel="50000">
                                          <p:stCondLst>
                                            <p:cond delay="1338"/>
                                          </p:stCondLst>
                                        </p:cTn>
                                        <p:tgtEl>
                                          <p:spTgt spid="32"/>
                                        </p:tgtEl>
                                      </p:cBhvr>
                                      <p:to x="100000" y="100000"/>
                                    </p:animScale>
                                    <p:animScale>
                                      <p:cBhvr>
                                        <p:cTn id="33" dur="26">
                                          <p:stCondLst>
                                            <p:cond delay="1642"/>
                                          </p:stCondLst>
                                        </p:cTn>
                                        <p:tgtEl>
                                          <p:spTgt spid="32"/>
                                        </p:tgtEl>
                                      </p:cBhvr>
                                      <p:to x="100000" y="90000"/>
                                    </p:animScale>
                                    <p:animScale>
                                      <p:cBhvr>
                                        <p:cTn id="34" dur="166" decel="50000">
                                          <p:stCondLst>
                                            <p:cond delay="1668"/>
                                          </p:stCondLst>
                                        </p:cTn>
                                        <p:tgtEl>
                                          <p:spTgt spid="32"/>
                                        </p:tgtEl>
                                      </p:cBhvr>
                                      <p:to x="100000" y="100000"/>
                                    </p:animScale>
                                    <p:animScale>
                                      <p:cBhvr>
                                        <p:cTn id="35" dur="26">
                                          <p:stCondLst>
                                            <p:cond delay="1808"/>
                                          </p:stCondLst>
                                        </p:cTn>
                                        <p:tgtEl>
                                          <p:spTgt spid="32"/>
                                        </p:tgtEl>
                                      </p:cBhvr>
                                      <p:to x="100000" y="95000"/>
                                    </p:animScale>
                                    <p:animScale>
                                      <p:cBhvr>
                                        <p:cTn id="36" dur="166" decel="50000">
                                          <p:stCondLst>
                                            <p:cond delay="1834"/>
                                          </p:stCondLst>
                                        </p:cTn>
                                        <p:tgtEl>
                                          <p:spTgt spid="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201345" y="1412268"/>
            <a:ext cx="1181830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latin typeface="Arial-Rounded" pitchFamily="34" charset="0"/>
                <a:ea typeface="Arial-Rounded" pitchFamily="34" charset="0"/>
                <a:cs typeface="Arial-Rounded" pitchFamily="34" charset="0"/>
              </a:rPr>
              <a:t>	Nhà dì Tư ở quê có cây cau, giàn trầu. Sau nhà có rau cải, rau dền và cả dưa hấu. Gần nhà dì có cây cầu tre nhỏ. Xa xa là dãy núi cao.</a:t>
            </a:r>
          </a:p>
        </p:txBody>
      </p:sp>
      <p:sp>
        <p:nvSpPr>
          <p:cNvPr id="46" name="Rounded Rectangle 45"/>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Nhà dì Tư ở đâu?</a:t>
            </a:r>
          </a:p>
        </p:txBody>
      </p:sp>
      <p:cxnSp>
        <p:nvCxnSpPr>
          <p:cNvPr id="47" name="Straight Connector 46"/>
          <p:cNvCxnSpPr/>
          <p:nvPr/>
        </p:nvCxnSpPr>
        <p:spPr>
          <a:xfrm flipV="1">
            <a:off x="7848600" y="1691640"/>
            <a:ext cx="4023062" cy="190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19968" y="3200400"/>
            <a:ext cx="85148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6815" y="1691640"/>
            <a:ext cx="5446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2438620"/>
            <a:ext cx="12101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61881" y="2438620"/>
            <a:ext cx="101353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1345" y="3200400"/>
            <a:ext cx="24656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2417" y="3962400"/>
            <a:ext cx="57980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Nhà dì Tư có cây gì?</a:t>
            </a:r>
          </a:p>
        </p:txBody>
      </p:sp>
      <p:sp>
        <p:nvSpPr>
          <p:cNvPr id="16" name="Rounded Rectangle 15"/>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Sau nhà dì có những loài cây nào?</a:t>
            </a:r>
          </a:p>
        </p:txBody>
      </p:sp>
      <p:sp>
        <p:nvSpPr>
          <p:cNvPr id="19" name="Rounded Rectangle 18"/>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Gần nhà dì có cái gì?</a:t>
            </a:r>
          </a:p>
        </p:txBody>
      </p:sp>
      <p:sp>
        <p:nvSpPr>
          <p:cNvPr id="21" name="Rounded Rectangle 20"/>
          <p:cNvSpPr/>
          <p:nvPr/>
        </p:nvSpPr>
        <p:spPr>
          <a:xfrm>
            <a:off x="476250" y="5401253"/>
            <a:ext cx="11446889"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Xa xa có gì?</a:t>
            </a:r>
          </a:p>
        </p:txBody>
      </p:sp>
    </p:spTree>
    <p:extLst>
      <p:ext uri="{BB962C8B-B14F-4D97-AF65-F5344CB8AC3E}">
        <p14:creationId xmlns:p14="http://schemas.microsoft.com/office/powerpoint/2010/main" val="24812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par>
                                <p:cTn id="70" presetID="10" presetClass="exit" presetSubtype="0" fill="hold"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xit" presetSubtype="0" fill="hold" nodeType="with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3" grpId="0" animBg="1"/>
      <p:bldP spid="16" grpId="0" animBg="1"/>
      <p:bldP spid="19"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a:xfrm>
            <a:off x="216725" y="3949159"/>
            <a:ext cx="11818300" cy="2922749"/>
          </a:xfrm>
          <a:prstGeom prst="rect">
            <a:avLst/>
          </a:prstGeom>
          <a:solidFill>
            <a:schemeClr val="accent5">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2060"/>
                </a:solidFill>
                <a:latin typeface="Arial-Rounded" pitchFamily="34" charset="0"/>
                <a:ea typeface="Arial-Rounded" pitchFamily="34" charset="0"/>
                <a:cs typeface="Arial-Rounded" pitchFamily="34" charset="0"/>
              </a:rPr>
              <a:t>	</a:t>
            </a:r>
            <a:r>
              <a:rPr lang="en-US" sz="4800">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
        <p:nvSpPr>
          <p:cNvPr id="3" name="Title 1"/>
          <p:cNvSpPr txBox="1">
            <a:spLocks/>
          </p:cNvSpPr>
          <p:nvPr/>
        </p:nvSpPr>
        <p:spPr>
          <a:xfrm>
            <a:off x="3463203" y="2436889"/>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rau củ</a:t>
            </a:r>
          </a:p>
        </p:txBody>
      </p:sp>
      <p:sp>
        <p:nvSpPr>
          <p:cNvPr id="4" name="Title 1"/>
          <p:cNvSpPr txBox="1">
            <a:spLocks/>
          </p:cNvSpPr>
          <p:nvPr/>
        </p:nvSpPr>
        <p:spPr>
          <a:xfrm>
            <a:off x="6330893" y="2327877"/>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trâu</a:t>
            </a:r>
          </a:p>
        </p:txBody>
      </p:sp>
      <p:sp>
        <p:nvSpPr>
          <p:cNvPr id="5" name="Title 1"/>
          <p:cNvSpPr txBox="1">
            <a:spLocks/>
          </p:cNvSpPr>
          <p:nvPr/>
        </p:nvSpPr>
        <p:spPr>
          <a:xfrm>
            <a:off x="9594994" y="2327877"/>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chú tễu</a:t>
            </a: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181600" y="-890"/>
            <a:ext cx="5054714"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776682" y="1021124"/>
            <a:ext cx="5054715"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845990" cy="354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485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18629" y="203423"/>
            <a:ext cx="2660598"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1469769" y="770154"/>
            <a:ext cx="935860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Xin phép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044" t="58548" b="6662"/>
          <a:stretch/>
        </p:blipFill>
        <p:spPr>
          <a:xfrm>
            <a:off x="1905000" y="1562099"/>
            <a:ext cx="9111861" cy="4991101"/>
          </a:xfrm>
          <a:prstGeom prst="rect">
            <a:avLst/>
          </a:prstGeom>
        </p:spPr>
      </p:pic>
    </p:spTree>
    <p:extLst>
      <p:ext uri="{BB962C8B-B14F-4D97-AF65-F5344CB8AC3E}">
        <p14:creationId xmlns:p14="http://schemas.microsoft.com/office/powerpoint/2010/main" val="3277900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352" y="1143000"/>
            <a:ext cx="7511528" cy="282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909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16725" y="3949159"/>
            <a:ext cx="11818300" cy="2922749"/>
          </a:xfrm>
          <a:prstGeom prst="rect">
            <a:avLst/>
          </a:prstGeom>
          <a:solidFill>
            <a:schemeClr val="accent5">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a:solidFill>
                  <a:srgbClr val="002060"/>
                </a:solidFill>
                <a:latin typeface="Arial-Rounded" pitchFamily="34" charset="0"/>
                <a:ea typeface="Arial-Rounded" pitchFamily="34" charset="0"/>
                <a:cs typeface="Arial-Rounded" pitchFamily="34" charset="0"/>
              </a:rPr>
              <a:t>	</a:t>
            </a:r>
            <a:r>
              <a:rPr lang="en-US" sz="4800">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
        <p:nvSpPr>
          <p:cNvPr id="3" name="Title 1"/>
          <p:cNvSpPr txBox="1">
            <a:spLocks/>
          </p:cNvSpPr>
          <p:nvPr/>
        </p:nvSpPr>
        <p:spPr>
          <a:xfrm>
            <a:off x="3463203" y="2436889"/>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rau củ</a:t>
            </a:r>
          </a:p>
        </p:txBody>
      </p:sp>
      <p:sp>
        <p:nvSpPr>
          <p:cNvPr id="4" name="Title 1"/>
          <p:cNvSpPr txBox="1">
            <a:spLocks/>
          </p:cNvSpPr>
          <p:nvPr/>
        </p:nvSpPr>
        <p:spPr>
          <a:xfrm>
            <a:off x="6330893" y="2327877"/>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con trâu</a:t>
            </a:r>
          </a:p>
        </p:txBody>
      </p:sp>
      <p:sp>
        <p:nvSpPr>
          <p:cNvPr id="5" name="Title 1"/>
          <p:cNvSpPr txBox="1">
            <a:spLocks/>
          </p:cNvSpPr>
          <p:nvPr/>
        </p:nvSpPr>
        <p:spPr>
          <a:xfrm>
            <a:off x="9594994" y="2327877"/>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chú tễu</a:t>
            </a: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181600" y="-890"/>
            <a:ext cx="5054714"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776682" y="1021124"/>
            <a:ext cx="5054715" cy="16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845990" cy="354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336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2119"/>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909" y="1143000"/>
            <a:ext cx="9711503" cy="3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32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2" name="Title 1"/>
          <p:cNvSpPr txBox="1">
            <a:spLocks/>
          </p:cNvSpPr>
          <p:nvPr/>
        </p:nvSpPr>
        <p:spPr>
          <a:xfrm>
            <a:off x="2251364" y="814917"/>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solidFill>
                  <a:srgbClr val="FF0000"/>
                </a:solidFill>
                <a:latin typeface="Arial-Rounded" pitchFamily="34" charset="0"/>
                <a:ea typeface="Arial-Rounded" pitchFamily="34" charset="0"/>
                <a:cs typeface="Arial-Rounded" pitchFamily="34" charset="0"/>
              </a:rPr>
              <a:t>au</a:t>
            </a:r>
          </a:p>
        </p:txBody>
      </p:sp>
      <p:sp>
        <p:nvSpPr>
          <p:cNvPr id="3" name="Title 1"/>
          <p:cNvSpPr txBox="1">
            <a:spLocks/>
          </p:cNvSpPr>
          <p:nvPr/>
        </p:nvSpPr>
        <p:spPr>
          <a:xfrm>
            <a:off x="3581001"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a:latin typeface="Arial-Rounded" pitchFamily="34" charset="0"/>
                <a:ea typeface="Arial-Rounded" pitchFamily="34" charset="0"/>
                <a:cs typeface="Arial-Rounded" pitchFamily="34" charset="0"/>
              </a:rPr>
              <a:t>s</a:t>
            </a:r>
          </a:p>
        </p:txBody>
      </p:sp>
      <p:sp>
        <p:nvSpPr>
          <p:cNvPr id="4" name="Title 1"/>
          <p:cNvSpPr txBox="1">
            <a:spLocks/>
          </p:cNvSpPr>
          <p:nvPr/>
        </p:nvSpPr>
        <p:spPr>
          <a:xfrm>
            <a:off x="6095527" y="2443881"/>
            <a:ext cx="247847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a:solidFill>
                  <a:srgbClr val="FF0000"/>
                </a:solidFill>
                <a:latin typeface="Arial-Rounded" pitchFamily="34" charset="0"/>
                <a:ea typeface="Arial-Rounded" pitchFamily="34" charset="0"/>
                <a:cs typeface="Arial-Rounded" pitchFamily="34" charset="0"/>
              </a:rPr>
              <a:t>au</a:t>
            </a:r>
          </a:p>
        </p:txBody>
      </p:sp>
      <p:sp>
        <p:nvSpPr>
          <p:cNvPr id="5" name="Title 1"/>
          <p:cNvSpPr txBox="1">
            <a:spLocks/>
          </p:cNvSpPr>
          <p:nvPr/>
        </p:nvSpPr>
        <p:spPr>
          <a:xfrm>
            <a:off x="3560849" y="4026957"/>
            <a:ext cx="5013159" cy="1330658"/>
          </a:xfrm>
          <a:prstGeom prst="rect">
            <a:avLst/>
          </a:prstGeom>
          <a:solidFill>
            <a:srgbClr val="FBDDED"/>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pPr>
            <a:r>
              <a:rPr lang="en-US" sz="10600">
                <a:latin typeface="Arial-Rounded" pitchFamily="34" charset="0"/>
                <a:ea typeface="Arial-Rounded" pitchFamily="34" charset="0"/>
                <a:cs typeface="Arial-Rounded" pitchFamily="34" charset="0"/>
              </a:rPr>
              <a:t>s</a:t>
            </a:r>
            <a:r>
              <a:rPr lang="en-US" sz="10600">
                <a:solidFill>
                  <a:srgbClr val="FF0000"/>
                </a:solidFill>
                <a:latin typeface="Arial-Rounded" pitchFamily="34" charset="0"/>
                <a:ea typeface="Arial-Rounded" pitchFamily="34" charset="0"/>
                <a:cs typeface="Arial-Rounded" pitchFamily="34" charset="0"/>
              </a:rPr>
              <a:t>au</a:t>
            </a:r>
          </a:p>
        </p:txBody>
      </p:sp>
      <p:grpSp>
        <p:nvGrpSpPr>
          <p:cNvPr id="6" name="Group 5"/>
          <p:cNvGrpSpPr/>
          <p:nvPr/>
        </p:nvGrpSpPr>
        <p:grpSpPr>
          <a:xfrm>
            <a:off x="76200" y="193330"/>
            <a:ext cx="2417672" cy="900271"/>
            <a:chOff x="63500" y="1429216"/>
            <a:chExt cx="1970813" cy="705889"/>
          </a:xfrm>
        </p:grpSpPr>
        <p:sp>
          <p:nvSpPr>
            <p:cNvPr id="7" name="Rounded Rectangle 6"/>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Arial Rounded MT Bold" pitchFamily="34" charset="0"/>
                  <a:ea typeface="Arial-Rounded" pitchFamily="34" charset="0"/>
                  <a:cs typeface="Arial-Rounded" pitchFamily="34" charset="0"/>
                </a:rPr>
                <a:t>2</a:t>
              </a:r>
            </a:p>
          </p:txBody>
        </p:sp>
      </p:grpSp>
      <p:sp>
        <p:nvSpPr>
          <p:cNvPr id="10" name="Title 1"/>
          <p:cNvSpPr txBox="1">
            <a:spLocks/>
          </p:cNvSpPr>
          <p:nvPr/>
        </p:nvSpPr>
        <p:spPr>
          <a:xfrm>
            <a:off x="5035314" y="814918"/>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solidFill>
                  <a:srgbClr val="FF0000"/>
                </a:solidFill>
                <a:latin typeface="Arial-Rounded" pitchFamily="34" charset="0"/>
                <a:ea typeface="Arial-Rounded" pitchFamily="34" charset="0"/>
                <a:cs typeface="Arial-Rounded" pitchFamily="34" charset="0"/>
              </a:rPr>
              <a:t>âu</a:t>
            </a:r>
          </a:p>
        </p:txBody>
      </p:sp>
      <p:sp>
        <p:nvSpPr>
          <p:cNvPr id="12" name="Title 1"/>
          <p:cNvSpPr txBox="1">
            <a:spLocks/>
          </p:cNvSpPr>
          <p:nvPr/>
        </p:nvSpPr>
        <p:spPr>
          <a:xfrm>
            <a:off x="7772400" y="814916"/>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a:solidFill>
                  <a:srgbClr val="FF0000"/>
                </a:solidFill>
                <a:latin typeface="Arial-Rounded" pitchFamily="34" charset="0"/>
                <a:ea typeface="Arial-Rounded" pitchFamily="34" charset="0"/>
                <a:cs typeface="Arial-Rounded" pitchFamily="34" charset="0"/>
              </a:rPr>
              <a:t>êu</a:t>
            </a:r>
          </a:p>
        </p:txBody>
      </p:sp>
    </p:spTree>
    <p:extLst>
      <p:ext uri="{BB962C8B-B14F-4D97-AF65-F5344CB8AC3E}">
        <p14:creationId xmlns:p14="http://schemas.microsoft.com/office/powerpoint/2010/main" val="6778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555"/>
        <p:cNvGrpSpPr/>
        <p:nvPr/>
      </p:nvGrpSpPr>
      <p:grpSpPr>
        <a:xfrm>
          <a:off x="0" y="0"/>
          <a:ext cx="0" cy="0"/>
          <a:chOff x="0" y="0"/>
          <a:chExt cx="0" cy="0"/>
        </a:xfrm>
      </p:grpSpPr>
      <p:sp>
        <p:nvSpPr>
          <p:cNvPr id="4" name="Title 1"/>
          <p:cNvSpPr txBox="1">
            <a:spLocks/>
          </p:cNvSpPr>
          <p:nvPr/>
        </p:nvSpPr>
        <p:spPr>
          <a:xfrm>
            <a:off x="1635650" y="990599"/>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a:solidFill>
                  <a:srgbClr val="0070C0"/>
                </a:solidFill>
                <a:latin typeface="Arial-Rounded" pitchFamily="34" charset="0"/>
                <a:ea typeface="Arial-Rounded" pitchFamily="34" charset="0"/>
                <a:cs typeface="Arial-Rounded" pitchFamily="34" charset="0"/>
              </a:rPr>
              <a:t>au</a:t>
            </a:r>
          </a:p>
        </p:txBody>
      </p:sp>
      <p:sp>
        <p:nvSpPr>
          <p:cNvPr id="8" name="Title 1"/>
          <p:cNvSpPr txBox="1">
            <a:spLocks/>
          </p:cNvSpPr>
          <p:nvPr/>
        </p:nvSpPr>
        <p:spPr>
          <a:xfrm>
            <a:off x="5410200" y="990599"/>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a:solidFill>
                  <a:srgbClr val="00B050"/>
                </a:solidFill>
                <a:latin typeface="Arial-Rounded" pitchFamily="34" charset="0"/>
                <a:ea typeface="Arial-Rounded" pitchFamily="34" charset="0"/>
                <a:cs typeface="Arial-Rounded" pitchFamily="34" charset="0"/>
              </a:rPr>
              <a:t>âu</a:t>
            </a:r>
            <a:endParaRPr lang="en-US" sz="10600" dirty="0">
              <a:solidFill>
                <a:srgbClr val="00B05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8763000" y="976263"/>
            <a:ext cx="2048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a:solidFill>
                  <a:srgbClr val="7030A0"/>
                </a:solidFill>
                <a:latin typeface="Arial-Rounded" pitchFamily="34" charset="0"/>
                <a:ea typeface="Arial-Rounded" pitchFamily="34" charset="0"/>
                <a:cs typeface="Arial-Rounded" pitchFamily="34" charset="0"/>
              </a:rPr>
              <a:t>êu</a:t>
            </a:r>
            <a:endParaRPr lang="en-US" sz="10600" dirty="0">
              <a:solidFill>
                <a:srgbClr val="7030A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762000" y="2362200"/>
            <a:ext cx="2810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latin typeface="Arial-Rounded" pitchFamily="34" charset="0"/>
                <a:ea typeface="Arial-Rounded" pitchFamily="34" charset="0"/>
                <a:cs typeface="Arial-Rounded" pitchFamily="34" charset="0"/>
              </a:rPr>
              <a:t>c</a:t>
            </a:r>
            <a:r>
              <a:rPr lang="en-US" sz="10600" dirty="0" err="1" smtClean="0">
                <a:solidFill>
                  <a:srgbClr val="0070C0"/>
                </a:solidFill>
                <a:latin typeface="Arial-Rounded" pitchFamily="34" charset="0"/>
                <a:ea typeface="Arial-Rounded" pitchFamily="34" charset="0"/>
                <a:cs typeface="Arial-Rounded" pitchFamily="34" charset="0"/>
              </a:rPr>
              <a:t>au</a:t>
            </a:r>
            <a:endParaRPr lang="en-US" sz="10600" dirty="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743139" y="3705886"/>
            <a:ext cx="2810331"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latin typeface="Arial-Rounded" pitchFamily="34" charset="0"/>
                <a:ea typeface="Arial-Rounded" pitchFamily="34" charset="0"/>
                <a:cs typeface="Arial-Rounded" pitchFamily="34" charset="0"/>
              </a:rPr>
              <a:t>t</a:t>
            </a:r>
            <a:r>
              <a:rPr lang="en-US" sz="10600" dirty="0" err="1">
                <a:solidFill>
                  <a:srgbClr val="0070C0"/>
                </a:solidFill>
                <a:latin typeface="Arial-Rounded" pitchFamily="34" charset="0"/>
                <a:ea typeface="Arial-Rounded" pitchFamily="34" charset="0"/>
                <a:cs typeface="Arial-Rounded" pitchFamily="34" charset="0"/>
              </a:rPr>
              <a:t>à</a:t>
            </a:r>
            <a:r>
              <a:rPr lang="en-US" sz="10600" dirty="0" err="1" smtClean="0">
                <a:solidFill>
                  <a:srgbClr val="0070C0"/>
                </a:solidFill>
                <a:latin typeface="Arial-Rounded" pitchFamily="34" charset="0"/>
                <a:ea typeface="Arial-Rounded" pitchFamily="34" charset="0"/>
                <a:cs typeface="Arial-Rounded" pitchFamily="34" charset="0"/>
              </a:rPr>
              <a:t>u</a:t>
            </a:r>
            <a:endParaRPr lang="en-US" sz="10600" dirty="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4876800" y="2455904"/>
            <a:ext cx="2343339"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latin typeface="Arial-Rounded" pitchFamily="34" charset="0"/>
                <a:ea typeface="Arial-Rounded" pitchFamily="34" charset="0"/>
                <a:cs typeface="Arial-Rounded" pitchFamily="34" charset="0"/>
              </a:rPr>
              <a:t>b</a:t>
            </a:r>
            <a:r>
              <a:rPr lang="en-US" sz="10600" dirty="0" err="1" smtClean="0">
                <a:solidFill>
                  <a:srgbClr val="00B050"/>
                </a:solidFill>
                <a:latin typeface="Arial-Rounded" pitchFamily="34" charset="0"/>
                <a:ea typeface="Arial-Rounded" pitchFamily="34" charset="0"/>
                <a:cs typeface="Arial-Rounded" pitchFamily="34" charset="0"/>
              </a:rPr>
              <a:t>ậu</a:t>
            </a:r>
            <a:endParaRPr lang="en-US" sz="10600" dirty="0">
              <a:solidFill>
                <a:srgbClr val="00B05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4873028" y="4114800"/>
            <a:ext cx="2343339" cy="837317"/>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latin typeface="Arial-Rounded" pitchFamily="34" charset="0"/>
                <a:ea typeface="Arial-Rounded" pitchFamily="34" charset="0"/>
                <a:cs typeface="Arial-Rounded" pitchFamily="34" charset="0"/>
              </a:rPr>
              <a:t>g</a:t>
            </a:r>
            <a:r>
              <a:rPr lang="en-US" sz="10600" dirty="0" err="1" smtClean="0">
                <a:solidFill>
                  <a:srgbClr val="00B050"/>
                </a:solidFill>
                <a:latin typeface="Arial-Rounded" pitchFamily="34" charset="0"/>
                <a:ea typeface="Arial-Rounded" pitchFamily="34" charset="0"/>
                <a:cs typeface="Arial-Rounded" pitchFamily="34" charset="0"/>
              </a:rPr>
              <a:t>ấu</a:t>
            </a:r>
            <a:endParaRPr lang="en-US" sz="10600" dirty="0">
              <a:solidFill>
                <a:srgbClr val="00B05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458200" y="2535273"/>
            <a:ext cx="2971800"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latin typeface="Arial-Rounded" pitchFamily="34" charset="0"/>
                <a:ea typeface="Arial-Rounded" pitchFamily="34" charset="0"/>
                <a:cs typeface="Arial-Rounded" pitchFamily="34" charset="0"/>
              </a:rPr>
              <a:t>kh</a:t>
            </a:r>
            <a:r>
              <a:rPr lang="en-US" sz="10600" dirty="0" err="1" smtClean="0">
                <a:solidFill>
                  <a:srgbClr val="7030A0"/>
                </a:solidFill>
                <a:latin typeface="Arial-Rounded" pitchFamily="34" charset="0"/>
                <a:ea typeface="Arial-Rounded" pitchFamily="34" charset="0"/>
                <a:cs typeface="Arial-Rounded" pitchFamily="34" charset="0"/>
              </a:rPr>
              <a:t>ều</a:t>
            </a:r>
            <a:endParaRPr lang="en-US" sz="10600" dirty="0">
              <a:solidFill>
                <a:srgbClr val="7030A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8516309" y="4128852"/>
            <a:ext cx="2971800"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600" dirty="0" err="1" smtClean="0">
                <a:latin typeface="Arial-Rounded" pitchFamily="34" charset="0"/>
                <a:ea typeface="Arial-Rounded" pitchFamily="34" charset="0"/>
                <a:cs typeface="Arial-Rounded" pitchFamily="34" charset="0"/>
              </a:rPr>
              <a:t>r</a:t>
            </a:r>
            <a:r>
              <a:rPr lang="en-US" sz="10600" dirty="0" err="1">
                <a:solidFill>
                  <a:srgbClr val="7030A0"/>
                </a:solidFill>
                <a:latin typeface="Arial-Rounded" pitchFamily="34" charset="0"/>
                <a:ea typeface="Arial-Rounded" pitchFamily="34" charset="0"/>
                <a:cs typeface="Arial-Rounded" pitchFamily="34" charset="0"/>
              </a:rPr>
              <a:t>ê</a:t>
            </a:r>
            <a:r>
              <a:rPr lang="en-US" sz="10600" dirty="0" err="1" smtClean="0">
                <a:solidFill>
                  <a:srgbClr val="7030A0"/>
                </a:solidFill>
                <a:latin typeface="Arial-Rounded" pitchFamily="34" charset="0"/>
                <a:ea typeface="Arial-Rounded" pitchFamily="34" charset="0"/>
                <a:cs typeface="Arial-Rounded" pitchFamily="34" charset="0"/>
              </a:rPr>
              <a:t>u</a:t>
            </a:r>
            <a:endParaRPr lang="en-US" sz="10600" dirty="0">
              <a:solidFill>
                <a:srgbClr val="7030A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675137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509208" y="5439506"/>
            <a:ext cx="708389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a:latin typeface="Arial-Rounded" pitchFamily="34" charset="0"/>
                <a:ea typeface="Arial-Rounded" pitchFamily="34" charset="0"/>
                <a:cs typeface="Arial-Rounded" pitchFamily="34" charset="0"/>
              </a:rPr>
              <a:t>rau củ</a:t>
            </a:r>
          </a:p>
        </p:txBody>
      </p:sp>
      <p:sp>
        <p:nvSpPr>
          <p:cNvPr id="4" name="Title 1"/>
          <p:cNvSpPr txBox="1">
            <a:spLocks/>
          </p:cNvSpPr>
          <p:nvPr/>
        </p:nvSpPr>
        <p:spPr>
          <a:xfrm>
            <a:off x="4107875" y="5439506"/>
            <a:ext cx="2555656"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a:solidFill>
                  <a:srgbClr val="FF0000"/>
                </a:solidFill>
                <a:latin typeface="Arial-Rounded" pitchFamily="34" charset="0"/>
                <a:ea typeface="Arial-Rounded" pitchFamily="34" charset="0"/>
                <a:cs typeface="Arial-Rounded" pitchFamily="34" charset="0"/>
              </a:rPr>
              <a:t>au</a:t>
            </a:r>
          </a:p>
        </p:txBody>
      </p:sp>
      <p:pic>
        <p:nvPicPr>
          <p:cNvPr id="4098" name="Picture 2" descr="BẬT MÍ CHIẾC ÁO MÀU SẮC CỦA RAU CỦ - Soul Bến Thà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164" y="127866"/>
            <a:ext cx="8693986" cy="463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895"/>
        <p:cNvGrpSpPr/>
        <p:nvPr/>
      </p:nvGrpSpPr>
      <p:grpSpPr>
        <a:xfrm>
          <a:off x="0" y="0"/>
          <a:ext cx="0" cy="0"/>
          <a:chOff x="0" y="0"/>
          <a:chExt cx="0" cy="0"/>
        </a:xfrm>
      </p:grpSpPr>
      <p:sp>
        <p:nvSpPr>
          <p:cNvPr id="2" name="Title 1"/>
          <p:cNvSpPr txBox="1">
            <a:spLocks/>
          </p:cNvSpPr>
          <p:nvPr/>
        </p:nvSpPr>
        <p:spPr>
          <a:xfrm>
            <a:off x="2656748" y="5495926"/>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a:latin typeface="Arial-Rounded" pitchFamily="34" charset="0"/>
                <a:ea typeface="Arial-Rounded" pitchFamily="34" charset="0"/>
                <a:cs typeface="Arial-Rounded" pitchFamily="34" charset="0"/>
              </a:rPr>
              <a:t>con trâu</a:t>
            </a:r>
          </a:p>
        </p:txBody>
      </p:sp>
      <p:sp>
        <p:nvSpPr>
          <p:cNvPr id="3" name="Title 1"/>
          <p:cNvSpPr txBox="1">
            <a:spLocks/>
          </p:cNvSpPr>
          <p:nvPr/>
        </p:nvSpPr>
        <p:spPr>
          <a:xfrm>
            <a:off x="6555386" y="5495926"/>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a:solidFill>
                  <a:srgbClr val="FF0000"/>
                </a:solidFill>
                <a:latin typeface="Arial-Rounded" pitchFamily="34" charset="0"/>
                <a:ea typeface="Arial-Rounded" pitchFamily="34" charset="0"/>
                <a:cs typeface="Arial-Rounded" pitchFamily="34" charset="0"/>
              </a:rPr>
              <a:t>âu</a:t>
            </a: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7911" y="-144463"/>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12598" y="7938"/>
            <a:ext cx="3093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Con Trâu - Con Bò - Bài Hát Gọi Trâu - Nhạc Thiếu Nhi Vui Nhộn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052" y="304800"/>
            <a:ext cx="8327300" cy="468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3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656748" y="5353669"/>
            <a:ext cx="668655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a:latin typeface="Arial-Rounded" pitchFamily="34" charset="0"/>
                <a:ea typeface="Arial-Rounded" pitchFamily="34" charset="0"/>
                <a:cs typeface="Arial-Rounded" pitchFamily="34" charset="0"/>
              </a:rPr>
              <a:t>chú tễu</a:t>
            </a:r>
          </a:p>
        </p:txBody>
      </p:sp>
      <p:sp>
        <p:nvSpPr>
          <p:cNvPr id="4" name="Title 1"/>
          <p:cNvSpPr txBox="1">
            <a:spLocks/>
          </p:cNvSpPr>
          <p:nvPr/>
        </p:nvSpPr>
        <p:spPr>
          <a:xfrm>
            <a:off x="6296885" y="5353668"/>
            <a:ext cx="266952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800">
                <a:solidFill>
                  <a:srgbClr val="FF0000"/>
                </a:solidFill>
                <a:latin typeface="Arial-Rounded" pitchFamily="34" charset="0"/>
                <a:ea typeface="Arial-Rounded" pitchFamily="34" charset="0"/>
                <a:cs typeface="Arial-Rounded" pitchFamily="34" charset="0"/>
              </a:rPr>
              <a:t>êu</a:t>
            </a:r>
          </a:p>
        </p:txBody>
      </p:sp>
      <p:pic>
        <p:nvPicPr>
          <p:cNvPr id="6146" name="Picture 2" descr="Rối nước chú Tễu hay pha trò (phiên bản rối diễn) | Shopee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1000"/>
            <a:ext cx="4129240" cy="412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930"/>
        <p:cNvGrpSpPr/>
        <p:nvPr/>
      </p:nvGrpSpPr>
      <p:grpSpPr>
        <a:xfrm>
          <a:off x="0" y="0"/>
          <a:ext cx="0" cy="0"/>
          <a:chOff x="0" y="0"/>
          <a:chExt cx="0" cy="0"/>
        </a:xfrm>
      </p:grpSpPr>
      <p:sp>
        <p:nvSpPr>
          <p:cNvPr id="14" name="Title 1"/>
          <p:cNvSpPr txBox="1">
            <a:spLocks/>
          </p:cNvSpPr>
          <p:nvPr/>
        </p:nvSpPr>
        <p:spPr>
          <a:xfrm>
            <a:off x="685800" y="4419601"/>
            <a:ext cx="330469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latin typeface="Arial-Rounded" pitchFamily="34" charset="0"/>
                <a:ea typeface="Arial-Rounded" pitchFamily="34" charset="0"/>
                <a:cs typeface="Arial-Rounded" pitchFamily="34" charset="0"/>
              </a:rPr>
              <a:t>r</a:t>
            </a:r>
            <a:r>
              <a:rPr lang="en-US" sz="6000" dirty="0" err="1">
                <a:solidFill>
                  <a:srgbClr val="0070C0"/>
                </a:solidFill>
                <a:latin typeface="Arial-Rounded" pitchFamily="34" charset="0"/>
                <a:ea typeface="Arial-Rounded" pitchFamily="34" charset="0"/>
                <a:cs typeface="Arial-Rounded" pitchFamily="34" charset="0"/>
              </a:rPr>
              <a:t>au</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củ</a:t>
            </a:r>
            <a:endParaRPr lang="en-US" sz="6000" dirty="0">
              <a:latin typeface="Arial-Rounded" pitchFamily="34" charset="0"/>
              <a:ea typeface="Arial-Rounded" pitchFamily="34" charset="0"/>
              <a:cs typeface="Arial-Rounded" pitchFamily="34" charset="0"/>
            </a:endParaRPr>
          </a:p>
        </p:txBody>
      </p:sp>
      <p:sp>
        <p:nvSpPr>
          <p:cNvPr id="15" name="Title 1"/>
          <p:cNvSpPr txBox="1">
            <a:spLocks/>
          </p:cNvSpPr>
          <p:nvPr/>
        </p:nvSpPr>
        <p:spPr>
          <a:xfrm>
            <a:off x="4495800" y="4310588"/>
            <a:ext cx="311932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latin typeface="Arial-Rounded" pitchFamily="34" charset="0"/>
                <a:ea typeface="Arial-Rounded" pitchFamily="34" charset="0"/>
                <a:cs typeface="Arial-Rounded" pitchFamily="34" charset="0"/>
              </a:rPr>
              <a:t>con </a:t>
            </a:r>
            <a:r>
              <a:rPr lang="en-US" sz="6000" dirty="0" err="1">
                <a:latin typeface="Arial-Rounded" pitchFamily="34" charset="0"/>
                <a:ea typeface="Arial-Rounded" pitchFamily="34" charset="0"/>
                <a:cs typeface="Arial-Rounded" pitchFamily="34" charset="0"/>
              </a:rPr>
              <a:t>tr</a:t>
            </a:r>
            <a:r>
              <a:rPr lang="en-US" sz="6000" dirty="0" err="1">
                <a:solidFill>
                  <a:srgbClr val="0070C0"/>
                </a:solidFill>
                <a:latin typeface="Arial-Rounded" pitchFamily="34" charset="0"/>
                <a:ea typeface="Arial-Rounded" pitchFamily="34" charset="0"/>
                <a:cs typeface="Arial-Rounded" pitchFamily="34" charset="0"/>
              </a:rPr>
              <a:t>âu</a:t>
            </a:r>
            <a:endParaRPr lang="en-US" sz="6000" dirty="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8610600" y="4310589"/>
            <a:ext cx="2577956"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latin typeface="Arial-Rounded" pitchFamily="34" charset="0"/>
                <a:ea typeface="Arial-Rounded" pitchFamily="34" charset="0"/>
                <a:cs typeface="Arial-Rounded" pitchFamily="34" charset="0"/>
              </a:rPr>
              <a:t>chú</a:t>
            </a:r>
            <a:r>
              <a:rPr lang="en-US" sz="6000" dirty="0">
                <a:latin typeface="Arial-Rounded" pitchFamily="34" charset="0"/>
                <a:ea typeface="Arial-Rounded" pitchFamily="34" charset="0"/>
                <a:cs typeface="Arial-Rounded" pitchFamily="34" charset="0"/>
              </a:rPr>
              <a:t> </a:t>
            </a:r>
            <a:r>
              <a:rPr lang="en-US" sz="6000" dirty="0" err="1">
                <a:latin typeface="Arial-Rounded" pitchFamily="34" charset="0"/>
                <a:ea typeface="Arial-Rounded" pitchFamily="34" charset="0"/>
                <a:cs typeface="Arial-Rounded" pitchFamily="34" charset="0"/>
              </a:rPr>
              <a:t>t</a:t>
            </a:r>
            <a:r>
              <a:rPr lang="en-US" sz="6000" dirty="0" err="1">
                <a:solidFill>
                  <a:srgbClr val="0070C0"/>
                </a:solidFill>
                <a:latin typeface="Arial-Rounded" pitchFamily="34" charset="0"/>
                <a:ea typeface="Arial-Rounded" pitchFamily="34" charset="0"/>
                <a:cs typeface="Arial-Rounded" pitchFamily="34" charset="0"/>
              </a:rPr>
              <a:t>ễu</a:t>
            </a:r>
            <a:endParaRPr lang="en-US" sz="6000" dirty="0">
              <a:solidFill>
                <a:srgbClr val="0070C0"/>
              </a:solidFill>
              <a:latin typeface="Arial-Rounded" pitchFamily="34" charset="0"/>
              <a:ea typeface="Arial-Rounded" pitchFamily="34" charset="0"/>
              <a:cs typeface="Arial-Rounded" pitchFamily="34" charset="0"/>
            </a:endParaRPr>
          </a:p>
        </p:txBody>
      </p:sp>
      <p:pic>
        <p:nvPicPr>
          <p:cNvPr id="3074" name="Picture 2" descr="BẬT MÍ CHIẾC ÁO MÀU SẮC CỦA RAU CỦ - Soul Bến Thà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06" y="2008909"/>
            <a:ext cx="3687099" cy="1963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n Trâu - Con Bò - Bài Hát Gọi Trâu - Nhạc Thiếu Nhi Vui Nhộn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3089" y="1898296"/>
            <a:ext cx="3884747" cy="21851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ối nước chú Tễu hay pha trò (phiên bản rối diễn) | Shopee Việt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4154" y="1898295"/>
            <a:ext cx="2185169" cy="218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97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215</Words>
  <Application>Microsoft Office PowerPoint</Application>
  <PresentationFormat>Custom</PresentationFormat>
  <Paragraphs>108</Paragraphs>
  <Slides>35</Slides>
  <Notes>22</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.VnArial</vt:lpstr>
      <vt:lpstr>.VnCooper</vt:lpstr>
      <vt:lpstr>Arial</vt:lpstr>
      <vt:lpstr>Arial Rounded MT Bold</vt:lpstr>
      <vt:lpstr>Arial-Rounded</vt:lpstr>
      <vt:lpstr>Arrus-Black</vt:lpstr>
      <vt:lpstr>AvantGarde</vt:lpstr>
      <vt:lpstr>Calibri</vt:lpstr>
      <vt:lpstr>HP001 4 hàng</vt:lpstr>
      <vt:lpstr>HP001 4H</vt:lpstr>
      <vt:lpstr>Luckiest Guy</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38</cp:revision>
  <dcterms:created xsi:type="dcterms:W3CDTF">2021-06-01T16:00:24Z</dcterms:created>
  <dcterms:modified xsi:type="dcterms:W3CDTF">2023-11-08T08:02:15Z</dcterms:modified>
</cp:coreProperties>
</file>