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7"/>
  </p:notesMasterIdLst>
  <p:sldIdLst>
    <p:sldId id="293" r:id="rId3"/>
    <p:sldId id="258" r:id="rId4"/>
    <p:sldId id="259" r:id="rId5"/>
    <p:sldId id="260" r:id="rId6"/>
    <p:sldId id="261" r:id="rId7"/>
    <p:sldId id="262" r:id="rId8"/>
    <p:sldId id="344" r:id="rId9"/>
    <p:sldId id="338" r:id="rId10"/>
    <p:sldId id="345" r:id="rId11"/>
    <p:sldId id="339" r:id="rId12"/>
    <p:sldId id="342" r:id="rId13"/>
    <p:sldId id="341" r:id="rId14"/>
    <p:sldId id="34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3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2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64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749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33146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6653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9327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57534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05074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381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835782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675222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165219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03122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295584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8241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04980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473785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045042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54670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07450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055526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837203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3610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860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54984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75207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8883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561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556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5146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212704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146986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573019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950303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24011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023950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4604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75507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46158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216811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59867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3013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30165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7734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170243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24044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7816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554849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74980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568476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33170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9568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401460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27407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46424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629832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84730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78738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064329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2668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24458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67239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615993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592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692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3373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048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014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58530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10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4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99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24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911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39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14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52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6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702619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44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7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260887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6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168400" y="284480"/>
            <a:ext cx="11023600" cy="6116320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2"/>
            </p:custDataLst>
          </p:nvPr>
        </p:nvSpPr>
        <p:spPr>
          <a:xfrm>
            <a:off x="2540320" y="182820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03438-D3DE-4CCC-969E-45EB68B43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546" y="1856096"/>
            <a:ext cx="2188654" cy="1572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57DEC-8B49-4F8F-BC4B-2FDF65CE7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5381" y="3197756"/>
            <a:ext cx="8010838" cy="1444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9FF06-C022-4850-A730-23713B3E3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5508" y="4537231"/>
            <a:ext cx="23105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26720"/>
            <a:ext cx="11858171" cy="5740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4069DE-BC62-4A81-9F27-9BFFDB999E3D}"/>
              </a:ext>
            </a:extLst>
          </p:cNvPr>
          <p:cNvGrpSpPr/>
          <p:nvPr/>
        </p:nvGrpSpPr>
        <p:grpSpPr>
          <a:xfrm>
            <a:off x="621568" y="570700"/>
            <a:ext cx="619044" cy="584775"/>
            <a:chOff x="621568" y="794220"/>
            <a:chExt cx="619044" cy="5847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80DE60-5192-4898-928D-70DA648E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65BE7D-D01D-4B5A-B0CB-1FF86BFE277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2B37BF-3C8C-48F2-AF50-0D82D5C0A0B3}"/>
              </a:ext>
            </a:extLst>
          </p:cNvPr>
          <p:cNvSpPr txBox="1"/>
          <p:nvPr/>
        </p:nvSpPr>
        <p:spPr>
          <a:xfrm>
            <a:off x="1153992" y="53992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EB4D8-AA8C-47BA-9AD8-3A0BEFB2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6" y="1511635"/>
            <a:ext cx="2293607" cy="29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2E512-621A-4CC4-8AE8-D4FC46AE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23" y="1269635"/>
            <a:ext cx="2293606" cy="3161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0B8FD-020B-47C3-A375-5B8A9169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72" y="1368563"/>
            <a:ext cx="2205728" cy="306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C6A5F3-C6EE-4D5E-A1CF-4304C370C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043" y="1368563"/>
            <a:ext cx="2178507" cy="30145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22F834-0CFD-4BE8-A5D1-6994B0152FC8}"/>
              </a:ext>
            </a:extLst>
          </p:cNvPr>
          <p:cNvSpPr txBox="1"/>
          <p:nvPr/>
        </p:nvSpPr>
        <p:spPr>
          <a:xfrm>
            <a:off x="4404360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712C97-B7D6-4744-99FD-EC33471BE3D2}"/>
              </a:ext>
            </a:extLst>
          </p:cNvPr>
          <p:cNvSpPr txBox="1"/>
          <p:nvPr/>
        </p:nvSpPr>
        <p:spPr>
          <a:xfrm>
            <a:off x="3926824" y="202184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62EBFB-1B75-469A-9366-BACB4C927742}"/>
              </a:ext>
            </a:extLst>
          </p:cNvPr>
          <p:cNvCxnSpPr/>
          <p:nvPr/>
        </p:nvCxnSpPr>
        <p:spPr>
          <a:xfrm>
            <a:off x="3845549" y="2407920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AFCE14-FB0B-4D61-BDC5-B2669B9272B0}"/>
              </a:ext>
            </a:extLst>
          </p:cNvPr>
          <p:cNvSpPr txBox="1"/>
          <p:nvPr/>
        </p:nvSpPr>
        <p:spPr>
          <a:xfrm>
            <a:off x="3885433" y="236443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1C216-86DD-44B6-ACD9-1BEAB9C12664}"/>
              </a:ext>
            </a:extLst>
          </p:cNvPr>
          <p:cNvSpPr txBox="1"/>
          <p:nvPr/>
        </p:nvSpPr>
        <p:spPr>
          <a:xfrm>
            <a:off x="4058155" y="236443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67CB2C-B31A-4539-97F9-93160AE995C1}"/>
              </a:ext>
            </a:extLst>
          </p:cNvPr>
          <p:cNvSpPr txBox="1"/>
          <p:nvPr/>
        </p:nvSpPr>
        <p:spPr>
          <a:xfrm>
            <a:off x="4571258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68212C-CBB2-466C-9BB4-E55596DBF35E}"/>
              </a:ext>
            </a:extLst>
          </p:cNvPr>
          <p:cNvSpPr txBox="1"/>
          <p:nvPr/>
        </p:nvSpPr>
        <p:spPr>
          <a:xfrm>
            <a:off x="4058155" y="26836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2DA98-71AC-4A59-ADFA-9BA5A1650E00}"/>
              </a:ext>
            </a:extLst>
          </p:cNvPr>
          <p:cNvCxnSpPr/>
          <p:nvPr/>
        </p:nvCxnSpPr>
        <p:spPr>
          <a:xfrm>
            <a:off x="3874893" y="3058160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F6CB160-8677-4ABC-9F96-C5F2BB790F76}"/>
              </a:ext>
            </a:extLst>
          </p:cNvPr>
          <p:cNvSpPr txBox="1"/>
          <p:nvPr/>
        </p:nvSpPr>
        <p:spPr>
          <a:xfrm>
            <a:off x="4076694" y="30395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7156D-9465-4C73-8E6C-0E158A22239A}"/>
              </a:ext>
            </a:extLst>
          </p:cNvPr>
          <p:cNvSpPr txBox="1"/>
          <p:nvPr/>
        </p:nvSpPr>
        <p:spPr>
          <a:xfrm>
            <a:off x="3762258" y="3901076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 : 2 = 43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24F414-787F-47DB-AC15-6DC299B0EBE7}"/>
              </a:ext>
            </a:extLst>
          </p:cNvPr>
          <p:cNvSpPr txBox="1"/>
          <p:nvPr/>
        </p:nvSpPr>
        <p:spPr>
          <a:xfrm>
            <a:off x="7330440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E4951-F280-428A-89CC-18DC69B50CB0}"/>
              </a:ext>
            </a:extLst>
          </p:cNvPr>
          <p:cNvSpPr txBox="1"/>
          <p:nvPr/>
        </p:nvSpPr>
        <p:spPr>
          <a:xfrm>
            <a:off x="6852904" y="2089869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EACE76-40C1-4984-BF9A-979948A4C63C}"/>
              </a:ext>
            </a:extLst>
          </p:cNvPr>
          <p:cNvCxnSpPr/>
          <p:nvPr/>
        </p:nvCxnSpPr>
        <p:spPr>
          <a:xfrm>
            <a:off x="6771629" y="2475949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C46079-FAAB-4879-88E1-CECCDC32C89D}"/>
              </a:ext>
            </a:extLst>
          </p:cNvPr>
          <p:cNvSpPr txBox="1"/>
          <p:nvPr/>
        </p:nvSpPr>
        <p:spPr>
          <a:xfrm>
            <a:off x="6811513" y="243246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282765-3FD2-4175-8494-21BD17F86BF6}"/>
              </a:ext>
            </a:extLst>
          </p:cNvPr>
          <p:cNvSpPr txBox="1"/>
          <p:nvPr/>
        </p:nvSpPr>
        <p:spPr>
          <a:xfrm>
            <a:off x="6984235" y="243246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9CDDC2-C5D5-4B91-90DD-FE42FF1521DE}"/>
              </a:ext>
            </a:extLst>
          </p:cNvPr>
          <p:cNvSpPr txBox="1"/>
          <p:nvPr/>
        </p:nvSpPr>
        <p:spPr>
          <a:xfrm>
            <a:off x="7497338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2224F7-0526-46EF-AF76-DDDD8BC047AB}"/>
              </a:ext>
            </a:extLst>
          </p:cNvPr>
          <p:cNvSpPr txBox="1"/>
          <p:nvPr/>
        </p:nvSpPr>
        <p:spPr>
          <a:xfrm>
            <a:off x="6984235" y="27516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46977E-7988-4F71-985F-D189AD6817A7}"/>
              </a:ext>
            </a:extLst>
          </p:cNvPr>
          <p:cNvCxnSpPr/>
          <p:nvPr/>
        </p:nvCxnSpPr>
        <p:spPr>
          <a:xfrm>
            <a:off x="6800973" y="3126189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4CC440B-AEDD-40D6-B747-D46BC7C2751B}"/>
              </a:ext>
            </a:extLst>
          </p:cNvPr>
          <p:cNvSpPr txBox="1"/>
          <p:nvPr/>
        </p:nvSpPr>
        <p:spPr>
          <a:xfrm>
            <a:off x="7002774" y="31075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B7BDCB-F965-4FDC-B1A7-E74AF629D6EE}"/>
              </a:ext>
            </a:extLst>
          </p:cNvPr>
          <p:cNvSpPr txBox="1"/>
          <p:nvPr/>
        </p:nvSpPr>
        <p:spPr>
          <a:xfrm>
            <a:off x="6688338" y="3916223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: 4 = 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83B657-2331-438A-BE98-E24760C2B845}"/>
              </a:ext>
            </a:extLst>
          </p:cNvPr>
          <p:cNvSpPr txBox="1"/>
          <p:nvPr/>
        </p:nvSpPr>
        <p:spPr>
          <a:xfrm>
            <a:off x="10297186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29C6FE-71B7-4DD6-BD71-5A679D3CF660}"/>
              </a:ext>
            </a:extLst>
          </p:cNvPr>
          <p:cNvSpPr txBox="1"/>
          <p:nvPr/>
        </p:nvSpPr>
        <p:spPr>
          <a:xfrm>
            <a:off x="9819650" y="2059025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6433A0-3B76-47EA-9BBA-ACA3767FDF84}"/>
              </a:ext>
            </a:extLst>
          </p:cNvPr>
          <p:cNvCxnSpPr/>
          <p:nvPr/>
        </p:nvCxnSpPr>
        <p:spPr>
          <a:xfrm>
            <a:off x="9738375" y="2445105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AD8EBA4-DC17-4565-9E46-4F643684D24C}"/>
              </a:ext>
            </a:extLst>
          </p:cNvPr>
          <p:cNvSpPr txBox="1"/>
          <p:nvPr/>
        </p:nvSpPr>
        <p:spPr>
          <a:xfrm>
            <a:off x="9778259" y="240161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C86D3-02D3-47B4-90EF-38B0346AFB9E}"/>
              </a:ext>
            </a:extLst>
          </p:cNvPr>
          <p:cNvSpPr txBox="1"/>
          <p:nvPr/>
        </p:nvSpPr>
        <p:spPr>
          <a:xfrm>
            <a:off x="9950981" y="2401616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63B4D7-B52A-42AB-A5D8-6DEF3BC09B1A}"/>
              </a:ext>
            </a:extLst>
          </p:cNvPr>
          <p:cNvSpPr txBox="1"/>
          <p:nvPr/>
        </p:nvSpPr>
        <p:spPr>
          <a:xfrm>
            <a:off x="10464084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3D45FD-D7A5-4960-B5D8-42906C9881AF}"/>
              </a:ext>
            </a:extLst>
          </p:cNvPr>
          <p:cNvSpPr txBox="1"/>
          <p:nvPr/>
        </p:nvSpPr>
        <p:spPr>
          <a:xfrm>
            <a:off x="9950981" y="27208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24548E-F852-4DF0-A9B7-3821F16A28DD}"/>
              </a:ext>
            </a:extLst>
          </p:cNvPr>
          <p:cNvCxnSpPr/>
          <p:nvPr/>
        </p:nvCxnSpPr>
        <p:spPr>
          <a:xfrm>
            <a:off x="9767719" y="3095345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398D340-1ED0-488B-8156-F58F06AF9A91}"/>
              </a:ext>
            </a:extLst>
          </p:cNvPr>
          <p:cNvSpPr txBox="1"/>
          <p:nvPr/>
        </p:nvSpPr>
        <p:spPr>
          <a:xfrm>
            <a:off x="9969520" y="30767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B02270-460A-4AA0-BF94-8F95D3745271}"/>
              </a:ext>
            </a:extLst>
          </p:cNvPr>
          <p:cNvSpPr txBox="1"/>
          <p:nvPr/>
        </p:nvSpPr>
        <p:spPr>
          <a:xfrm>
            <a:off x="9655084" y="3885379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 : 7 = 11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27" grpId="0"/>
      <p:bldP spid="28" grpId="0"/>
      <p:bldP spid="29" grpId="0"/>
      <p:bldP spid="35" grpId="0"/>
      <p:bldP spid="22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99D7B-F313-45B2-934E-8A0AA7AD4956}"/>
              </a:ext>
            </a:extLst>
          </p:cNvPr>
          <p:cNvSpPr/>
          <p:nvPr/>
        </p:nvSpPr>
        <p:spPr>
          <a:xfrm>
            <a:off x="294640" y="1794266"/>
            <a:ext cx="485648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A0485-C280-402E-AF73-CD64843164BF}"/>
              </a:ext>
            </a:extLst>
          </p:cNvPr>
          <p:cNvSpPr txBox="1"/>
          <p:nvPr/>
        </p:nvSpPr>
        <p:spPr>
          <a:xfrm>
            <a:off x="294640" y="1946705"/>
            <a:ext cx="306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90 : 3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ECBA2-3F7A-499B-9452-A23D87E32822}"/>
              </a:ext>
            </a:extLst>
          </p:cNvPr>
          <p:cNvSpPr txBox="1"/>
          <p:nvPr/>
        </p:nvSpPr>
        <p:spPr>
          <a:xfrm>
            <a:off x="684580" y="2449861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A9E10-AB55-4297-B15D-7944E4E08024}"/>
              </a:ext>
            </a:extLst>
          </p:cNvPr>
          <p:cNvSpPr txBox="1"/>
          <p:nvPr/>
        </p:nvSpPr>
        <p:spPr>
          <a:xfrm>
            <a:off x="924386" y="2962666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: 3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F83ED-259F-45C4-8268-7FC61CC6ED8A}"/>
              </a:ext>
            </a:extLst>
          </p:cNvPr>
          <p:cNvSpPr txBox="1"/>
          <p:nvPr/>
        </p:nvSpPr>
        <p:spPr>
          <a:xfrm>
            <a:off x="5908592" y="1869760"/>
            <a:ext cx="58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60 : 2                        80 :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: 9                        60 :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368DE-9E32-436A-BAA9-AF4C8CD3F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01" y="3490966"/>
            <a:ext cx="4041998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77520"/>
            <a:ext cx="11858171" cy="577088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AEA9-688A-43DE-83EC-875F7212D90A}"/>
              </a:ext>
            </a:extLst>
          </p:cNvPr>
          <p:cNvSpPr/>
          <p:nvPr/>
        </p:nvSpPr>
        <p:spPr>
          <a:xfrm>
            <a:off x="304800" y="1083066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B62BA-35A9-4B97-BFC9-D50155706110}"/>
              </a:ext>
            </a:extLst>
          </p:cNvPr>
          <p:cNvSpPr txBox="1"/>
          <p:nvPr/>
        </p:nvSpPr>
        <p:spPr>
          <a:xfrm>
            <a:off x="1292372" y="1174278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0B850-976B-4495-8AD9-AA5F61FFE4AE}"/>
              </a:ext>
            </a:extLst>
          </p:cNvPr>
          <p:cNvSpPr txBox="1"/>
          <p:nvPr/>
        </p:nvSpPr>
        <p:spPr>
          <a:xfrm>
            <a:off x="294480" y="1754813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2 =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EE42C-D972-4289-93CE-7CAAF061971B}"/>
              </a:ext>
            </a:extLst>
          </p:cNvPr>
          <p:cNvSpPr txBox="1"/>
          <p:nvPr/>
        </p:nvSpPr>
        <p:spPr>
          <a:xfrm>
            <a:off x="802466" y="2229403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4A49F-728F-496E-9596-4C01D3D353EE}"/>
              </a:ext>
            </a:extLst>
          </p:cNvPr>
          <p:cNvSpPr/>
          <p:nvPr/>
        </p:nvSpPr>
        <p:spPr>
          <a:xfrm>
            <a:off x="6441614" y="1046338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8AD59-26C0-4372-9E53-F2B401BBD616}"/>
              </a:ext>
            </a:extLst>
          </p:cNvPr>
          <p:cNvSpPr txBox="1"/>
          <p:nvPr/>
        </p:nvSpPr>
        <p:spPr>
          <a:xfrm>
            <a:off x="7429186" y="1137550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 : 4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A5A9B-B339-4554-8E7C-B748B7BCAF1B}"/>
              </a:ext>
            </a:extLst>
          </p:cNvPr>
          <p:cNvSpPr txBox="1"/>
          <p:nvPr/>
        </p:nvSpPr>
        <p:spPr>
          <a:xfrm>
            <a:off x="6431294" y="1718085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8 chục : 4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04359-511A-477E-9C12-216625078580}"/>
              </a:ext>
            </a:extLst>
          </p:cNvPr>
          <p:cNvSpPr txBox="1"/>
          <p:nvPr/>
        </p:nvSpPr>
        <p:spPr>
          <a:xfrm>
            <a:off x="6939280" y="2192675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: 4 = 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B78EB-2449-45D7-B1CB-B7FCF985D4ED}"/>
              </a:ext>
            </a:extLst>
          </p:cNvPr>
          <p:cNvSpPr/>
          <p:nvPr/>
        </p:nvSpPr>
        <p:spPr>
          <a:xfrm>
            <a:off x="304800" y="3466242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EB477-C4F9-4071-8DA2-8244308AD6C4}"/>
              </a:ext>
            </a:extLst>
          </p:cNvPr>
          <p:cNvSpPr txBox="1"/>
          <p:nvPr/>
        </p:nvSpPr>
        <p:spPr>
          <a:xfrm>
            <a:off x="1292372" y="3557454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90 : 9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8B131-13F0-4B87-A0C8-45ABC28E1EAC}"/>
              </a:ext>
            </a:extLst>
          </p:cNvPr>
          <p:cNvSpPr txBox="1"/>
          <p:nvPr/>
        </p:nvSpPr>
        <p:spPr>
          <a:xfrm>
            <a:off x="294480" y="4137989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9 chục : 9 = 1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AA08A9-4B8F-403B-AF09-297FB8095313}"/>
              </a:ext>
            </a:extLst>
          </p:cNvPr>
          <p:cNvSpPr txBox="1"/>
          <p:nvPr/>
        </p:nvSpPr>
        <p:spPr>
          <a:xfrm>
            <a:off x="802466" y="4612579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90 : 9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C1DF2B-2228-4990-9AD8-69790CEE37E0}"/>
              </a:ext>
            </a:extLst>
          </p:cNvPr>
          <p:cNvSpPr/>
          <p:nvPr/>
        </p:nvSpPr>
        <p:spPr>
          <a:xfrm>
            <a:off x="6451934" y="3543425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4D4F8-3E28-4E4E-B708-ADA2CF7FFE40}"/>
              </a:ext>
            </a:extLst>
          </p:cNvPr>
          <p:cNvSpPr txBox="1"/>
          <p:nvPr/>
        </p:nvSpPr>
        <p:spPr>
          <a:xfrm>
            <a:off x="7439506" y="3634637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60 : 3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A9C6AB-98CD-426A-A761-D34C92136D65}"/>
              </a:ext>
            </a:extLst>
          </p:cNvPr>
          <p:cNvSpPr txBox="1"/>
          <p:nvPr/>
        </p:nvSpPr>
        <p:spPr>
          <a:xfrm>
            <a:off x="6441614" y="4215172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6 chục : 3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9F744F-A04F-4B61-8783-1A1A5F6976E2}"/>
              </a:ext>
            </a:extLst>
          </p:cNvPr>
          <p:cNvSpPr txBox="1"/>
          <p:nvPr/>
        </p:nvSpPr>
        <p:spPr>
          <a:xfrm>
            <a:off x="6949600" y="4689762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60 : 3 = 20 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 animBg="1"/>
      <p:bldP spid="27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4FA5B2E-DDAF-4C57-817F-1D65F4BD3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5" y="1665849"/>
            <a:ext cx="6357567" cy="40900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16B4328-DB3E-4F58-9DEB-841B96F1D985}"/>
              </a:ext>
            </a:extLst>
          </p:cNvPr>
          <p:cNvGrpSpPr/>
          <p:nvPr/>
        </p:nvGrpSpPr>
        <p:grpSpPr>
          <a:xfrm>
            <a:off x="7274326" y="1264994"/>
            <a:ext cx="5731291" cy="5731291"/>
            <a:chOff x="7274326" y="1264994"/>
            <a:chExt cx="5731291" cy="5731291"/>
          </a:xfrm>
        </p:grpSpPr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9ABE391-7421-42E9-8720-DE43AE2A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4326" y="1264994"/>
              <a:ext cx="5731291" cy="57312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18A2E9-3A1A-4EBA-8BCE-EB8ABA487DAA}"/>
                </a:ext>
              </a:extLst>
            </p:cNvPr>
            <p:cNvSpPr txBox="1"/>
            <p:nvPr/>
          </p:nvSpPr>
          <p:spPr>
            <a:xfrm>
              <a:off x="9213319" y="2188661"/>
              <a:ext cx="2689779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AB4EF3-4348-4A94-8C02-327BD6AB6165}"/>
              </a:ext>
            </a:extLst>
          </p:cNvPr>
          <p:cNvSpPr txBox="1"/>
          <p:nvPr/>
        </p:nvSpPr>
        <p:spPr>
          <a:xfrm>
            <a:off x="7006430" y="1676009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3 = 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8B1093-C90C-4C72-B715-A6792690E4E7}"/>
              </a:ext>
            </a:extLst>
          </p:cNvPr>
          <p:cNvSpPr/>
          <p:nvPr/>
        </p:nvSpPr>
        <p:spPr>
          <a:xfrm rot="20556211">
            <a:off x="2872210" y="2309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970EF-452E-4E95-95FE-CCED847E2E6C}"/>
              </a:ext>
            </a:extLst>
          </p:cNvPr>
          <p:cNvSpPr txBox="1"/>
          <p:nvPr/>
        </p:nvSpPr>
        <p:spPr>
          <a:xfrm>
            <a:off x="7044875" y="2711684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: 5 = 11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E5B2F0-E3C8-40B8-8277-7256A61DA359}"/>
              </a:ext>
            </a:extLst>
          </p:cNvPr>
          <p:cNvSpPr/>
          <p:nvPr/>
        </p:nvSpPr>
        <p:spPr>
          <a:xfrm rot="718739">
            <a:off x="4668001" y="2327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70EDE2-27FC-4F09-9F16-D8590E41EB09}"/>
              </a:ext>
            </a:extLst>
          </p:cNvPr>
          <p:cNvSpPr txBox="1"/>
          <p:nvPr/>
        </p:nvSpPr>
        <p:spPr>
          <a:xfrm>
            <a:off x="7044875" y="3695296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2 = 21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D6D22AD-83A8-4996-A501-9DA890B40EBB}"/>
              </a:ext>
            </a:extLst>
          </p:cNvPr>
          <p:cNvSpPr/>
          <p:nvPr/>
        </p:nvSpPr>
        <p:spPr>
          <a:xfrm rot="718739">
            <a:off x="4475595" y="3495422"/>
            <a:ext cx="577179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5B1A60-6845-485C-B7DA-C443601A8D54}"/>
              </a:ext>
            </a:extLst>
          </p:cNvPr>
          <p:cNvSpPr txBox="1"/>
          <p:nvPr/>
        </p:nvSpPr>
        <p:spPr>
          <a:xfrm>
            <a:off x="7044875" y="4725613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: 4 = 21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52D0C6F-6A87-4641-94F0-0B59AF94DC67}"/>
              </a:ext>
            </a:extLst>
          </p:cNvPr>
          <p:cNvSpPr/>
          <p:nvPr/>
        </p:nvSpPr>
        <p:spPr>
          <a:xfrm rot="20556211">
            <a:off x="3524178" y="4940593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0773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3" name="Line 69">
            <a:extLst>
              <a:ext uri="{FF2B5EF4-FFF2-40B4-BE49-F238E27FC236}">
                <a16:creationId xmlns:a16="http://schemas.microsoft.com/office/drawing/2014/main" id="{55C5966A-7616-465B-9686-F7AC37678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Line 70">
            <a:extLst>
              <a:ext uri="{FF2B5EF4-FFF2-40B4-BE49-F238E27FC236}">
                <a16:creationId xmlns:a16="http://schemas.microsoft.com/office/drawing/2014/main" id="{F659EF59-2EB6-46B4-B1E0-D2F2B63E0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 Box 120">
            <a:extLst>
              <a:ext uri="{FF2B5EF4-FFF2-40B4-BE49-F238E27FC236}">
                <a16:creationId xmlns:a16="http://schemas.microsoft.com/office/drawing/2014/main" id="{92DCCEA8-EA4E-4B3B-9476-1474F15B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23  5</a:t>
            </a:r>
          </a:p>
        </p:txBody>
      </p:sp>
      <p:sp>
        <p:nvSpPr>
          <p:cNvPr id="47" name="Text Box 65">
            <a:extLst>
              <a:ext uri="{FF2B5EF4-FFF2-40B4-BE49-F238E27FC236}">
                <a16:creationId xmlns:a16="http://schemas.microsoft.com/office/drawing/2014/main" id="{BD86CF3B-C31C-4D19-837D-4A6A9688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8" name="Line 66">
            <a:extLst>
              <a:ext uri="{FF2B5EF4-FFF2-40B4-BE49-F238E27FC236}">
                <a16:creationId xmlns:a16="http://schemas.microsoft.com/office/drawing/2014/main" id="{5CAEF39A-E1AD-47A4-A31C-89B322163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 Box 121">
            <a:extLst>
              <a:ext uri="{FF2B5EF4-FFF2-40B4-BE49-F238E27FC236}">
                <a16:creationId xmlns:a16="http://schemas.microsoft.com/office/drawing/2014/main" id="{CB23A8D8-527F-4BF0-87A2-47DC84BAC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Text Box 122">
            <a:extLst>
              <a:ext uri="{FF2B5EF4-FFF2-40B4-BE49-F238E27FC236}">
                <a16:creationId xmlns:a16="http://schemas.microsoft.com/office/drawing/2014/main" id="{8E4B05C6-20ED-4F1A-826C-25B156F66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2" name="Line 69">
            <a:extLst>
              <a:ext uri="{FF2B5EF4-FFF2-40B4-BE49-F238E27FC236}">
                <a16:creationId xmlns:a16="http://schemas.microsoft.com/office/drawing/2014/main" id="{9647565E-FDAC-48A6-A30A-7E366EBF5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Line 70">
            <a:extLst>
              <a:ext uri="{FF2B5EF4-FFF2-40B4-BE49-F238E27FC236}">
                <a16:creationId xmlns:a16="http://schemas.microsoft.com/office/drawing/2014/main" id="{24405CFC-720F-4851-9B4C-C320C826C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 Box 120">
            <a:extLst>
              <a:ext uri="{FF2B5EF4-FFF2-40B4-BE49-F238E27FC236}">
                <a16:creationId xmlns:a16="http://schemas.microsoft.com/office/drawing/2014/main" id="{531208B4-7A96-4460-94BF-0355BB9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12  4</a:t>
            </a:r>
          </a:p>
        </p:txBody>
      </p:sp>
      <p:sp>
        <p:nvSpPr>
          <p:cNvPr id="46" name="Text Box 65">
            <a:extLst>
              <a:ext uri="{FF2B5EF4-FFF2-40B4-BE49-F238E27FC236}">
                <a16:creationId xmlns:a16="http://schemas.microsoft.com/office/drawing/2014/main" id="{BCA4324E-80A0-4175-BC7A-3CDFFACD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7" name="Line 66">
            <a:extLst>
              <a:ext uri="{FF2B5EF4-FFF2-40B4-BE49-F238E27FC236}">
                <a16:creationId xmlns:a16="http://schemas.microsoft.com/office/drawing/2014/main" id="{C4637C5D-0EF9-45D0-8C37-FC3AEA8AD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 Box 121">
            <a:extLst>
              <a:ext uri="{FF2B5EF4-FFF2-40B4-BE49-F238E27FC236}">
                <a16:creationId xmlns:a16="http://schemas.microsoft.com/office/drawing/2014/main" id="{BACA4EC0-6F57-40E0-ABD7-DA6461C13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9" name="Text Box 122">
            <a:extLst>
              <a:ext uri="{FF2B5EF4-FFF2-40B4-BE49-F238E27FC236}">
                <a16:creationId xmlns:a16="http://schemas.microsoft.com/office/drawing/2014/main" id="{ED152C1F-421B-44D3-9D89-2C757268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651EB-E0E3-44F7-8EDF-27AE35548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1B930B24-DD37-457D-BD24-CCB5BC3A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" y="1296451"/>
            <a:ext cx="1257952" cy="28873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8FA239E-DB6D-489A-8AAB-D03D23217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2" y="1030278"/>
            <a:ext cx="2031654" cy="196954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B92C7AE3-9B51-4745-BCFF-6AD1F6B4A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1" y="1084397"/>
            <a:ext cx="2132549" cy="189826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386C912-7D03-44F0-A3B3-DA9CAE4ED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9" y="1120014"/>
            <a:ext cx="2084968" cy="186264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AB607C3-130B-4582-9D1C-F65C9E428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81" y="1082784"/>
            <a:ext cx="2132549" cy="1899876"/>
          </a:xfrm>
          <a:prstGeom prst="rect">
            <a:avLst/>
          </a:prstGeom>
        </p:spPr>
      </p:pic>
      <p:pic>
        <p:nvPicPr>
          <p:cNvPr id="15" name="Picture 1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A27E3F5A-C05A-4342-8BBB-F84EAD28B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51" y="1487357"/>
            <a:ext cx="1635148" cy="2753302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ADD89E0-D524-4570-B4A8-7D9587026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2" y="2419240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498D789-6544-435B-A0D4-8293DB919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26" y="2419240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7B3DD52-35B1-47B3-95F0-3630D346C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05" y="241924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3AC063-B83C-4543-8558-58C0E9363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66" y="2419240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7BD7034-CD9A-4B68-841D-F59D40B3F9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69" y="2175038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D7FA09-9598-465A-9621-784D07272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2161394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01DB4A0-0ED9-448F-823E-68D944227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2188682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D750BE-377A-470E-A46B-2CEDE6BC6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5" y="1939797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D2CD205-74F5-4FE9-AEDD-7DD51FE2C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7" y="1926153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42C32D-2134-47FD-90DD-8CCC5EBAB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1716061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9BBFC5A-70B6-416D-BF5A-093335FF6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48" y="2363942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4E0D44-3157-4CB3-ABB6-61225F099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2" y="2363942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8D6AB5D-B3DD-483A-BBE3-245DFF16C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01" y="2363942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23D571D-515F-43F3-B238-1244D65AB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2" y="236394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7731216-0AA7-4CF3-87F9-375F587441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5" y="211974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E34C94D7-5E9B-42E1-B00E-F613EB485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2106096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9FFA80F-30E6-49B6-B0D6-AA62917C4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43" y="2133384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8CE356-ABAB-425B-B1BB-627E8777C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21" y="188449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37B7259-45FB-49B1-8C7D-7276EA328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3" y="1870855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CCC196-BE7C-4DCF-A757-CE2E42F9C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1660763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5D7E6A5-533E-42DC-8840-ECE242050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14" y="2350298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8FD22EF-7901-493E-A022-B50961B52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88" y="2350298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0B6EB01-7961-49FF-BA96-4818B6576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7" y="2350298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ED852FE-ECC7-4414-81B3-E27569782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28" y="235029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C4D1323-8D57-4395-9196-031262FE9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1" y="210609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F42C776-30C0-4486-AC92-5010F1586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2092452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79107EF-60BF-4F87-98CA-B1D5D94A5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09" y="2119740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167F7E-0AE8-4BA8-BFE9-464A5F8EB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7" y="1870855"/>
            <a:ext cx="358403" cy="350520"/>
          </a:xfrm>
          <a:prstGeom prst="rect">
            <a:avLst/>
          </a:prstGeom>
        </p:spPr>
      </p:pic>
      <p:pic>
        <p:nvPicPr>
          <p:cNvPr id="66" name="Picture 6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5D61ADA-A35C-4BAB-BF83-5A46A633B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29" y="1857211"/>
            <a:ext cx="358403" cy="350520"/>
          </a:xfrm>
          <a:prstGeom prst="rect">
            <a:avLst/>
          </a:prstGeom>
        </p:spPr>
      </p:pic>
      <p:pic>
        <p:nvPicPr>
          <p:cNvPr id="67" name="Picture 6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288C96C-FA61-4140-9DE1-93861CF16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1647119"/>
            <a:ext cx="358403" cy="350520"/>
          </a:xfrm>
          <a:prstGeom prst="rect">
            <a:avLst/>
          </a:prstGeom>
        </p:spPr>
      </p:pic>
      <p:pic>
        <p:nvPicPr>
          <p:cNvPr id="68" name="Picture 6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F2BD801-2373-4979-802E-618039135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32" y="2336654"/>
            <a:ext cx="358403" cy="350520"/>
          </a:xfrm>
          <a:prstGeom prst="rect">
            <a:avLst/>
          </a:prstGeom>
        </p:spPr>
      </p:pic>
      <p:pic>
        <p:nvPicPr>
          <p:cNvPr id="69" name="Picture 6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DFB3B68-6238-455A-80DF-73AF2DA2F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06" y="2336654"/>
            <a:ext cx="358403" cy="350520"/>
          </a:xfrm>
          <a:prstGeom prst="rect">
            <a:avLst/>
          </a:prstGeom>
        </p:spPr>
      </p:pic>
      <p:pic>
        <p:nvPicPr>
          <p:cNvPr id="70" name="Picture 6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6537DF3-5CC8-4CC2-8030-ED4C7F0D0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85" y="2336654"/>
            <a:ext cx="358403" cy="350520"/>
          </a:xfrm>
          <a:prstGeom prst="rect">
            <a:avLst/>
          </a:prstGeom>
        </p:spPr>
      </p:pic>
      <p:pic>
        <p:nvPicPr>
          <p:cNvPr id="71" name="Picture 7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CF59CBA-3C76-45B1-827F-1AA23BD10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46" y="2336654"/>
            <a:ext cx="358403" cy="350520"/>
          </a:xfrm>
          <a:prstGeom prst="rect">
            <a:avLst/>
          </a:prstGeom>
        </p:spPr>
      </p:pic>
      <p:pic>
        <p:nvPicPr>
          <p:cNvPr id="72" name="Picture 7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62E51AB-A2B8-4AD7-A3A6-08F51A66A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49" y="2092452"/>
            <a:ext cx="358403" cy="350520"/>
          </a:xfrm>
          <a:prstGeom prst="rect">
            <a:avLst/>
          </a:prstGeom>
        </p:spPr>
      </p:pic>
      <p:pic>
        <p:nvPicPr>
          <p:cNvPr id="73" name="Picture 7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EDDAD75-F2EA-4438-863A-6B58E3A7F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2078808"/>
            <a:ext cx="358403" cy="350520"/>
          </a:xfrm>
          <a:prstGeom prst="rect">
            <a:avLst/>
          </a:prstGeom>
        </p:spPr>
      </p:pic>
      <p:pic>
        <p:nvPicPr>
          <p:cNvPr id="74" name="Picture 7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CC58667-B814-45FA-B97E-86B7E5E7A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27" y="2106096"/>
            <a:ext cx="358403" cy="350520"/>
          </a:xfrm>
          <a:prstGeom prst="rect">
            <a:avLst/>
          </a:prstGeom>
        </p:spPr>
      </p:pic>
      <p:pic>
        <p:nvPicPr>
          <p:cNvPr id="75" name="Picture 7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8693BE7-4A30-4711-9065-3F21209C0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05" y="1857211"/>
            <a:ext cx="358403" cy="350520"/>
          </a:xfrm>
          <a:prstGeom prst="rect">
            <a:avLst/>
          </a:prstGeom>
        </p:spPr>
      </p:pic>
      <p:pic>
        <p:nvPicPr>
          <p:cNvPr id="76" name="Picture 7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798782D-8156-46B2-817C-92BDC0E8B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47" y="1843567"/>
            <a:ext cx="358403" cy="350520"/>
          </a:xfrm>
          <a:prstGeom prst="rect">
            <a:avLst/>
          </a:prstGeom>
        </p:spPr>
      </p:pic>
      <p:pic>
        <p:nvPicPr>
          <p:cNvPr id="77" name="Picture 7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8E76FF4-6760-4356-B193-7CEEE3A72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1633475"/>
            <a:ext cx="358403" cy="35052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7A87829-9879-443C-8BDE-B45576189913}"/>
              </a:ext>
            </a:extLst>
          </p:cNvPr>
          <p:cNvSpPr/>
          <p:nvPr/>
        </p:nvSpPr>
        <p:spPr>
          <a:xfrm>
            <a:off x="479248" y="43952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8F717B47-7557-4241-9726-95794A2DD8BB}"/>
              </a:ext>
            </a:extLst>
          </p:cNvPr>
          <p:cNvSpPr/>
          <p:nvPr/>
        </p:nvSpPr>
        <p:spPr>
          <a:xfrm>
            <a:off x="7479255" y="10160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9" name="Picture 2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688A7258-E2B0-4FDE-9F35-9066CB06A0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5" y="3396915"/>
            <a:ext cx="2094968" cy="1047484"/>
          </a:xfrm>
          <a:prstGeom prst="rect">
            <a:avLst/>
          </a:prstGeom>
        </p:spPr>
      </p:pic>
      <p:pic>
        <p:nvPicPr>
          <p:cNvPr id="79" name="Picture 7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25B3CDA6-1F21-40D2-A1C4-92E72A412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63" y="3418819"/>
            <a:ext cx="2084968" cy="1042484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813B61-F8B7-4A95-8986-7345CD9D555D}"/>
              </a:ext>
            </a:extLst>
          </p:cNvPr>
          <p:cNvGrpSpPr/>
          <p:nvPr/>
        </p:nvGrpSpPr>
        <p:grpSpPr>
          <a:xfrm>
            <a:off x="3630452" y="2812854"/>
            <a:ext cx="692038" cy="618138"/>
            <a:chOff x="3640749" y="2873545"/>
            <a:chExt cx="692038" cy="618138"/>
          </a:xfrm>
        </p:grpSpPr>
        <p:pic>
          <p:nvPicPr>
            <p:cNvPr id="80" name="Picture 79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13759245-90EA-473D-B9ED-6BCA532CA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81" name="Picture 8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B40C9E0-DB1D-41FE-A36C-1C72522F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82" name="Picture 8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5405AC3A-3622-4A63-9EBE-5D6B935D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83" name="Picture 8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8B32823-4640-4381-8442-802304D9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E6C87D7-E39C-4195-9A3C-1E087F55DF48}"/>
              </a:ext>
            </a:extLst>
          </p:cNvPr>
          <p:cNvSpPr/>
          <p:nvPr/>
        </p:nvSpPr>
        <p:spPr>
          <a:xfrm>
            <a:off x="2530898" y="4526294"/>
            <a:ext cx="8289502" cy="2331706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F41C8D2-1863-40D2-895A-DD980E88CADF}"/>
              </a:ext>
            </a:extLst>
          </p:cNvPr>
          <p:cNvCxnSpPr/>
          <p:nvPr/>
        </p:nvCxnSpPr>
        <p:spPr>
          <a:xfrm>
            <a:off x="2892384" y="553799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43">
            <a:extLst>
              <a:ext uri="{FF2B5EF4-FFF2-40B4-BE49-F238E27FC236}">
                <a16:creationId xmlns:a16="http://schemas.microsoft.com/office/drawing/2014/main" id="{4EF79844-1A12-4332-A281-992907DA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235" y="459889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1" name="TextBox 49">
            <a:extLst>
              <a:ext uri="{FF2B5EF4-FFF2-40B4-BE49-F238E27FC236}">
                <a16:creationId xmlns:a16="http://schemas.microsoft.com/office/drawing/2014/main" id="{3D352E23-BC55-4696-ACEF-E846D6A2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673" y="4582429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grpSp>
        <p:nvGrpSpPr>
          <p:cNvPr id="92" name="Group 66">
            <a:extLst>
              <a:ext uri="{FF2B5EF4-FFF2-40B4-BE49-F238E27FC236}">
                <a16:creationId xmlns:a16="http://schemas.microsoft.com/office/drawing/2014/main" id="{3669FDC6-83EF-4737-B039-3E5CD4D19B6D}"/>
              </a:ext>
            </a:extLst>
          </p:cNvPr>
          <p:cNvGrpSpPr>
            <a:grpSpLocks/>
          </p:cNvGrpSpPr>
          <p:nvPr/>
        </p:nvGrpSpPr>
        <p:grpSpPr bwMode="auto">
          <a:xfrm>
            <a:off x="3678414" y="4648545"/>
            <a:ext cx="712788" cy="1431301"/>
            <a:chOff x="2299" y="1252"/>
            <a:chExt cx="449" cy="656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F904489-124A-466E-954C-256BF089B9EC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68DF1B8-BED2-44A2-A899-E79333E5CD8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5" name="TextBox 36">
            <a:extLst>
              <a:ext uri="{FF2B5EF4-FFF2-40B4-BE49-F238E27FC236}">
                <a16:creationId xmlns:a16="http://schemas.microsoft.com/office/drawing/2014/main" id="{EC9EE92F-1129-455B-82B7-7D9735E61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59" y="538493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0F4AC9DB-1DA8-4AA9-B0D9-13A4FC44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147" y="545860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7" name="TextBox 39">
            <a:extLst>
              <a:ext uri="{FF2B5EF4-FFF2-40B4-BE49-F238E27FC236}">
                <a16:creationId xmlns:a16="http://schemas.microsoft.com/office/drawing/2014/main" id="{03825FAD-1C3E-4A2B-BBF4-9840AD64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666" y="507606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D6BB5EE-A153-44F1-A74A-B740DCCA9B5D}"/>
              </a:ext>
            </a:extLst>
          </p:cNvPr>
          <p:cNvSpPr txBox="1"/>
          <p:nvPr/>
        </p:nvSpPr>
        <p:spPr>
          <a:xfrm>
            <a:off x="4562613" y="4648545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4;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9407D1F-CD28-4538-A328-345F4C2C4F01}"/>
              </a:ext>
            </a:extLst>
          </p:cNvPr>
          <p:cNvSpPr txBox="1"/>
          <p:nvPr/>
        </p:nvSpPr>
        <p:spPr>
          <a:xfrm>
            <a:off x="4562613" y="5509460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8, 8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8;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00" name="TextBox 36">
            <a:extLst>
              <a:ext uri="{FF2B5EF4-FFF2-40B4-BE49-F238E27FC236}">
                <a16:creationId xmlns:a16="http://schemas.microsoft.com/office/drawing/2014/main" id="{619D833D-30BE-4CCB-940A-16BFA477E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259" y="536898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Box 38">
            <a:extLst>
              <a:ext uri="{FF2B5EF4-FFF2-40B4-BE49-F238E27FC236}">
                <a16:creationId xmlns:a16="http://schemas.microsoft.com/office/drawing/2014/main" id="{32DB2DAA-4E15-4727-9F2A-1532E7FA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978" y="5468142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3" name="TextBox 38">
            <a:extLst>
              <a:ext uri="{FF2B5EF4-FFF2-40B4-BE49-F238E27FC236}">
                <a16:creationId xmlns:a16="http://schemas.microsoft.com/office/drawing/2014/main" id="{53FB7ACD-BF80-4E11-A9D9-B113A3E5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28" y="578723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0999485-1A6E-4E83-A97C-2DABF2BB0AE2}"/>
              </a:ext>
            </a:extLst>
          </p:cNvPr>
          <p:cNvCxnSpPr/>
          <p:nvPr/>
        </p:nvCxnSpPr>
        <p:spPr>
          <a:xfrm>
            <a:off x="2921191" y="628546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7" name="TextBox 38">
            <a:extLst>
              <a:ext uri="{FF2B5EF4-FFF2-40B4-BE49-F238E27FC236}">
                <a16:creationId xmlns:a16="http://schemas.microsoft.com/office/drawing/2014/main" id="{681DB8E8-4ADF-47CE-9EA7-17692E15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478" y="619826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3A0D24F-276B-4240-9CE2-8133ED45CFAE}"/>
              </a:ext>
            </a:extLst>
          </p:cNvPr>
          <p:cNvSpPr/>
          <p:nvPr/>
        </p:nvSpPr>
        <p:spPr>
          <a:xfrm>
            <a:off x="5566041" y="6315135"/>
            <a:ext cx="2512186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48 : 2 = 24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712A762-CF26-49EE-8624-226426C77294}"/>
              </a:ext>
            </a:extLst>
          </p:cNvPr>
          <p:cNvGrpSpPr/>
          <p:nvPr/>
        </p:nvGrpSpPr>
        <p:grpSpPr>
          <a:xfrm>
            <a:off x="7618781" y="2782047"/>
            <a:ext cx="692038" cy="618138"/>
            <a:chOff x="3640749" y="2873545"/>
            <a:chExt cx="692038" cy="618138"/>
          </a:xfrm>
        </p:grpSpPr>
        <p:pic>
          <p:nvPicPr>
            <p:cNvPr id="111" name="Picture 11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00AD699-66A0-4C92-890D-3F8444F1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112" name="Picture 11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E842A7F-F1DE-4C5A-8FEF-DAC1C0871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113" name="Picture 11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E013B1B-9EB0-4D3A-B7FB-9A8280F1F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114" name="Picture 113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C9066C9-DC3B-4897-867B-3E130BD4F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0273 0.10394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5185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183 0.11667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8" grpId="0" animBg="1"/>
      <p:bldP spid="88" grpId="0" animBg="1"/>
      <p:bldP spid="90" grpId="0"/>
      <p:bldP spid="91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7" grpId="0"/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45E51-3E1F-404A-A61D-93CEA6AE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397</Words>
  <Application>Microsoft Office PowerPoint</Application>
  <PresentationFormat>Widescreen</PresentationFormat>
  <Paragraphs>114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iCiel Cadena</vt:lpstr>
      <vt:lpstr>Nunito black</vt:lpstr>
      <vt:lpstr>Times New Roman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27</cp:revision>
  <dcterms:created xsi:type="dcterms:W3CDTF">2022-08-06T23:04:17Z</dcterms:created>
  <dcterms:modified xsi:type="dcterms:W3CDTF">2023-11-20T07:39:54Z</dcterms:modified>
</cp:coreProperties>
</file>