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3" r:id="rId2"/>
    <p:sldId id="305" r:id="rId3"/>
    <p:sldId id="306" r:id="rId4"/>
    <p:sldId id="317" r:id="rId5"/>
    <p:sldId id="318" r:id="rId6"/>
    <p:sldId id="319" r:id="rId7"/>
    <p:sldId id="320" r:id="rId8"/>
    <p:sldId id="321" r:id="rId9"/>
    <p:sldId id="357" r:id="rId10"/>
    <p:sldId id="358" r:id="rId11"/>
    <p:sldId id="359" r:id="rId12"/>
    <p:sldId id="360" r:id="rId13"/>
    <p:sldId id="362" r:id="rId14"/>
    <p:sldId id="327" r:id="rId15"/>
    <p:sldId id="416" r:id="rId16"/>
    <p:sldId id="335" r:id="rId17"/>
    <p:sldId id="336" r:id="rId18"/>
    <p:sldId id="337" r:id="rId19"/>
    <p:sldId id="338" r:id="rId20"/>
    <p:sldId id="339" r:id="rId21"/>
    <p:sldId id="361" r:id="rId22"/>
    <p:sldId id="345" r:id="rId23"/>
    <p:sldId id="346" r:id="rId24"/>
    <p:sldId id="347" r:id="rId25"/>
    <p:sldId id="348" r:id="rId26"/>
    <p:sldId id="349" r:id="rId27"/>
    <p:sldId id="30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E8DCB95-38A4-44B9-A179-8F7A8B9CCF90}"/>
    <pc:docChg chg="undo custSel modSld">
      <pc:chgData name="Phan Van Rieu (Hugo)" userId="032e726b-b6b7-45df-b0ca-e82fb010a48a" providerId="ADAL" clId="{CE8DCB95-38A4-44B9-A179-8F7A8B9CCF90}" dt="2024-07-16T05:11:10.469" v="21"/>
      <pc:docMkLst>
        <pc:docMk/>
      </pc:docMkLst>
      <pc:sldChg chg="delSp modSp mod">
        <pc:chgData name="Phan Van Rieu (Hugo)" userId="032e726b-b6b7-45df-b0ca-e82fb010a48a" providerId="ADAL" clId="{CE8DCB95-38A4-44B9-A179-8F7A8B9CCF90}" dt="2024-07-16T05:11:00.880" v="19"/>
        <pc:sldMkLst>
          <pc:docMk/>
          <pc:sldMk cId="1770940671" sldId="320"/>
        </pc:sldMkLst>
        <pc:spChg chg="mod">
          <ac:chgData name="Phan Van Rieu (Hugo)" userId="032e726b-b6b7-45df-b0ca-e82fb010a48a" providerId="ADAL" clId="{CE8DCB95-38A4-44B9-A179-8F7A8B9CCF90}" dt="2024-07-16T05:10:55.909" v="17"/>
          <ac:spMkLst>
            <pc:docMk/>
            <pc:sldMk cId="1770940671" sldId="320"/>
            <ac:spMk id="7" creationId="{1305FC7C-EDA2-C5FC-D8CA-F8BE1D9ECAF0}"/>
          </ac:spMkLst>
        </pc:spChg>
        <pc:spChg chg="del">
          <ac:chgData name="Phan Van Rieu (Hugo)" userId="032e726b-b6b7-45df-b0ca-e82fb010a48a" providerId="ADAL" clId="{CE8DCB95-38A4-44B9-A179-8F7A8B9CCF90}" dt="2024-07-16T05:09:36.354" v="0" actId="478"/>
          <ac:spMkLst>
            <pc:docMk/>
            <pc:sldMk cId="1770940671" sldId="320"/>
            <ac:spMk id="17" creationId="{00000000-0000-0000-0000-000000000000}"/>
          </ac:spMkLst>
        </pc:spChg>
        <pc:spChg chg="mod">
          <ac:chgData name="Phan Van Rieu (Hugo)" userId="032e726b-b6b7-45df-b0ca-e82fb010a48a" providerId="ADAL" clId="{CE8DCB95-38A4-44B9-A179-8F7A8B9CCF90}" dt="2024-07-16T05:11:00.880" v="19"/>
          <ac:spMkLst>
            <pc:docMk/>
            <pc:sldMk cId="1770940671" sldId="320"/>
            <ac:spMk id="60" creationId="{8DDFB838-7B55-1CEB-430D-7EBD4F8B1CE2}"/>
          </ac:spMkLst>
        </pc:spChg>
      </pc:sldChg>
      <pc:sldChg chg="modSp mod">
        <pc:chgData name="Phan Van Rieu (Hugo)" userId="032e726b-b6b7-45df-b0ca-e82fb010a48a" providerId="ADAL" clId="{CE8DCB95-38A4-44B9-A179-8F7A8B9CCF90}" dt="2024-07-16T05:11:10.469" v="21"/>
        <pc:sldMkLst>
          <pc:docMk/>
          <pc:sldMk cId="4243465013" sldId="358"/>
        </pc:sldMkLst>
        <pc:spChg chg="mod">
          <ac:chgData name="Phan Van Rieu (Hugo)" userId="032e726b-b6b7-45df-b0ca-e82fb010a48a" providerId="ADAL" clId="{CE8DCB95-38A4-44B9-A179-8F7A8B9CCF90}" dt="2024-07-16T05:11:10.469" v="21"/>
          <ac:spMkLst>
            <pc:docMk/>
            <pc:sldMk cId="4243465013" sldId="358"/>
            <ac:spMk id="14" creationId="{DDBDBE03-E489-E359-2FBC-884CE1764729}"/>
          </ac:spMkLst>
        </pc:spChg>
      </pc:sldChg>
      <pc:sldChg chg="modSp mod">
        <pc:chgData name="Phan Van Rieu (Hugo)" userId="032e726b-b6b7-45df-b0ca-e82fb010a48a" providerId="ADAL" clId="{CE8DCB95-38A4-44B9-A179-8F7A8B9CCF90}" dt="2024-07-16T05:10:45.732" v="15" actId="207"/>
        <pc:sldMkLst>
          <pc:docMk/>
          <pc:sldMk cId="679438839" sldId="362"/>
        </pc:sldMkLst>
        <pc:spChg chg="mod">
          <ac:chgData name="Phan Van Rieu (Hugo)" userId="032e726b-b6b7-45df-b0ca-e82fb010a48a" providerId="ADAL" clId="{CE8DCB95-38A4-44B9-A179-8F7A8B9CCF90}" dt="2024-07-16T05:10:45.732" v="15" actId="207"/>
          <ac:spMkLst>
            <pc:docMk/>
            <pc:sldMk cId="679438839" sldId="362"/>
            <ac:spMk id="2" creationId="{C8EE718C-4F6D-719D-8A0F-C2404E80A5F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8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47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16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75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1E3BB0F-68D2-4727-9A99-AA1935AE6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2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5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85570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3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F57283A-F6E5-1E32-BF7C-AC714E2D784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r>
              <a:rPr lang="en-VN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Holidays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3</a:t>
            </a:r>
            <a:r>
              <a:rPr lang="en-VN" sz="4000" b="1" dirty="0">
                <a:solidFill>
                  <a:srgbClr val="00B050"/>
                </a:solidFill>
              </a:rPr>
              <a:t>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26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ABE3BE-DA59-0F60-98B7-FEBD70CE3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992956-BEFF-D499-5E9E-B79AF724E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" y="1453416"/>
            <a:ext cx="5863526" cy="4310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7962AB-F289-EC6E-DB8E-F6A2BEF8D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76" y="2829828"/>
            <a:ext cx="4441090" cy="846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BDBE03-E489-E359-2FBC-884CE1764729}"/>
              </a:ext>
            </a:extLst>
          </p:cNvPr>
          <p:cNvSpPr txBox="1"/>
          <p:nvPr/>
        </p:nvSpPr>
        <p:spPr>
          <a:xfrm>
            <a:off x="8630823" y="4683564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ɪnˈvaɪt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5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316C7A-95F3-1C47-1A41-5DE90A8CE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28BBEC-1B60-7CD4-EA0F-A3FE73063B52}"/>
              </a:ext>
            </a:extLst>
          </p:cNvPr>
          <p:cNvSpPr txBox="1"/>
          <p:nvPr/>
        </p:nvSpPr>
        <p:spPr>
          <a:xfrm>
            <a:off x="8609408" y="5192215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/bloʊ ʌp ðə bəˈluːnz/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thổi bóng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B3297-30E6-EAF5-B6CA-3179716EA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14" y="2719468"/>
            <a:ext cx="4354675" cy="1697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7CC5FE-E34B-EAFC-171D-DE77F5404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462"/>
            <a:ext cx="47625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78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DCBE57-D08E-E99C-57F7-D9E7ABA70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F9ACC8-2ACA-A1B5-15B5-2FE7C7D7164C}"/>
              </a:ext>
            </a:extLst>
          </p:cNvPr>
          <p:cNvSpPr txBox="1"/>
          <p:nvPr/>
        </p:nvSpPr>
        <p:spPr>
          <a:xfrm>
            <a:off x="8241672" y="5144593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/meɪk ə keɪk/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bánh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0A7B9D-1431-D33C-50DF-90EFDAE1D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90" y="3076285"/>
            <a:ext cx="5830464" cy="1087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FE2755-95CF-892D-FA5B-B9F20F341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0" y="1408338"/>
            <a:ext cx="5203180" cy="442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428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DCBE57-D08E-E99C-57F7-D9E7ABA70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E718C-4F6D-719D-8A0F-C2404E80A5F4}"/>
              </a:ext>
            </a:extLst>
          </p:cNvPr>
          <p:cNvSpPr txBox="1"/>
          <p:nvPr/>
        </p:nvSpPr>
        <p:spPr>
          <a:xfrm>
            <a:off x="8474462" y="4893657"/>
            <a:ext cx="2169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ræp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prezənt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82F531-9F74-C06A-B952-EECAA59E22F3}"/>
              </a:ext>
            </a:extLst>
          </p:cNvPr>
          <p:cNvGrpSpPr/>
          <p:nvPr/>
        </p:nvGrpSpPr>
        <p:grpSpPr>
          <a:xfrm>
            <a:off x="7393242" y="2373330"/>
            <a:ext cx="4645794" cy="2111339"/>
            <a:chOff x="10086855" y="3562007"/>
            <a:chExt cx="1947333" cy="702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7D5299-9D4B-232E-D20C-A12FC0F2F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9053" b="-6312"/>
            <a:stretch/>
          </p:blipFill>
          <p:spPr>
            <a:xfrm>
              <a:off x="10588248" y="3562007"/>
              <a:ext cx="813174" cy="39160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28A05C-59D2-0716-E92F-6583D3CC1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1" t="1" r="-3890" b="448"/>
            <a:stretch/>
          </p:blipFill>
          <p:spPr>
            <a:xfrm>
              <a:off x="10086855" y="3897759"/>
              <a:ext cx="1947333" cy="36670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4A7FC4-1041-CDC5-2FFD-2E21F7EF3A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4" y="1439030"/>
            <a:ext cx="5194998" cy="438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38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821" y="4783443"/>
            <a:ext cx="6958584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633" y="1142916"/>
            <a:ext cx="1716405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533" y="716535"/>
            <a:ext cx="1716405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571" y="3186102"/>
            <a:ext cx="2380686" cy="2941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981" y="4352067"/>
            <a:ext cx="2212675" cy="20799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222" y="4608460"/>
            <a:ext cx="2251508" cy="1920727"/>
          </a:xfrm>
          <a:prstGeom prst="rect">
            <a:avLst/>
          </a:prstGeom>
        </p:spPr>
      </p:pic>
      <p:sp>
        <p:nvSpPr>
          <p:cNvPr id="9" name="矩形 142">
            <a:extLst>
              <a:ext uri="{FF2B5EF4-FFF2-40B4-BE49-F238E27FC236}">
                <a16:creationId xmlns:a16="http://schemas.microsoft.com/office/drawing/2014/main" id="{6BD7A495-437A-4077-93DE-960054284692}"/>
              </a:ext>
            </a:extLst>
          </p:cNvPr>
          <p:cNvSpPr/>
          <p:nvPr/>
        </p:nvSpPr>
        <p:spPr>
          <a:xfrm>
            <a:off x="1708193" y="1869868"/>
            <a:ext cx="8943475" cy="1015663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27000">
                    <a:srgbClr val="FFFF00"/>
                  </a:glow>
                </a:effectLst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Helvetica"/>
                <a:sym typeface="+mn-lt"/>
              </a:rPr>
              <a:t>CHECK YOUR MEMORY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27000">
                  <a:srgbClr val="FFFF00"/>
                </a:glow>
              </a:effectLst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601842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 tmFilter="0,0; .5, 1; 1, 1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B2619-8869-D256-BB88-832F7E937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06" y="1687857"/>
            <a:ext cx="12051994" cy="2075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C4597-E1A0-7279-1C5A-0D494D415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762"/>
            <a:ext cx="5016758" cy="4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2928627" y="1637436"/>
              <a:ext cx="6334746" cy="2356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Could you blow up the balloons?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Yes, sure.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18AF80-7B75-DD8E-28F4-39DFB8B7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359" y="2646195"/>
            <a:ext cx="1381125" cy="13430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C03BE97-4206-28BE-C7EC-92AC39003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3" y="2324100"/>
            <a:ext cx="3267075" cy="23050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1D2012-FC7D-0D41-B450-8EC7923A6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48" y="1908007"/>
            <a:ext cx="4991213" cy="16023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B83258-5BFA-EE05-2B97-A30F4BB13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035" y="4387315"/>
            <a:ext cx="3267075" cy="12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4160" y="1381472"/>
            <a:ext cx="1168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put up colored paper, buy candy, invite friends, blow up the balloons, make a cake, wrap the presents.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61BE6-4000-E8FF-3273-0FB904D11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644" y="1040588"/>
            <a:ext cx="11768712" cy="548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7A240-6221-B732-B330-730175AD5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34"/>
            <a:ext cx="5099312" cy="647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259B3E-1628-86E0-8C03-7CDB08D0FB4F}"/>
              </a:ext>
            </a:extLst>
          </p:cNvPr>
          <p:cNvSpPr txBox="1"/>
          <p:nvPr/>
        </p:nvSpPr>
        <p:spPr>
          <a:xfrm>
            <a:off x="3249693" y="2890391"/>
            <a:ext cx="239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wrap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 the presents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98A2C9-1FFA-93BC-DE9C-36E6E9D202B6}"/>
              </a:ext>
            </a:extLst>
          </p:cNvPr>
          <p:cNvSpPr txBox="1"/>
          <p:nvPr/>
        </p:nvSpPr>
        <p:spPr>
          <a:xfrm>
            <a:off x="9514451" y="1083125"/>
            <a:ext cx="1825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buy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 candy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F7B631-9F84-4D3E-AF1D-9072A42EC6FB}"/>
              </a:ext>
            </a:extLst>
          </p:cNvPr>
          <p:cNvSpPr txBox="1"/>
          <p:nvPr/>
        </p:nvSpPr>
        <p:spPr>
          <a:xfrm>
            <a:off x="9127365" y="2983757"/>
            <a:ext cx="2397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you 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a cake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03AF9-D446-767C-CCC9-BA9C7E011937}"/>
              </a:ext>
            </a:extLst>
          </p:cNvPr>
          <p:cNvSpPr txBox="1"/>
          <p:nvPr/>
        </p:nvSpPr>
        <p:spPr>
          <a:xfrm>
            <a:off x="2272566" y="4834431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Could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A3565-C96E-7EE1-A26E-ECC3F4DBA6B3}"/>
              </a:ext>
            </a:extLst>
          </p:cNvPr>
          <p:cNvSpPr txBox="1"/>
          <p:nvPr/>
        </p:nvSpPr>
        <p:spPr>
          <a:xfrm>
            <a:off x="2862961" y="5677698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sure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0AD9E-8099-AB72-7F80-509B4B082534}"/>
              </a:ext>
            </a:extLst>
          </p:cNvPr>
          <p:cNvSpPr txBox="1"/>
          <p:nvPr/>
        </p:nvSpPr>
        <p:spPr>
          <a:xfrm>
            <a:off x="2862961" y="5305297"/>
            <a:ext cx="2763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colored paper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B243C4-85D6-D551-13A3-47A9D544DA73}"/>
              </a:ext>
            </a:extLst>
          </p:cNvPr>
          <p:cNvSpPr txBox="1"/>
          <p:nvPr/>
        </p:nvSpPr>
        <p:spPr>
          <a:xfrm>
            <a:off x="3966612" y="4834430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put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EB414E-AB5B-40F2-E343-59A15EAEBE03}"/>
              </a:ext>
            </a:extLst>
          </p:cNvPr>
          <p:cNvSpPr txBox="1"/>
          <p:nvPr/>
        </p:nvSpPr>
        <p:spPr>
          <a:xfrm>
            <a:off x="8165107" y="4834430"/>
            <a:ext cx="3567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/>
              </a:rPr>
              <a:t>Could you blow 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E64D3D-976B-7532-CCF5-6E71E6761A3D}"/>
              </a:ext>
            </a:extLst>
          </p:cNvPr>
          <p:cNvSpPr txBox="1"/>
          <p:nvPr/>
        </p:nvSpPr>
        <p:spPr>
          <a:xfrm>
            <a:off x="7855131" y="5777578"/>
            <a:ext cx="1453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Yes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BC72AB-52F2-6452-043F-C8C55CC62996}"/>
              </a:ext>
            </a:extLst>
          </p:cNvPr>
          <p:cNvSpPr txBox="1"/>
          <p:nvPr/>
        </p:nvSpPr>
        <p:spPr>
          <a:xfrm>
            <a:off x="8700179" y="5234540"/>
            <a:ext cx="2366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the balloons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330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9" grpId="0"/>
      <p:bldP spid="10" grpId="0"/>
      <p:bldP spid="11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3" y="1815293"/>
            <a:ext cx="466566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put up colored paper, buy candy, invite friends, blow up the balloons, make a cake, wrap the presents.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1253" y="1818408"/>
            <a:ext cx="6301343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Could you blow up the balloons? - Yes, sure. 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16)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dirty="0">
                <a:solidFill>
                  <a:srgbClr val="FF0000"/>
                </a:solidFill>
              </a:rPr>
              <a:t>page12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357511" y="1119966"/>
              <a:ext cx="5418919" cy="4493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put up colored paper,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buy candy, invite friends,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blow up the balloons,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make a cake,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wrap the presents.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5731933" y="5119924"/>
            <a:ext cx="2082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/bloʊ ʌp ðə bəˈluːnz/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thổi bóng bay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2069883" y="5086950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/baɪ ˈkændi/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mua kẹo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67245" y="5148458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/meɪk ə keɪk/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bánh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116498" y="5051872"/>
            <a:ext cx="268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ˈkʌlərd ˈpeɪpər/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giấy màu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003100" y="5123391"/>
            <a:ext cx="2169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ræp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zənts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gói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E0107-D431-B6A7-B6F7-098410DA0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982" y="1671603"/>
            <a:ext cx="2011850" cy="1973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2FF11-9D92-0E4D-5B66-D89A2E0EF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53B15-C5C7-12B1-F93B-1253A83FB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" y="1691052"/>
            <a:ext cx="2032104" cy="18860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A536FB-1113-6F61-0CAD-C17F2099FD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29" y="1661752"/>
            <a:ext cx="1817676" cy="19446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E58180-F878-FF93-9FCC-4EA2C3CA2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1671603"/>
            <a:ext cx="1817675" cy="19446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66D25D-F7B0-5B8D-6827-A79AF7C87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779" y="1671603"/>
            <a:ext cx="1886047" cy="1973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AA2F20-C717-7726-CD70-7E3E39BB11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4" y="1661752"/>
            <a:ext cx="1791985" cy="19835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02CD8A6-7568-E0BC-48C9-0647BB263D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" y="3963406"/>
            <a:ext cx="1905449" cy="5944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522C3F-4793-8736-F0EF-5C86868245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021" y="4084965"/>
            <a:ext cx="1356732" cy="3725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D2CC563-6981-1CB9-A9A9-A3FD33D848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68" y="4129221"/>
            <a:ext cx="1721793" cy="3282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76583FB-2BFC-EC1B-3D30-A2326023F9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60" y="4038783"/>
            <a:ext cx="1721793" cy="67101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485290C-FFA7-3445-0055-99C0E5CC26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15" y="4112719"/>
            <a:ext cx="1618722" cy="30194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3D01EB6-6449-3F6D-E4C6-911C97C08278}"/>
              </a:ext>
            </a:extLst>
          </p:cNvPr>
          <p:cNvGrpSpPr/>
          <p:nvPr/>
        </p:nvGrpSpPr>
        <p:grpSpPr>
          <a:xfrm>
            <a:off x="10166542" y="4023059"/>
            <a:ext cx="1947333" cy="702457"/>
            <a:chOff x="10086855" y="3562007"/>
            <a:chExt cx="1947333" cy="702457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FD86FF0-35CF-40F6-6253-6C22539C79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9053" b="-6312"/>
            <a:stretch/>
          </p:blipFill>
          <p:spPr>
            <a:xfrm>
              <a:off x="10588248" y="3562007"/>
              <a:ext cx="813174" cy="39160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A75F4FB-C55D-8AFE-B2A3-197361CC0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1" t="1" r="-3890" b="448"/>
            <a:stretch/>
          </p:blipFill>
          <p:spPr>
            <a:xfrm>
              <a:off x="10086855" y="3897759"/>
              <a:ext cx="1947333" cy="366705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DDFB838-7B55-1CEB-430D-7EBD4F8B1CE2}"/>
              </a:ext>
            </a:extLst>
          </p:cNvPr>
          <p:cNvSpPr txBox="1"/>
          <p:nvPr/>
        </p:nvSpPr>
        <p:spPr>
          <a:xfrm>
            <a:off x="3860221" y="5049144"/>
            <a:ext cx="1988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ɪnˈvaɪt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mời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bè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FC403-7287-DE18-2B68-30095DE24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CEF029-827E-7D8E-1E47-56A13A3EB848}"/>
              </a:ext>
            </a:extLst>
          </p:cNvPr>
          <p:cNvSpPr txBox="1"/>
          <p:nvPr/>
        </p:nvSpPr>
        <p:spPr>
          <a:xfrm>
            <a:off x="7910972" y="4963749"/>
            <a:ext cx="268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/pʊt ʌp 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ˈkʌlərd ˈpeɪpər/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 giấy màu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AE3693-066F-DBD7-E8C5-9FB0436932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74" y="2741024"/>
            <a:ext cx="4190121" cy="1307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482A7-067A-8B67-C423-8723C79EE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3" y="1401226"/>
            <a:ext cx="5813717" cy="41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503EDF-1964-8219-EED4-A5E9A274A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68"/>
            <a:ext cx="5448580" cy="514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7CD97C-D734-7475-A7CD-CBA455B45656}"/>
              </a:ext>
            </a:extLst>
          </p:cNvPr>
          <p:cNvSpPr txBox="1"/>
          <p:nvPr/>
        </p:nvSpPr>
        <p:spPr>
          <a:xfrm>
            <a:off x="8619575" y="5009948"/>
            <a:ext cx="191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/baɪ ˈkændi/</a:t>
            </a:r>
          </a:p>
          <a:p>
            <a:pPr lvl="0" algn="ctr"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mua kẹo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1C510-3E7C-CAFE-0A4D-5D6EB18DA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08" y="2825453"/>
            <a:ext cx="5226892" cy="1435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29B20A-3B06-6F20-4A4F-C48C13CF70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5" y="1123729"/>
            <a:ext cx="5308873" cy="503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8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532</TotalTime>
  <Words>402</Words>
  <Application>Microsoft Office PowerPoint</Application>
  <PresentationFormat>Widescreen</PresentationFormat>
  <Paragraphs>108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Comic Sans MS</vt:lpstr>
      <vt:lpstr>等线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Surface</dc:creator>
  <dc:description>9Slide.vn</dc:description>
  <cp:lastModifiedBy>ADMIN</cp:lastModifiedBy>
  <cp:revision>56</cp:revision>
  <dcterms:created xsi:type="dcterms:W3CDTF">2023-01-31T08:21:18Z</dcterms:created>
  <dcterms:modified xsi:type="dcterms:W3CDTF">2025-10-08T05:44:15Z</dcterms:modified>
  <cp:category>9Slide.vn</cp:category>
</cp:coreProperties>
</file>