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305" r:id="rId3"/>
    <p:sldId id="306" r:id="rId4"/>
    <p:sldId id="257" r:id="rId5"/>
    <p:sldId id="261" r:id="rId6"/>
    <p:sldId id="262" r:id="rId7"/>
    <p:sldId id="317" r:id="rId8"/>
    <p:sldId id="318" r:id="rId9"/>
    <p:sldId id="319" r:id="rId10"/>
    <p:sldId id="351" r:id="rId11"/>
    <p:sldId id="327" r:id="rId12"/>
    <p:sldId id="354" r:id="rId13"/>
    <p:sldId id="353" r:id="rId14"/>
    <p:sldId id="358" r:id="rId15"/>
    <p:sldId id="355" r:id="rId16"/>
    <p:sldId id="357" r:id="rId17"/>
    <p:sldId id="373" r:id="rId18"/>
    <p:sldId id="359" r:id="rId19"/>
    <p:sldId id="356" r:id="rId20"/>
    <p:sldId id="360" r:id="rId21"/>
    <p:sldId id="361" r:id="rId22"/>
    <p:sldId id="374" r:id="rId23"/>
    <p:sldId id="375" r:id="rId24"/>
    <p:sldId id="376" r:id="rId25"/>
    <p:sldId id="365" r:id="rId26"/>
    <p:sldId id="366" r:id="rId27"/>
    <p:sldId id="367" r:id="rId28"/>
    <p:sldId id="368" r:id="rId29"/>
    <p:sldId id="344" r:id="rId30"/>
    <p:sldId id="345" r:id="rId31"/>
    <p:sldId id="346" r:id="rId32"/>
    <p:sldId id="347" r:id="rId33"/>
    <p:sldId id="348" r:id="rId34"/>
    <p:sldId id="349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74" d="100"/>
          <a:sy n="7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22E8F-6EAB-4075-ABA6-6A6EF8F319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750532-3917-A7F2-5424-0FCFFFFD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0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19641-C7DD-D3BC-6279-8CDE7DF7B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gd46efc76fb_0_2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8C8B6-EEC1-46B2-982F-1D8AC3642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3837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4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6577013" y="4289692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thirty-first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1614488" y="4289692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twenty-fifth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59753-834B-5D76-8E01-5499F2FB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817"/>
            <a:ext cx="89725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FE522-C0C9-09C4-5F6E-B9618560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69"/>
            <a:ext cx="4432528" cy="571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A9245-58A8-45B8-7C0F-222A8F893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1" y="2385498"/>
            <a:ext cx="5804198" cy="41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2900370" y="1684116"/>
              <a:ext cx="6004144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on December twenty-fifth.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Alfie, Tom, Lucy, Ben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A30565-9475-ABBB-053E-EEE72EC14F0D}"/>
              </a:ext>
            </a:extLst>
          </p:cNvPr>
          <p:cNvGrpSpPr/>
          <p:nvPr/>
        </p:nvGrpSpPr>
        <p:grpSpPr>
          <a:xfrm>
            <a:off x="1873974" y="1257300"/>
            <a:ext cx="8006626" cy="51718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7C67D4-476E-53B4-0680-B7590C77D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22B8ED-97DA-39C7-D653-34981E0A1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349FE-1703-3DBA-8942-18970B26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5A76FA-F2B3-2F4D-07B7-1BBA5080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outside.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Where are they?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631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67400" y="425986"/>
            <a:ext cx="6197599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They're talking about holidays.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7230" y="425986"/>
            <a:ext cx="5850170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What are they talking about?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2319-BFD4-A77B-C844-E19F85E532C9}"/>
              </a:ext>
            </a:extLst>
          </p:cNvPr>
          <p:cNvGrpSpPr/>
          <p:nvPr/>
        </p:nvGrpSpPr>
        <p:grpSpPr>
          <a:xfrm>
            <a:off x="1873974" y="1244600"/>
            <a:ext cx="8184426" cy="5184507"/>
            <a:chOff x="936986" y="1291968"/>
            <a:chExt cx="7981403" cy="52022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EA9ADF-1C3E-8D01-43DD-B00B2109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104BF-A897-8B80-39F1-2E23F89D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AD475-482B-97FB-DB1D-C3BBDA09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D4C031-31A1-4891-80EA-D9C67C46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412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2444323-7C24-33D3-5365-6C9869D0C8AA}"/>
              </a:ext>
            </a:extLst>
          </p:cNvPr>
          <p:cNvGrpSpPr/>
          <p:nvPr/>
        </p:nvGrpSpPr>
        <p:grpSpPr>
          <a:xfrm>
            <a:off x="1873974" y="1282700"/>
            <a:ext cx="8235226" cy="5146407"/>
            <a:chOff x="936986" y="1291968"/>
            <a:chExt cx="7981403" cy="52022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9A318-307E-0609-5AC2-6C127B5C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7" y="1291968"/>
              <a:ext cx="3657542" cy="26729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94E2F0-6466-6635-0148-9B6FDB8B6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6" y="1291969"/>
              <a:ext cx="4422903" cy="26729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B96BB2-56E4-F6E3-CDFD-5FD17C0B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418" y="3842663"/>
              <a:ext cx="3611185" cy="26516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E73B5-85C2-0CBC-F9F3-4983CF70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934" y="3964965"/>
              <a:ext cx="4150358" cy="237683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FD215B4-DE18-9900-CAE3-6CFCE1E1D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58"/>
            <a:ext cx="5842300" cy="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Word stress:</a:t>
            </a:r>
            <a:r>
              <a:rPr lang="en-US" sz="3600" dirty="0">
                <a:solidFill>
                  <a:srgbClr val="0070C0"/>
                </a:solidFill>
              </a:rPr>
              <a:t> Practice word stress -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twenty-fifth, </a:t>
            </a:r>
            <a:r>
              <a:rPr lang="en-US" sz="3600" dirty="0">
                <a:solidFill>
                  <a:srgbClr val="FF0000"/>
                </a:solidFill>
              </a:rPr>
              <a:t>'</a:t>
            </a:r>
            <a:r>
              <a:rPr lang="en-US" sz="3600" dirty="0">
                <a:solidFill>
                  <a:srgbClr val="0070C0"/>
                </a:solidFill>
              </a:rPr>
              <a:t>thirty-first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Practice asking and answering about dates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When's Christmas 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        - It's on December twenty-fifth.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BC6CE-1985-0104-130B-9858E3593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453872"/>
            <a:ext cx="5372100" cy="6029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DAD8AD-A4F4-100C-DAED-09D64251C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48560-B5B2-5098-2738-AB23BD62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0"/>
            <a:ext cx="5508451" cy="3329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A27A8A-927A-0E6D-955B-71D409423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51" y="2693157"/>
            <a:ext cx="6559887" cy="26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CDC9B-4F0E-BC4F-9EC6-09B0550E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14" y="2993484"/>
            <a:ext cx="6547186" cy="2743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9FA3B-7773-5B8B-931B-ADA1F86A0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562"/>
            <a:ext cx="5359400" cy="3935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918407" y="474367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twenty-fifth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46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8E7CB-4EC0-F179-9CC5-D880ECA61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10" y="3320934"/>
            <a:ext cx="6610690" cy="2254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029407" y="444811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nineteenth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2AD9C-A0A6-CD73-785C-27978162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2471161"/>
            <a:ext cx="5600649" cy="320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03D25-29EE-AB2B-3189-08746A3902F9}"/>
              </a:ext>
            </a:extLst>
          </p:cNvPr>
          <p:cNvSpPr txBox="1"/>
          <p:nvPr/>
        </p:nvSpPr>
        <p:spPr>
          <a:xfrm>
            <a:off x="10506754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8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8E7CB-4EC0-F179-9CC5-D880ECA61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10" y="3320934"/>
            <a:ext cx="6610690" cy="2254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1D377-7A5F-6333-0F55-404286E4F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673840" cy="628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DAE9B-BFE5-72B1-0A56-7425A7A23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1179449"/>
            <a:ext cx="11240078" cy="895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3652D-2659-3E03-CB19-0FFCCF8F3523}"/>
              </a:ext>
            </a:extLst>
          </p:cNvPr>
          <p:cNvSpPr txBox="1"/>
          <p:nvPr/>
        </p:nvSpPr>
        <p:spPr>
          <a:xfrm>
            <a:off x="4543815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32061-9CF7-4278-D877-C8451B1BC9F9}"/>
              </a:ext>
            </a:extLst>
          </p:cNvPr>
          <p:cNvSpPr txBox="1"/>
          <p:nvPr/>
        </p:nvSpPr>
        <p:spPr>
          <a:xfrm>
            <a:off x="8029407" y="4448117"/>
            <a:ext cx="328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twenty-third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2AD9C-A0A6-CD73-785C-27978162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2471161"/>
            <a:ext cx="5600649" cy="320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C03D25-29EE-AB2B-3189-08746A3902F9}"/>
              </a:ext>
            </a:extLst>
          </p:cNvPr>
          <p:cNvSpPr txBox="1"/>
          <p:nvPr/>
        </p:nvSpPr>
        <p:spPr>
          <a:xfrm>
            <a:off x="10506754" y="1273041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D4B5F-7D6B-3415-F075-B8F95F0DC69B}"/>
              </a:ext>
            </a:extLst>
          </p:cNvPr>
          <p:cNvSpPr txBox="1"/>
          <p:nvPr/>
        </p:nvSpPr>
        <p:spPr>
          <a:xfrm>
            <a:off x="7687354" y="1282700"/>
            <a:ext cx="9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23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52D502-843B-225F-B542-BFC410ED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522"/>
            <a:ext cx="6022338" cy="24252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F0A91-5643-1E15-D3DA-71C4707E947E}"/>
              </a:ext>
            </a:extLst>
          </p:cNvPr>
          <p:cNvGrpSpPr/>
          <p:nvPr/>
        </p:nvGrpSpPr>
        <p:grpSpPr>
          <a:xfrm>
            <a:off x="6096000" y="1133522"/>
            <a:ext cx="6096000" cy="2425259"/>
            <a:chOff x="6015676" y="989029"/>
            <a:chExt cx="6176324" cy="25506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F940EA-80E1-64D8-FD26-17454E6D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676" y="989029"/>
              <a:ext cx="6087424" cy="25506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BC66B-A923-A749-0E96-76E4AAAFF353}"/>
                </a:ext>
              </a:extLst>
            </p:cNvPr>
            <p:cNvSpPr txBox="1"/>
            <p:nvPr/>
          </p:nvSpPr>
          <p:spPr>
            <a:xfrm>
              <a:off x="8909831" y="2546577"/>
              <a:ext cx="3282169" cy="6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twenty-fifth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EBD75A-6AE5-D26F-9570-1EFB763A9C84}"/>
              </a:ext>
            </a:extLst>
          </p:cNvPr>
          <p:cNvGrpSpPr/>
          <p:nvPr/>
        </p:nvGrpSpPr>
        <p:grpSpPr>
          <a:xfrm>
            <a:off x="0" y="3835400"/>
            <a:ext cx="6096000" cy="2133600"/>
            <a:chOff x="0" y="3714634"/>
            <a:chExt cx="6610690" cy="22543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2D76EB-B812-90D4-2E3D-C9572BCD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14634"/>
              <a:ext cx="6610690" cy="22543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443089-924B-DC4D-E8F9-48675A1E0AF9}"/>
                </a:ext>
              </a:extLst>
            </p:cNvPr>
            <p:cNvSpPr txBox="1"/>
            <p:nvPr/>
          </p:nvSpPr>
          <p:spPr>
            <a:xfrm>
              <a:off x="2448097" y="48418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nineteenth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D57A74-7874-F88A-A8E3-FDCB5DBA5572}"/>
              </a:ext>
            </a:extLst>
          </p:cNvPr>
          <p:cNvGrpSpPr/>
          <p:nvPr/>
        </p:nvGrpSpPr>
        <p:grpSpPr>
          <a:xfrm>
            <a:off x="6052127" y="3899131"/>
            <a:ext cx="6096001" cy="2006138"/>
            <a:chOff x="5581310" y="3320934"/>
            <a:chExt cx="6610690" cy="22543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8D7BE8-0CF4-EB5D-7653-2567313D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310" y="3320934"/>
              <a:ext cx="6610690" cy="225436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39A8F0-32B6-F36D-0C83-483E0F5617D8}"/>
                </a:ext>
              </a:extLst>
            </p:cNvPr>
            <p:cNvSpPr txBox="1"/>
            <p:nvPr/>
          </p:nvSpPr>
          <p:spPr>
            <a:xfrm>
              <a:off x="8029407" y="4448117"/>
              <a:ext cx="3282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srgbClr val="FF0000"/>
                  </a:solidFill>
                </a:rPr>
                <a:t>twenty-third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Word stress: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twenty-fifth, </a:t>
            </a:r>
            <a:r>
              <a:rPr lang="en-US" sz="3600" i="1">
                <a:solidFill>
                  <a:srgbClr val="FF0000"/>
                </a:solidFill>
              </a:rPr>
              <a:t>'</a:t>
            </a:r>
            <a:r>
              <a:rPr lang="en-US" sz="3600" i="1">
                <a:solidFill>
                  <a:srgbClr val="0070C0"/>
                </a:solidFill>
              </a:rPr>
              <a:t>thirty-first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5760" y="2075794"/>
            <a:ext cx="623360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rgbClr val="FF0000"/>
                </a:solidFill>
              </a:rPr>
              <a:t>page 11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5;p6">
            <a:extLst>
              <a:ext uri="{FF2B5EF4-FFF2-40B4-BE49-F238E27FC236}">
                <a16:creationId xmlns:a16="http://schemas.microsoft.com/office/drawing/2014/main" id="{CF826945-5B98-D8AC-CEBA-74D2337EB382}"/>
              </a:ext>
            </a:extLst>
          </p:cNvPr>
          <p:cNvGrpSpPr/>
          <p:nvPr/>
        </p:nvGrpSpPr>
        <p:grpSpPr>
          <a:xfrm>
            <a:off x="1273756" y="417248"/>
            <a:ext cx="9348020" cy="5758816"/>
            <a:chOff x="1569550" y="629994"/>
            <a:chExt cx="5900038" cy="3634698"/>
          </a:xfrm>
          <a:solidFill>
            <a:schemeClr val="accent2"/>
          </a:solidFill>
        </p:grpSpPr>
        <p:grpSp>
          <p:nvGrpSpPr>
            <p:cNvPr id="124" name="Google Shape;226;p6">
              <a:extLst>
                <a:ext uri="{FF2B5EF4-FFF2-40B4-BE49-F238E27FC236}">
                  <a16:creationId xmlns:a16="http://schemas.microsoft.com/office/drawing/2014/main" id="{E7E50C3F-9EF6-791A-E565-E7E1846CDDAD}"/>
                </a:ext>
              </a:extLst>
            </p:cNvPr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  <a:grpFill/>
          </p:grpSpPr>
          <p:sp>
            <p:nvSpPr>
              <p:cNvPr id="126" name="Google Shape;227;p6">
                <a:extLst>
                  <a:ext uri="{FF2B5EF4-FFF2-40B4-BE49-F238E27FC236}">
                    <a16:creationId xmlns:a16="http://schemas.microsoft.com/office/drawing/2014/main" id="{5BA42C83-2522-C8C6-327A-53F6C56CD61A}"/>
                  </a:ext>
                </a:extLst>
              </p:cNvPr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28;p6">
                <a:extLst>
                  <a:ext uri="{FF2B5EF4-FFF2-40B4-BE49-F238E27FC236}">
                    <a16:creationId xmlns:a16="http://schemas.microsoft.com/office/drawing/2014/main" id="{291E6F77-A308-C461-FC13-02B9CD2C9224}"/>
                  </a:ext>
                </a:extLst>
              </p:cNvPr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29;p6">
                <a:extLst>
                  <a:ext uri="{FF2B5EF4-FFF2-40B4-BE49-F238E27FC236}">
                    <a16:creationId xmlns:a16="http://schemas.microsoft.com/office/drawing/2014/main" id="{A3F76A8E-BC07-1DAC-3FDA-EFDC11B6F182}"/>
                  </a:ext>
                </a:extLst>
              </p:cNvPr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0;p6">
                <a:extLst>
                  <a:ext uri="{FF2B5EF4-FFF2-40B4-BE49-F238E27FC236}">
                    <a16:creationId xmlns:a16="http://schemas.microsoft.com/office/drawing/2014/main" id="{CAA5346C-EA4C-57B4-F784-B69F2C05A72E}"/>
                  </a:ext>
                </a:extLst>
              </p:cNvPr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1;p6">
                <a:extLst>
                  <a:ext uri="{FF2B5EF4-FFF2-40B4-BE49-F238E27FC236}">
                    <a16:creationId xmlns:a16="http://schemas.microsoft.com/office/drawing/2014/main" id="{B0248422-D967-5B51-96BB-47F32A95A3BD}"/>
                  </a:ext>
                </a:extLst>
              </p:cNvPr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232;p6">
              <a:extLst>
                <a:ext uri="{FF2B5EF4-FFF2-40B4-BE49-F238E27FC236}">
                  <a16:creationId xmlns:a16="http://schemas.microsoft.com/office/drawing/2014/main" id="{D7DA6EC7-7BED-6E98-1D18-CCE276CD53F6}"/>
                </a:ext>
              </a:extLst>
            </p:cNvPr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Google Shape;241;p6">
            <a:extLst>
              <a:ext uri="{FF2B5EF4-FFF2-40B4-BE49-F238E27FC236}">
                <a16:creationId xmlns:a16="http://schemas.microsoft.com/office/drawing/2014/main" id="{F63641CD-5D73-8087-9BEE-5ED8AD54B187}"/>
              </a:ext>
            </a:extLst>
          </p:cNvPr>
          <p:cNvSpPr/>
          <p:nvPr/>
        </p:nvSpPr>
        <p:spPr>
          <a:xfrm flipH="1">
            <a:off x="10342830" y="5100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242;p6">
            <a:extLst>
              <a:ext uri="{FF2B5EF4-FFF2-40B4-BE49-F238E27FC236}">
                <a16:creationId xmlns:a16="http://schemas.microsoft.com/office/drawing/2014/main" id="{30D1B98E-0E9D-CD4D-123F-75307FE4E80D}"/>
              </a:ext>
            </a:extLst>
          </p:cNvPr>
          <p:cNvSpPr/>
          <p:nvPr/>
        </p:nvSpPr>
        <p:spPr>
          <a:xfrm flipH="1">
            <a:off x="11231992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243;p6">
            <a:extLst>
              <a:ext uri="{FF2B5EF4-FFF2-40B4-BE49-F238E27FC236}">
                <a16:creationId xmlns:a16="http://schemas.microsoft.com/office/drawing/2014/main" id="{C6D26215-DA29-7671-AD7D-CC9236DB229E}"/>
              </a:ext>
            </a:extLst>
          </p:cNvPr>
          <p:cNvSpPr/>
          <p:nvPr/>
        </p:nvSpPr>
        <p:spPr>
          <a:xfrm rot="-3556288" flipH="1">
            <a:off x="755659" y="5775468"/>
            <a:ext cx="628293" cy="485072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1" name="Google Shape;244;p6">
            <a:extLst>
              <a:ext uri="{FF2B5EF4-FFF2-40B4-BE49-F238E27FC236}">
                <a16:creationId xmlns:a16="http://schemas.microsoft.com/office/drawing/2014/main" id="{37F9D6D7-51C4-F4E2-6F20-6342F492FC17}"/>
              </a:ext>
            </a:extLst>
          </p:cNvPr>
          <p:cNvGrpSpPr/>
          <p:nvPr/>
        </p:nvGrpSpPr>
        <p:grpSpPr>
          <a:xfrm rot="-3427705" flipH="1">
            <a:off x="-218125" y="3668806"/>
            <a:ext cx="454377" cy="454439"/>
            <a:chOff x="1460350" y="2402425"/>
            <a:chExt cx="208950" cy="208950"/>
          </a:xfrm>
        </p:grpSpPr>
        <p:sp>
          <p:nvSpPr>
            <p:cNvPr id="142" name="Google Shape;245;p6">
              <a:extLst>
                <a:ext uri="{FF2B5EF4-FFF2-40B4-BE49-F238E27FC236}">
                  <a16:creationId xmlns:a16="http://schemas.microsoft.com/office/drawing/2014/main" id="{541279E6-63DA-F7C7-73E3-5DDA04869970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6;p6">
              <a:extLst>
                <a:ext uri="{FF2B5EF4-FFF2-40B4-BE49-F238E27FC236}">
                  <a16:creationId xmlns:a16="http://schemas.microsoft.com/office/drawing/2014/main" id="{BAAD1A3A-4F79-D88F-F643-1DCC3D68F8E6}"/>
                </a:ext>
              </a:extLst>
            </p:cNvPr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7;p6">
              <a:extLst>
                <a:ext uri="{FF2B5EF4-FFF2-40B4-BE49-F238E27FC236}">
                  <a16:creationId xmlns:a16="http://schemas.microsoft.com/office/drawing/2014/main" id="{2EA4C666-48E5-B61F-B116-6F79666A6EC6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48;p6">
              <a:extLst>
                <a:ext uri="{FF2B5EF4-FFF2-40B4-BE49-F238E27FC236}">
                  <a16:creationId xmlns:a16="http://schemas.microsoft.com/office/drawing/2014/main" id="{7CE48110-D8DF-BEF9-EA16-31E9B6DA6D7E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49;p6">
              <a:extLst>
                <a:ext uri="{FF2B5EF4-FFF2-40B4-BE49-F238E27FC236}">
                  <a16:creationId xmlns:a16="http://schemas.microsoft.com/office/drawing/2014/main" id="{F549FAA4-896E-F86F-A707-48530D9A8ED3}"/>
                </a:ext>
              </a:extLst>
            </p:cNvPr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50;p6">
              <a:extLst>
                <a:ext uri="{FF2B5EF4-FFF2-40B4-BE49-F238E27FC236}">
                  <a16:creationId xmlns:a16="http://schemas.microsoft.com/office/drawing/2014/main" id="{3267340B-D0A7-8688-6472-A7D763DD9911}"/>
                </a:ext>
              </a:extLst>
            </p:cNvPr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51;p6">
              <a:extLst>
                <a:ext uri="{FF2B5EF4-FFF2-40B4-BE49-F238E27FC236}">
                  <a16:creationId xmlns:a16="http://schemas.microsoft.com/office/drawing/2014/main" id="{25DE21EC-0848-77FB-F607-BD593767B4AD}"/>
                </a:ext>
              </a:extLst>
            </p:cNvPr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52;p6">
              <a:extLst>
                <a:ext uri="{FF2B5EF4-FFF2-40B4-BE49-F238E27FC236}">
                  <a16:creationId xmlns:a16="http://schemas.microsoft.com/office/drawing/2014/main" id="{48D68265-DBE9-F21E-8DBC-81872472DAAF}"/>
                </a:ext>
              </a:extLst>
            </p:cNvPr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53;p6">
              <a:extLst>
                <a:ext uri="{FF2B5EF4-FFF2-40B4-BE49-F238E27FC236}">
                  <a16:creationId xmlns:a16="http://schemas.microsoft.com/office/drawing/2014/main" id="{E12C19D5-51FB-A035-FD69-4BAC9D9CBE46}"/>
                </a:ext>
              </a:extLst>
            </p:cNvPr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54;p6">
              <a:extLst>
                <a:ext uri="{FF2B5EF4-FFF2-40B4-BE49-F238E27FC236}">
                  <a16:creationId xmlns:a16="http://schemas.microsoft.com/office/drawing/2014/main" id="{CCB45756-FD14-118B-096D-590DB293FC69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55;p6">
              <a:extLst>
                <a:ext uri="{FF2B5EF4-FFF2-40B4-BE49-F238E27FC236}">
                  <a16:creationId xmlns:a16="http://schemas.microsoft.com/office/drawing/2014/main" id="{F51E59B2-E21A-9808-F877-8F5129D4D350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56;p6">
              <a:extLst>
                <a:ext uri="{FF2B5EF4-FFF2-40B4-BE49-F238E27FC236}">
                  <a16:creationId xmlns:a16="http://schemas.microsoft.com/office/drawing/2014/main" id="{B5D4E14D-94CC-75D1-04C9-059931551714}"/>
                </a:ext>
              </a:extLst>
            </p:cNvPr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57;p6">
              <a:extLst>
                <a:ext uri="{FF2B5EF4-FFF2-40B4-BE49-F238E27FC236}">
                  <a16:creationId xmlns:a16="http://schemas.microsoft.com/office/drawing/2014/main" id="{12584141-DEA6-7024-2783-CEB6BFBDE0BE}"/>
                </a:ext>
              </a:extLst>
            </p:cNvPr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58;p6">
              <a:extLst>
                <a:ext uri="{FF2B5EF4-FFF2-40B4-BE49-F238E27FC236}">
                  <a16:creationId xmlns:a16="http://schemas.microsoft.com/office/drawing/2014/main" id="{F083AA47-02F9-1189-D00B-4B323221DD37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59;p6">
              <a:extLst>
                <a:ext uri="{FF2B5EF4-FFF2-40B4-BE49-F238E27FC236}">
                  <a16:creationId xmlns:a16="http://schemas.microsoft.com/office/drawing/2014/main" id="{A87BA432-0537-8C41-7DDD-A2E00CCB535E}"/>
                </a:ext>
              </a:extLst>
            </p:cNvPr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0;p6">
              <a:extLst>
                <a:ext uri="{FF2B5EF4-FFF2-40B4-BE49-F238E27FC236}">
                  <a16:creationId xmlns:a16="http://schemas.microsoft.com/office/drawing/2014/main" id="{2C4388E9-4A9A-E6F1-D47D-EC56FF1A076A}"/>
                </a:ext>
              </a:extLst>
            </p:cNvPr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1;p6">
              <a:extLst>
                <a:ext uri="{FF2B5EF4-FFF2-40B4-BE49-F238E27FC236}">
                  <a16:creationId xmlns:a16="http://schemas.microsoft.com/office/drawing/2014/main" id="{80EAFF1E-CB64-0E37-F73E-8D5F4302ECC2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262;p6">
              <a:extLst>
                <a:ext uri="{FF2B5EF4-FFF2-40B4-BE49-F238E27FC236}">
                  <a16:creationId xmlns:a16="http://schemas.microsoft.com/office/drawing/2014/main" id="{C1C5A50B-7D09-1F08-3FD0-950ADDC1DC5D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263;p6">
              <a:extLst>
                <a:ext uri="{FF2B5EF4-FFF2-40B4-BE49-F238E27FC236}">
                  <a16:creationId xmlns:a16="http://schemas.microsoft.com/office/drawing/2014/main" id="{666A7DB0-3F77-0C95-2A6D-2C1095A031D6}"/>
                </a:ext>
              </a:extLst>
            </p:cNvPr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264;p6">
              <a:extLst>
                <a:ext uri="{FF2B5EF4-FFF2-40B4-BE49-F238E27FC236}">
                  <a16:creationId xmlns:a16="http://schemas.microsoft.com/office/drawing/2014/main" id="{6687279A-1991-1088-486E-AD45FCBD4BE7}"/>
                </a:ext>
              </a:extLst>
            </p:cNvPr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265;p6">
              <a:extLst>
                <a:ext uri="{FF2B5EF4-FFF2-40B4-BE49-F238E27FC236}">
                  <a16:creationId xmlns:a16="http://schemas.microsoft.com/office/drawing/2014/main" id="{4C9C7827-9066-AB44-9B18-DFE396A9EC13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266;p6">
              <a:extLst>
                <a:ext uri="{FF2B5EF4-FFF2-40B4-BE49-F238E27FC236}">
                  <a16:creationId xmlns:a16="http://schemas.microsoft.com/office/drawing/2014/main" id="{0B8E6730-7982-9242-460C-0B59B29A848E}"/>
                </a:ext>
              </a:extLst>
            </p:cNvPr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67;p6">
              <a:extLst>
                <a:ext uri="{FF2B5EF4-FFF2-40B4-BE49-F238E27FC236}">
                  <a16:creationId xmlns:a16="http://schemas.microsoft.com/office/drawing/2014/main" id="{610B3532-8EFB-BF95-219E-7C2F320ABDC9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268;p6">
              <a:extLst>
                <a:ext uri="{FF2B5EF4-FFF2-40B4-BE49-F238E27FC236}">
                  <a16:creationId xmlns:a16="http://schemas.microsoft.com/office/drawing/2014/main" id="{58C71A68-6C47-2908-9E28-BAD93170D4F1}"/>
                </a:ext>
              </a:extLst>
            </p:cNvPr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269;p6">
              <a:extLst>
                <a:ext uri="{FF2B5EF4-FFF2-40B4-BE49-F238E27FC236}">
                  <a16:creationId xmlns:a16="http://schemas.microsoft.com/office/drawing/2014/main" id="{05D3A4D4-B831-B515-ED88-97A6CCBB6F57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270;p6">
              <a:extLst>
                <a:ext uri="{FF2B5EF4-FFF2-40B4-BE49-F238E27FC236}">
                  <a16:creationId xmlns:a16="http://schemas.microsoft.com/office/drawing/2014/main" id="{CD1CFF48-A83C-DE26-A096-7D96D021ED35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271;p6">
              <a:extLst>
                <a:ext uri="{FF2B5EF4-FFF2-40B4-BE49-F238E27FC236}">
                  <a16:creationId xmlns:a16="http://schemas.microsoft.com/office/drawing/2014/main" id="{985F1ACB-B530-39A2-0A5F-BF0E6A415F6A}"/>
                </a:ext>
              </a:extLst>
            </p:cNvPr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272;p6">
              <a:extLst>
                <a:ext uri="{FF2B5EF4-FFF2-40B4-BE49-F238E27FC236}">
                  <a16:creationId xmlns:a16="http://schemas.microsoft.com/office/drawing/2014/main" id="{820CA59D-CCB9-8B39-12BD-510D739836C1}"/>
                </a:ext>
              </a:extLst>
            </p:cNvPr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0136;p63"/>
          <p:cNvGrpSpPr/>
          <p:nvPr/>
        </p:nvGrpSpPr>
        <p:grpSpPr>
          <a:xfrm flipH="1">
            <a:off x="1435972" y="2886635"/>
            <a:ext cx="3028452" cy="3298134"/>
            <a:chOff x="5437091" y="2220207"/>
            <a:chExt cx="2157926" cy="2380209"/>
          </a:xfrm>
        </p:grpSpPr>
        <p:grpSp>
          <p:nvGrpSpPr>
            <p:cNvPr id="5" name="Google Shape;10137;p63"/>
            <p:cNvGrpSpPr/>
            <p:nvPr/>
          </p:nvGrpSpPr>
          <p:grpSpPr>
            <a:xfrm>
              <a:off x="5673407" y="2220207"/>
              <a:ext cx="1921611" cy="2380209"/>
              <a:chOff x="6635701" y="3318066"/>
              <a:chExt cx="1194363" cy="1479953"/>
            </a:xfrm>
          </p:grpSpPr>
          <p:sp>
            <p:nvSpPr>
              <p:cNvPr id="41" name="Google Shape;10138;p63"/>
              <p:cNvSpPr/>
              <p:nvPr/>
            </p:nvSpPr>
            <p:spPr>
              <a:xfrm>
                <a:off x="7278910" y="4603674"/>
                <a:ext cx="73433" cy="65572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102" extrusionOk="0">
                    <a:moveTo>
                      <a:pt x="216" y="1"/>
                    </a:moveTo>
                    <a:cubicBezTo>
                      <a:pt x="153" y="1"/>
                      <a:pt x="90" y="16"/>
                      <a:pt x="60" y="46"/>
                    </a:cubicBezTo>
                    <a:cubicBezTo>
                      <a:pt x="0" y="180"/>
                      <a:pt x="0" y="299"/>
                      <a:pt x="60" y="418"/>
                    </a:cubicBezTo>
                    <a:lnTo>
                      <a:pt x="1922" y="2042"/>
                    </a:lnTo>
                    <a:cubicBezTo>
                      <a:pt x="1982" y="2101"/>
                      <a:pt x="2041" y="2101"/>
                      <a:pt x="2101" y="2101"/>
                    </a:cubicBezTo>
                    <a:cubicBezTo>
                      <a:pt x="2175" y="2101"/>
                      <a:pt x="2235" y="2042"/>
                      <a:pt x="2294" y="2042"/>
                    </a:cubicBezTo>
                    <a:cubicBezTo>
                      <a:pt x="2354" y="1908"/>
                      <a:pt x="2354" y="1789"/>
                      <a:pt x="2235" y="1669"/>
                    </a:cubicBezTo>
                    <a:lnTo>
                      <a:pt x="373" y="46"/>
                    </a:lnTo>
                    <a:cubicBezTo>
                      <a:pt x="343" y="16"/>
                      <a:pt x="280" y="1"/>
                      <a:pt x="216" y="1"/>
                    </a:cubicBezTo>
                    <a:close/>
                  </a:path>
                </a:pathLst>
              </a:custGeom>
              <a:solidFill>
                <a:srgbClr val="0063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10139;p63"/>
              <p:cNvSpPr/>
              <p:nvPr/>
            </p:nvSpPr>
            <p:spPr>
              <a:xfrm>
                <a:off x="7321180" y="4660480"/>
                <a:ext cx="83696" cy="2779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891" extrusionOk="0">
                    <a:moveTo>
                      <a:pt x="1039" y="1"/>
                    </a:moveTo>
                    <a:cubicBezTo>
                      <a:pt x="812" y="1"/>
                      <a:pt x="627" y="7"/>
                      <a:pt x="567" y="27"/>
                    </a:cubicBezTo>
                    <a:cubicBezTo>
                      <a:pt x="314" y="27"/>
                      <a:pt x="1" y="653"/>
                      <a:pt x="195" y="772"/>
                    </a:cubicBezTo>
                    <a:cubicBezTo>
                      <a:pt x="247" y="858"/>
                      <a:pt x="703" y="891"/>
                      <a:pt x="1200" y="891"/>
                    </a:cubicBezTo>
                    <a:cubicBezTo>
                      <a:pt x="1825" y="891"/>
                      <a:pt x="2515" y="838"/>
                      <a:pt x="2548" y="772"/>
                    </a:cubicBezTo>
                    <a:cubicBezTo>
                      <a:pt x="2682" y="712"/>
                      <a:pt x="2548" y="87"/>
                      <a:pt x="2235" y="27"/>
                    </a:cubicBezTo>
                    <a:cubicBezTo>
                      <a:pt x="2116" y="27"/>
                      <a:pt x="1494" y="1"/>
                      <a:pt x="1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0140;p63"/>
              <p:cNvSpPr/>
              <p:nvPr/>
            </p:nvSpPr>
            <p:spPr>
              <a:xfrm>
                <a:off x="7017247" y="4184600"/>
                <a:ext cx="217055" cy="276013"/>
              </a:xfrm>
              <a:custGeom>
                <a:avLst/>
                <a:gdLst/>
                <a:ahLst/>
                <a:cxnLst/>
                <a:rect l="l" t="t" r="r" b="b"/>
                <a:pathLst>
                  <a:path w="6958" h="8848" extrusionOk="0">
                    <a:moveTo>
                      <a:pt x="2390" y="1"/>
                    </a:moveTo>
                    <a:cubicBezTo>
                      <a:pt x="1793" y="1"/>
                      <a:pt x="1320" y="278"/>
                      <a:pt x="1118" y="951"/>
                    </a:cubicBezTo>
                    <a:cubicBezTo>
                      <a:pt x="195" y="4303"/>
                      <a:pt x="1431" y="6835"/>
                      <a:pt x="1431" y="6835"/>
                    </a:cubicBezTo>
                    <a:cubicBezTo>
                      <a:pt x="1431" y="6835"/>
                      <a:pt x="1107" y="6770"/>
                      <a:pt x="782" y="6770"/>
                    </a:cubicBezTo>
                    <a:cubicBezTo>
                      <a:pt x="487" y="6770"/>
                      <a:pt x="192" y="6824"/>
                      <a:pt x="135" y="7029"/>
                    </a:cubicBezTo>
                    <a:cubicBezTo>
                      <a:pt x="1" y="7401"/>
                      <a:pt x="1863" y="8697"/>
                      <a:pt x="2548" y="8832"/>
                    </a:cubicBezTo>
                    <a:cubicBezTo>
                      <a:pt x="2617" y="8842"/>
                      <a:pt x="2679" y="8848"/>
                      <a:pt x="2736" y="8848"/>
                    </a:cubicBezTo>
                    <a:cubicBezTo>
                      <a:pt x="3299" y="8848"/>
                      <a:pt x="3362" y="8331"/>
                      <a:pt x="4038" y="7655"/>
                    </a:cubicBezTo>
                    <a:cubicBezTo>
                      <a:pt x="4723" y="7029"/>
                      <a:pt x="6958" y="3737"/>
                      <a:pt x="6958" y="3737"/>
                    </a:cubicBezTo>
                    <a:cubicBezTo>
                      <a:pt x="6502" y="2019"/>
                      <a:pt x="3999" y="1"/>
                      <a:pt x="239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0141;p63"/>
              <p:cNvSpPr/>
              <p:nvPr/>
            </p:nvSpPr>
            <p:spPr>
              <a:xfrm>
                <a:off x="6885729" y="4157523"/>
                <a:ext cx="557704" cy="242635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7778" extrusionOk="0">
                    <a:moveTo>
                      <a:pt x="453" y="0"/>
                    </a:moveTo>
                    <a:cubicBezTo>
                      <a:pt x="305" y="0"/>
                      <a:pt x="158" y="98"/>
                      <a:pt x="60" y="195"/>
                    </a:cubicBezTo>
                    <a:cubicBezTo>
                      <a:pt x="1" y="389"/>
                      <a:pt x="120" y="567"/>
                      <a:pt x="254" y="701"/>
                    </a:cubicBezTo>
                    <a:lnTo>
                      <a:pt x="17386" y="7778"/>
                    </a:lnTo>
                    <a:lnTo>
                      <a:pt x="17505" y="7778"/>
                    </a:lnTo>
                    <a:cubicBezTo>
                      <a:pt x="17625" y="7778"/>
                      <a:pt x="17759" y="7703"/>
                      <a:pt x="17818" y="7584"/>
                    </a:cubicBezTo>
                    <a:cubicBezTo>
                      <a:pt x="17878" y="7405"/>
                      <a:pt x="17818" y="7212"/>
                      <a:pt x="17625" y="7152"/>
                    </a:cubicBezTo>
                    <a:lnTo>
                      <a:pt x="552" y="16"/>
                    </a:lnTo>
                    <a:cubicBezTo>
                      <a:pt x="519" y="5"/>
                      <a:pt x="486" y="0"/>
                      <a:pt x="4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0142;p63"/>
              <p:cNvSpPr/>
              <p:nvPr/>
            </p:nvSpPr>
            <p:spPr>
              <a:xfrm>
                <a:off x="7272859" y="4307945"/>
                <a:ext cx="230531" cy="312979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10033" extrusionOk="0">
                    <a:moveTo>
                      <a:pt x="7032" y="0"/>
                    </a:moveTo>
                    <a:cubicBezTo>
                      <a:pt x="6916" y="0"/>
                      <a:pt x="6789" y="42"/>
                      <a:pt x="6704" y="155"/>
                    </a:cubicBezTo>
                    <a:lnTo>
                      <a:pt x="135" y="9526"/>
                    </a:lnTo>
                    <a:cubicBezTo>
                      <a:pt x="1" y="9660"/>
                      <a:pt x="60" y="9838"/>
                      <a:pt x="194" y="9958"/>
                    </a:cubicBezTo>
                    <a:cubicBezTo>
                      <a:pt x="254" y="10032"/>
                      <a:pt x="313" y="10032"/>
                      <a:pt x="433" y="10032"/>
                    </a:cubicBezTo>
                    <a:cubicBezTo>
                      <a:pt x="507" y="10032"/>
                      <a:pt x="626" y="9958"/>
                      <a:pt x="686" y="9898"/>
                    </a:cubicBezTo>
                    <a:lnTo>
                      <a:pt x="7271" y="527"/>
                    </a:lnTo>
                    <a:cubicBezTo>
                      <a:pt x="7390" y="408"/>
                      <a:pt x="7390" y="155"/>
                      <a:pt x="7211" y="36"/>
                    </a:cubicBezTo>
                    <a:cubicBezTo>
                      <a:pt x="7162" y="14"/>
                      <a:pt x="7099" y="0"/>
                      <a:pt x="70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0143;p63"/>
              <p:cNvSpPr/>
              <p:nvPr/>
            </p:nvSpPr>
            <p:spPr>
              <a:xfrm>
                <a:off x="7609796" y="4407582"/>
                <a:ext cx="48352" cy="174286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5587" extrusionOk="0">
                    <a:moveTo>
                      <a:pt x="1430" y="0"/>
                    </a:moveTo>
                    <a:cubicBezTo>
                      <a:pt x="1430" y="0"/>
                      <a:pt x="1311" y="373"/>
                      <a:pt x="1177" y="879"/>
                    </a:cubicBezTo>
                    <a:cubicBezTo>
                      <a:pt x="1118" y="1117"/>
                      <a:pt x="998" y="1430"/>
                      <a:pt x="939" y="1743"/>
                    </a:cubicBezTo>
                    <a:cubicBezTo>
                      <a:pt x="879" y="2056"/>
                      <a:pt x="745" y="2428"/>
                      <a:pt x="686" y="2741"/>
                    </a:cubicBezTo>
                    <a:cubicBezTo>
                      <a:pt x="507" y="3412"/>
                      <a:pt x="313" y="4097"/>
                      <a:pt x="194" y="4663"/>
                    </a:cubicBezTo>
                    <a:cubicBezTo>
                      <a:pt x="60" y="5155"/>
                      <a:pt x="0" y="5467"/>
                      <a:pt x="0" y="5467"/>
                    </a:cubicBezTo>
                    <a:cubicBezTo>
                      <a:pt x="0" y="5527"/>
                      <a:pt x="0" y="5527"/>
                      <a:pt x="60" y="5587"/>
                    </a:cubicBezTo>
                    <a:lnTo>
                      <a:pt x="134" y="5527"/>
                    </a:lnTo>
                    <a:cubicBezTo>
                      <a:pt x="134" y="5527"/>
                      <a:pt x="194" y="5214"/>
                      <a:pt x="373" y="4663"/>
                    </a:cubicBezTo>
                    <a:cubicBezTo>
                      <a:pt x="507" y="4156"/>
                      <a:pt x="686" y="3486"/>
                      <a:pt x="879" y="2801"/>
                    </a:cubicBezTo>
                    <a:cubicBezTo>
                      <a:pt x="998" y="2488"/>
                      <a:pt x="1058" y="2116"/>
                      <a:pt x="1118" y="1803"/>
                    </a:cubicBezTo>
                    <a:cubicBezTo>
                      <a:pt x="1177" y="1490"/>
                      <a:pt x="1311" y="1177"/>
                      <a:pt x="1371" y="939"/>
                    </a:cubicBezTo>
                    <a:cubicBezTo>
                      <a:pt x="1490" y="432"/>
                      <a:pt x="1550" y="60"/>
                      <a:pt x="1550" y="60"/>
                    </a:cubicBezTo>
                    <a:cubicBezTo>
                      <a:pt x="1550" y="0"/>
                      <a:pt x="1550" y="0"/>
                      <a:pt x="1490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0144;p63"/>
              <p:cNvSpPr/>
              <p:nvPr/>
            </p:nvSpPr>
            <p:spPr>
              <a:xfrm>
                <a:off x="7615816" y="4511306"/>
                <a:ext cx="154790" cy="80327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2575" extrusionOk="0">
                    <a:moveTo>
                      <a:pt x="4887" y="1"/>
                    </a:moveTo>
                    <a:cubicBezTo>
                      <a:pt x="4876" y="1"/>
                      <a:pt x="4862" y="7"/>
                      <a:pt x="4843" y="27"/>
                    </a:cubicBezTo>
                    <a:cubicBezTo>
                      <a:pt x="4843" y="27"/>
                      <a:pt x="4530" y="161"/>
                      <a:pt x="4098" y="340"/>
                    </a:cubicBezTo>
                    <a:cubicBezTo>
                      <a:pt x="3591" y="593"/>
                      <a:pt x="3040" y="906"/>
                      <a:pt x="2414" y="1204"/>
                    </a:cubicBezTo>
                    <a:cubicBezTo>
                      <a:pt x="2101" y="1338"/>
                      <a:pt x="1804" y="1517"/>
                      <a:pt x="1550" y="1651"/>
                    </a:cubicBezTo>
                    <a:cubicBezTo>
                      <a:pt x="1237" y="1830"/>
                      <a:pt x="984" y="1949"/>
                      <a:pt x="746" y="2083"/>
                    </a:cubicBezTo>
                    <a:cubicBezTo>
                      <a:pt x="314" y="2321"/>
                      <a:pt x="1" y="2455"/>
                      <a:pt x="1" y="2455"/>
                    </a:cubicBezTo>
                    <a:lnTo>
                      <a:pt x="1" y="2574"/>
                    </a:lnTo>
                    <a:lnTo>
                      <a:pt x="60" y="2574"/>
                    </a:lnTo>
                    <a:cubicBezTo>
                      <a:pt x="60" y="2574"/>
                      <a:pt x="373" y="2455"/>
                      <a:pt x="805" y="2202"/>
                    </a:cubicBezTo>
                    <a:cubicBezTo>
                      <a:pt x="1059" y="2142"/>
                      <a:pt x="1297" y="1949"/>
                      <a:pt x="1610" y="1830"/>
                    </a:cubicBezTo>
                    <a:cubicBezTo>
                      <a:pt x="1923" y="1710"/>
                      <a:pt x="2236" y="1517"/>
                      <a:pt x="2548" y="1398"/>
                    </a:cubicBezTo>
                    <a:cubicBezTo>
                      <a:pt x="3100" y="1085"/>
                      <a:pt x="3725" y="772"/>
                      <a:pt x="4157" y="534"/>
                    </a:cubicBezTo>
                    <a:cubicBezTo>
                      <a:pt x="4589" y="280"/>
                      <a:pt x="4902" y="87"/>
                      <a:pt x="4902" y="87"/>
                    </a:cubicBezTo>
                    <a:cubicBezTo>
                      <a:pt x="4962" y="87"/>
                      <a:pt x="4962" y="27"/>
                      <a:pt x="4962" y="27"/>
                    </a:cubicBezTo>
                    <a:cubicBezTo>
                      <a:pt x="4922" y="27"/>
                      <a:pt x="4909" y="1"/>
                      <a:pt x="488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0145;p63"/>
              <p:cNvSpPr/>
              <p:nvPr/>
            </p:nvSpPr>
            <p:spPr>
              <a:xfrm>
                <a:off x="7615816" y="4599494"/>
                <a:ext cx="137601" cy="86940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787" extrusionOk="0">
                    <a:moveTo>
                      <a:pt x="1" y="1"/>
                    </a:moveTo>
                    <a:lnTo>
                      <a:pt x="1" y="120"/>
                    </a:lnTo>
                    <a:cubicBezTo>
                      <a:pt x="1" y="120"/>
                      <a:pt x="239" y="314"/>
                      <a:pt x="686" y="552"/>
                    </a:cubicBezTo>
                    <a:cubicBezTo>
                      <a:pt x="865" y="686"/>
                      <a:pt x="1118" y="805"/>
                      <a:pt x="1357" y="984"/>
                    </a:cubicBezTo>
                    <a:cubicBezTo>
                      <a:pt x="1610" y="1178"/>
                      <a:pt x="1863" y="1297"/>
                      <a:pt x="2176" y="1490"/>
                    </a:cubicBezTo>
                    <a:cubicBezTo>
                      <a:pt x="2668" y="1803"/>
                      <a:pt x="3219" y="2176"/>
                      <a:pt x="3666" y="2414"/>
                    </a:cubicBezTo>
                    <a:cubicBezTo>
                      <a:pt x="4038" y="2667"/>
                      <a:pt x="4336" y="2787"/>
                      <a:pt x="4336" y="2787"/>
                    </a:cubicBezTo>
                    <a:lnTo>
                      <a:pt x="4411" y="2787"/>
                    </a:lnTo>
                    <a:lnTo>
                      <a:pt x="4411" y="2667"/>
                    </a:lnTo>
                    <a:cubicBezTo>
                      <a:pt x="4411" y="2667"/>
                      <a:pt x="4157" y="2474"/>
                      <a:pt x="3725" y="2235"/>
                    </a:cubicBezTo>
                    <a:cubicBezTo>
                      <a:pt x="3353" y="1982"/>
                      <a:pt x="2787" y="1610"/>
                      <a:pt x="2236" y="1297"/>
                    </a:cubicBezTo>
                    <a:cubicBezTo>
                      <a:pt x="1982" y="1118"/>
                      <a:pt x="1729" y="984"/>
                      <a:pt x="1491" y="805"/>
                    </a:cubicBezTo>
                    <a:cubicBezTo>
                      <a:pt x="1178" y="686"/>
                      <a:pt x="984" y="492"/>
                      <a:pt x="746" y="373"/>
                    </a:cubicBezTo>
                    <a:cubicBezTo>
                      <a:pt x="373" y="180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0146;p63"/>
              <p:cNvSpPr/>
              <p:nvPr/>
            </p:nvSpPr>
            <p:spPr>
              <a:xfrm>
                <a:off x="7602340" y="4612970"/>
                <a:ext cx="17251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022" extrusionOk="0">
                    <a:moveTo>
                      <a:pt x="1" y="1"/>
                    </a:moveTo>
                    <a:lnTo>
                      <a:pt x="1" y="60"/>
                    </a:lnTo>
                    <a:lnTo>
                      <a:pt x="1" y="865"/>
                    </a:lnTo>
                    <a:cubicBezTo>
                      <a:pt x="60" y="1058"/>
                      <a:pt x="60" y="1371"/>
                      <a:pt x="60" y="1610"/>
                    </a:cubicBezTo>
                    <a:cubicBezTo>
                      <a:pt x="60" y="1923"/>
                      <a:pt x="120" y="2235"/>
                      <a:pt x="120" y="2548"/>
                    </a:cubicBezTo>
                    <a:cubicBezTo>
                      <a:pt x="180" y="3159"/>
                      <a:pt x="239" y="3725"/>
                      <a:pt x="299" y="4217"/>
                    </a:cubicBezTo>
                    <a:cubicBezTo>
                      <a:pt x="373" y="4649"/>
                      <a:pt x="433" y="4962"/>
                      <a:pt x="433" y="4962"/>
                    </a:cubicBezTo>
                    <a:cubicBezTo>
                      <a:pt x="433" y="4962"/>
                      <a:pt x="433" y="5021"/>
                      <a:pt x="492" y="5021"/>
                    </a:cubicBezTo>
                    <a:lnTo>
                      <a:pt x="552" y="4962"/>
                    </a:lnTo>
                    <a:cubicBezTo>
                      <a:pt x="552" y="4962"/>
                      <a:pt x="492" y="4649"/>
                      <a:pt x="492" y="4157"/>
                    </a:cubicBezTo>
                    <a:cubicBezTo>
                      <a:pt x="492" y="3725"/>
                      <a:pt x="433" y="3099"/>
                      <a:pt x="373" y="2489"/>
                    </a:cubicBezTo>
                    <a:cubicBezTo>
                      <a:pt x="299" y="2176"/>
                      <a:pt x="299" y="1923"/>
                      <a:pt x="299" y="1610"/>
                    </a:cubicBezTo>
                    <a:cubicBezTo>
                      <a:pt x="239" y="1297"/>
                      <a:pt x="239" y="1058"/>
                      <a:pt x="180" y="805"/>
                    </a:cubicBezTo>
                    <a:cubicBezTo>
                      <a:pt x="120" y="373"/>
                      <a:pt x="120" y="60"/>
                      <a:pt x="120" y="60"/>
                    </a:cubicBezTo>
                    <a:cubicBezTo>
                      <a:pt x="120" y="60"/>
                      <a:pt x="60" y="1"/>
                      <a:pt x="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0147;p63"/>
              <p:cNvSpPr/>
              <p:nvPr/>
            </p:nvSpPr>
            <p:spPr>
              <a:xfrm>
                <a:off x="7466642" y="4603206"/>
                <a:ext cx="125997" cy="107872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3458" extrusionOk="0">
                    <a:moveTo>
                      <a:pt x="3978" y="1"/>
                    </a:moveTo>
                    <a:cubicBezTo>
                      <a:pt x="3978" y="1"/>
                      <a:pt x="3725" y="195"/>
                      <a:pt x="3353" y="493"/>
                    </a:cubicBezTo>
                    <a:cubicBezTo>
                      <a:pt x="2980" y="805"/>
                      <a:pt x="2489" y="1237"/>
                      <a:pt x="1982" y="1610"/>
                    </a:cubicBezTo>
                    <a:cubicBezTo>
                      <a:pt x="1744" y="1863"/>
                      <a:pt x="1491" y="2057"/>
                      <a:pt x="1237" y="2236"/>
                    </a:cubicBezTo>
                    <a:cubicBezTo>
                      <a:pt x="1059" y="2489"/>
                      <a:pt x="805" y="2668"/>
                      <a:pt x="626" y="2802"/>
                    </a:cubicBezTo>
                    <a:cubicBezTo>
                      <a:pt x="314" y="3100"/>
                      <a:pt x="60" y="3353"/>
                      <a:pt x="60" y="3353"/>
                    </a:cubicBezTo>
                    <a:cubicBezTo>
                      <a:pt x="1" y="3353"/>
                      <a:pt x="1" y="3412"/>
                      <a:pt x="60" y="3412"/>
                    </a:cubicBezTo>
                    <a:cubicBezTo>
                      <a:pt x="60" y="3442"/>
                      <a:pt x="75" y="3457"/>
                      <a:pt x="90" y="3457"/>
                    </a:cubicBezTo>
                    <a:cubicBezTo>
                      <a:pt x="105" y="3457"/>
                      <a:pt x="120" y="3442"/>
                      <a:pt x="120" y="3412"/>
                    </a:cubicBezTo>
                    <a:cubicBezTo>
                      <a:pt x="120" y="3412"/>
                      <a:pt x="373" y="3234"/>
                      <a:pt x="746" y="2921"/>
                    </a:cubicBezTo>
                    <a:cubicBezTo>
                      <a:pt x="924" y="2802"/>
                      <a:pt x="1178" y="2608"/>
                      <a:pt x="1431" y="2429"/>
                    </a:cubicBezTo>
                    <a:cubicBezTo>
                      <a:pt x="1610" y="2236"/>
                      <a:pt x="1863" y="2057"/>
                      <a:pt x="2116" y="1804"/>
                    </a:cubicBezTo>
                    <a:cubicBezTo>
                      <a:pt x="2608" y="1371"/>
                      <a:pt x="3099" y="999"/>
                      <a:pt x="3412" y="627"/>
                    </a:cubicBezTo>
                    <a:cubicBezTo>
                      <a:pt x="3785" y="314"/>
                      <a:pt x="4038" y="120"/>
                      <a:pt x="4038" y="120"/>
                    </a:cubicBezTo>
                    <a:lnTo>
                      <a:pt x="4038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0148;p63"/>
              <p:cNvSpPr/>
              <p:nvPr/>
            </p:nvSpPr>
            <p:spPr>
              <a:xfrm>
                <a:off x="7418321" y="4555915"/>
                <a:ext cx="166394" cy="41770"/>
              </a:xfrm>
              <a:custGeom>
                <a:avLst/>
                <a:gdLst/>
                <a:ahLst/>
                <a:cxnLst/>
                <a:rect l="l" t="t" r="r" b="b"/>
                <a:pathLst>
                  <a:path w="5334" h="1339" extrusionOk="0">
                    <a:moveTo>
                      <a:pt x="18" y="1"/>
                    </a:moveTo>
                    <a:cubicBezTo>
                      <a:pt x="0" y="1"/>
                      <a:pt x="0" y="27"/>
                      <a:pt x="0" y="27"/>
                    </a:cubicBezTo>
                    <a:lnTo>
                      <a:pt x="0" y="87"/>
                    </a:lnTo>
                    <a:cubicBezTo>
                      <a:pt x="0" y="87"/>
                      <a:pt x="373" y="221"/>
                      <a:pt x="864" y="340"/>
                    </a:cubicBezTo>
                    <a:cubicBezTo>
                      <a:pt x="1118" y="400"/>
                      <a:pt x="1356" y="459"/>
                      <a:pt x="1669" y="519"/>
                    </a:cubicBezTo>
                    <a:cubicBezTo>
                      <a:pt x="1982" y="653"/>
                      <a:pt x="2295" y="712"/>
                      <a:pt x="2667" y="772"/>
                    </a:cubicBezTo>
                    <a:cubicBezTo>
                      <a:pt x="3293" y="891"/>
                      <a:pt x="3963" y="1085"/>
                      <a:pt x="4470" y="1144"/>
                    </a:cubicBezTo>
                    <a:cubicBezTo>
                      <a:pt x="4961" y="1264"/>
                      <a:pt x="5274" y="1338"/>
                      <a:pt x="5274" y="1338"/>
                    </a:cubicBezTo>
                    <a:cubicBezTo>
                      <a:pt x="5334" y="1338"/>
                      <a:pt x="5334" y="1338"/>
                      <a:pt x="5334" y="1264"/>
                    </a:cubicBezTo>
                    <a:lnTo>
                      <a:pt x="5334" y="1204"/>
                    </a:lnTo>
                    <a:cubicBezTo>
                      <a:pt x="5334" y="1204"/>
                      <a:pt x="4961" y="1144"/>
                      <a:pt x="4470" y="1025"/>
                    </a:cubicBezTo>
                    <a:cubicBezTo>
                      <a:pt x="4038" y="891"/>
                      <a:pt x="3352" y="712"/>
                      <a:pt x="2667" y="519"/>
                    </a:cubicBezTo>
                    <a:cubicBezTo>
                      <a:pt x="2354" y="459"/>
                      <a:pt x="2041" y="400"/>
                      <a:pt x="1729" y="340"/>
                    </a:cubicBezTo>
                    <a:cubicBezTo>
                      <a:pt x="1431" y="280"/>
                      <a:pt x="1118" y="221"/>
                      <a:pt x="864" y="146"/>
                    </a:cubicBezTo>
                    <a:cubicBezTo>
                      <a:pt x="373" y="87"/>
                      <a:pt x="60" y="27"/>
                      <a:pt x="60" y="27"/>
                    </a:cubicBezTo>
                    <a:cubicBezTo>
                      <a:pt x="40" y="7"/>
                      <a:pt x="27" y="1"/>
                      <a:pt x="18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0149;p63"/>
              <p:cNvSpPr/>
              <p:nvPr/>
            </p:nvSpPr>
            <p:spPr>
              <a:xfrm>
                <a:off x="7503358" y="4427079"/>
                <a:ext cx="92992" cy="156661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5022" extrusionOk="0">
                    <a:moveTo>
                      <a:pt x="60" y="1"/>
                    </a:moveTo>
                    <a:cubicBezTo>
                      <a:pt x="1" y="60"/>
                      <a:pt x="1" y="60"/>
                      <a:pt x="60" y="120"/>
                    </a:cubicBezTo>
                    <a:cubicBezTo>
                      <a:pt x="60" y="120"/>
                      <a:pt x="194" y="433"/>
                      <a:pt x="433" y="865"/>
                    </a:cubicBezTo>
                    <a:cubicBezTo>
                      <a:pt x="686" y="1371"/>
                      <a:pt x="1058" y="1982"/>
                      <a:pt x="1371" y="2608"/>
                    </a:cubicBezTo>
                    <a:cubicBezTo>
                      <a:pt x="1550" y="2861"/>
                      <a:pt x="1744" y="3159"/>
                      <a:pt x="1922" y="3472"/>
                    </a:cubicBezTo>
                    <a:cubicBezTo>
                      <a:pt x="2116" y="3785"/>
                      <a:pt x="2235" y="4038"/>
                      <a:pt x="2355" y="4217"/>
                    </a:cubicBezTo>
                    <a:cubicBezTo>
                      <a:pt x="2667" y="4723"/>
                      <a:pt x="2861" y="5021"/>
                      <a:pt x="2861" y="5021"/>
                    </a:cubicBezTo>
                    <a:lnTo>
                      <a:pt x="2921" y="5021"/>
                    </a:lnTo>
                    <a:cubicBezTo>
                      <a:pt x="2980" y="5021"/>
                      <a:pt x="2980" y="4962"/>
                      <a:pt x="2980" y="4962"/>
                    </a:cubicBezTo>
                    <a:cubicBezTo>
                      <a:pt x="2980" y="4962"/>
                      <a:pt x="2801" y="4649"/>
                      <a:pt x="2548" y="4157"/>
                    </a:cubicBezTo>
                    <a:cubicBezTo>
                      <a:pt x="2429" y="3904"/>
                      <a:pt x="2235" y="3666"/>
                      <a:pt x="2116" y="3353"/>
                    </a:cubicBezTo>
                    <a:cubicBezTo>
                      <a:pt x="1922" y="3099"/>
                      <a:pt x="1744" y="2787"/>
                      <a:pt x="1610" y="2489"/>
                    </a:cubicBezTo>
                    <a:cubicBezTo>
                      <a:pt x="1237" y="1863"/>
                      <a:pt x="865" y="1237"/>
                      <a:pt x="626" y="805"/>
                    </a:cubicBezTo>
                    <a:cubicBezTo>
                      <a:pt x="314" y="314"/>
                      <a:pt x="120" y="60"/>
                      <a:pt x="120" y="60"/>
                    </a:cubicBezTo>
                    <a:cubicBezTo>
                      <a:pt x="120" y="1"/>
                      <a:pt x="60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0150;p63"/>
              <p:cNvSpPr/>
              <p:nvPr/>
            </p:nvSpPr>
            <p:spPr>
              <a:xfrm>
                <a:off x="6676597" y="4556757"/>
                <a:ext cx="187794" cy="2698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65" extrusionOk="0">
                    <a:moveTo>
                      <a:pt x="61" y="0"/>
                    </a:moveTo>
                    <a:cubicBezTo>
                      <a:pt x="61" y="0"/>
                      <a:pt x="1" y="0"/>
                      <a:pt x="1" y="60"/>
                    </a:cubicBezTo>
                    <a:lnTo>
                      <a:pt x="61" y="119"/>
                    </a:lnTo>
                    <a:cubicBezTo>
                      <a:pt x="61" y="119"/>
                      <a:pt x="433" y="194"/>
                      <a:pt x="999" y="253"/>
                    </a:cubicBezTo>
                    <a:cubicBezTo>
                      <a:pt x="1237" y="313"/>
                      <a:pt x="1550" y="373"/>
                      <a:pt x="1923" y="373"/>
                    </a:cubicBezTo>
                    <a:cubicBezTo>
                      <a:pt x="2236" y="432"/>
                      <a:pt x="2608" y="492"/>
                      <a:pt x="2980" y="566"/>
                    </a:cubicBezTo>
                    <a:cubicBezTo>
                      <a:pt x="3725" y="626"/>
                      <a:pt x="4470" y="745"/>
                      <a:pt x="5021" y="805"/>
                    </a:cubicBezTo>
                    <a:cubicBezTo>
                      <a:pt x="5528" y="805"/>
                      <a:pt x="5900" y="864"/>
                      <a:pt x="5900" y="864"/>
                    </a:cubicBezTo>
                    <a:cubicBezTo>
                      <a:pt x="5960" y="864"/>
                      <a:pt x="5960" y="864"/>
                      <a:pt x="5960" y="805"/>
                    </a:cubicBezTo>
                    <a:cubicBezTo>
                      <a:pt x="6020" y="805"/>
                      <a:pt x="5960" y="745"/>
                      <a:pt x="5960" y="745"/>
                    </a:cubicBezTo>
                    <a:cubicBezTo>
                      <a:pt x="5960" y="745"/>
                      <a:pt x="5588" y="685"/>
                      <a:pt x="5021" y="626"/>
                    </a:cubicBezTo>
                    <a:cubicBezTo>
                      <a:pt x="4470" y="492"/>
                      <a:pt x="3725" y="432"/>
                      <a:pt x="3040" y="313"/>
                    </a:cubicBezTo>
                    <a:cubicBezTo>
                      <a:pt x="2668" y="253"/>
                      <a:pt x="2295" y="253"/>
                      <a:pt x="1923" y="194"/>
                    </a:cubicBezTo>
                    <a:cubicBezTo>
                      <a:pt x="1610" y="119"/>
                      <a:pt x="1297" y="119"/>
                      <a:pt x="999" y="60"/>
                    </a:cubicBezTo>
                    <a:cubicBezTo>
                      <a:pt x="433" y="60"/>
                      <a:pt x="61" y="0"/>
                      <a:pt x="6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0151;p63"/>
              <p:cNvSpPr/>
              <p:nvPr/>
            </p:nvSpPr>
            <p:spPr>
              <a:xfrm>
                <a:off x="6763507" y="4430791"/>
                <a:ext cx="106936" cy="149237"/>
              </a:xfrm>
              <a:custGeom>
                <a:avLst/>
                <a:gdLst/>
                <a:ahLst/>
                <a:cxnLst/>
                <a:rect l="l" t="t" r="r" b="b"/>
                <a:pathLst>
                  <a:path w="3428" h="4784" extrusionOk="0">
                    <a:moveTo>
                      <a:pt x="1" y="1"/>
                    </a:moveTo>
                    <a:lnTo>
                      <a:pt x="1" y="61"/>
                    </a:lnTo>
                    <a:cubicBezTo>
                      <a:pt x="1" y="61"/>
                      <a:pt x="194" y="373"/>
                      <a:pt x="507" y="805"/>
                    </a:cubicBezTo>
                    <a:cubicBezTo>
                      <a:pt x="820" y="1252"/>
                      <a:pt x="1193" y="1863"/>
                      <a:pt x="1625" y="2429"/>
                    </a:cubicBezTo>
                    <a:cubicBezTo>
                      <a:pt x="1803" y="2742"/>
                      <a:pt x="1997" y="3040"/>
                      <a:pt x="2235" y="3293"/>
                    </a:cubicBezTo>
                    <a:cubicBezTo>
                      <a:pt x="2429" y="3547"/>
                      <a:pt x="2608" y="3859"/>
                      <a:pt x="2742" y="4038"/>
                    </a:cubicBezTo>
                    <a:cubicBezTo>
                      <a:pt x="3055" y="4470"/>
                      <a:pt x="3293" y="4783"/>
                      <a:pt x="3293" y="4783"/>
                    </a:cubicBezTo>
                    <a:lnTo>
                      <a:pt x="3353" y="4783"/>
                    </a:lnTo>
                    <a:cubicBezTo>
                      <a:pt x="3427" y="4723"/>
                      <a:pt x="3427" y="4723"/>
                      <a:pt x="3427" y="4664"/>
                    </a:cubicBezTo>
                    <a:cubicBezTo>
                      <a:pt x="3427" y="4664"/>
                      <a:pt x="3174" y="4411"/>
                      <a:pt x="2921" y="3919"/>
                    </a:cubicBezTo>
                    <a:cubicBezTo>
                      <a:pt x="2742" y="3725"/>
                      <a:pt x="2548" y="3487"/>
                      <a:pt x="2369" y="3174"/>
                    </a:cubicBezTo>
                    <a:cubicBezTo>
                      <a:pt x="2176" y="2921"/>
                      <a:pt x="1997" y="2608"/>
                      <a:pt x="1803" y="2295"/>
                    </a:cubicBezTo>
                    <a:cubicBezTo>
                      <a:pt x="1371" y="1744"/>
                      <a:pt x="939" y="1118"/>
                      <a:pt x="626" y="746"/>
                    </a:cubicBezTo>
                    <a:cubicBezTo>
                      <a:pt x="314" y="314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0152;p63"/>
              <p:cNvSpPr/>
              <p:nvPr/>
            </p:nvSpPr>
            <p:spPr>
              <a:xfrm>
                <a:off x="6870412" y="4417315"/>
                <a:ext cx="59957" cy="162713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5216" extrusionOk="0">
                    <a:moveTo>
                      <a:pt x="1922" y="1"/>
                    </a:moveTo>
                    <a:cubicBezTo>
                      <a:pt x="1862" y="1"/>
                      <a:pt x="1862" y="1"/>
                      <a:pt x="1788" y="61"/>
                    </a:cubicBezTo>
                    <a:cubicBezTo>
                      <a:pt x="1788" y="61"/>
                      <a:pt x="1669" y="373"/>
                      <a:pt x="1490" y="805"/>
                    </a:cubicBezTo>
                    <a:cubicBezTo>
                      <a:pt x="1296" y="1312"/>
                      <a:pt x="1118" y="1923"/>
                      <a:pt x="864" y="2548"/>
                    </a:cubicBezTo>
                    <a:cubicBezTo>
                      <a:pt x="745" y="2861"/>
                      <a:pt x="611" y="3234"/>
                      <a:pt x="551" y="3472"/>
                    </a:cubicBezTo>
                    <a:cubicBezTo>
                      <a:pt x="432" y="3785"/>
                      <a:pt x="298" y="4098"/>
                      <a:pt x="239" y="4351"/>
                    </a:cubicBezTo>
                    <a:cubicBezTo>
                      <a:pt x="119" y="4783"/>
                      <a:pt x="0" y="5155"/>
                      <a:pt x="0" y="5155"/>
                    </a:cubicBezTo>
                    <a:cubicBezTo>
                      <a:pt x="0" y="5155"/>
                      <a:pt x="0" y="5215"/>
                      <a:pt x="60" y="5215"/>
                    </a:cubicBezTo>
                    <a:cubicBezTo>
                      <a:pt x="60" y="5215"/>
                      <a:pt x="119" y="5215"/>
                      <a:pt x="119" y="5155"/>
                    </a:cubicBezTo>
                    <a:cubicBezTo>
                      <a:pt x="119" y="5155"/>
                      <a:pt x="239" y="4843"/>
                      <a:pt x="432" y="4411"/>
                    </a:cubicBezTo>
                    <a:cubicBezTo>
                      <a:pt x="492" y="4157"/>
                      <a:pt x="611" y="3844"/>
                      <a:pt x="745" y="3606"/>
                    </a:cubicBezTo>
                    <a:cubicBezTo>
                      <a:pt x="864" y="3293"/>
                      <a:pt x="924" y="2980"/>
                      <a:pt x="1043" y="2668"/>
                    </a:cubicBezTo>
                    <a:cubicBezTo>
                      <a:pt x="1296" y="1982"/>
                      <a:pt x="1550" y="1372"/>
                      <a:pt x="1669" y="865"/>
                    </a:cubicBezTo>
                    <a:cubicBezTo>
                      <a:pt x="1862" y="373"/>
                      <a:pt x="1922" y="61"/>
                      <a:pt x="1922" y="61"/>
                    </a:cubicBezTo>
                    <a:lnTo>
                      <a:pt x="1922" y="1"/>
                    </a:ln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0153;p63"/>
              <p:cNvSpPr/>
              <p:nvPr/>
            </p:nvSpPr>
            <p:spPr>
              <a:xfrm>
                <a:off x="6875965" y="4541409"/>
                <a:ext cx="164554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357" extrusionOk="0">
                    <a:moveTo>
                      <a:pt x="5215" y="1"/>
                    </a:moveTo>
                    <a:cubicBezTo>
                      <a:pt x="5215" y="1"/>
                      <a:pt x="4902" y="60"/>
                      <a:pt x="4411" y="179"/>
                    </a:cubicBezTo>
                    <a:cubicBezTo>
                      <a:pt x="3919" y="239"/>
                      <a:pt x="3234" y="433"/>
                      <a:pt x="2608" y="552"/>
                    </a:cubicBezTo>
                    <a:cubicBezTo>
                      <a:pt x="2295" y="611"/>
                      <a:pt x="1982" y="745"/>
                      <a:pt x="1684" y="805"/>
                    </a:cubicBezTo>
                    <a:cubicBezTo>
                      <a:pt x="1372" y="865"/>
                      <a:pt x="1059" y="924"/>
                      <a:pt x="805" y="984"/>
                    </a:cubicBezTo>
                    <a:cubicBezTo>
                      <a:pt x="373" y="1118"/>
                      <a:pt x="1" y="1237"/>
                      <a:pt x="1" y="1237"/>
                    </a:cubicBezTo>
                    <a:lnTo>
                      <a:pt x="1" y="1297"/>
                    </a:lnTo>
                    <a:cubicBezTo>
                      <a:pt x="1" y="1356"/>
                      <a:pt x="1" y="1356"/>
                      <a:pt x="61" y="1356"/>
                    </a:cubicBezTo>
                    <a:cubicBezTo>
                      <a:pt x="61" y="1356"/>
                      <a:pt x="373" y="1297"/>
                      <a:pt x="865" y="1177"/>
                    </a:cubicBezTo>
                    <a:cubicBezTo>
                      <a:pt x="1118" y="1118"/>
                      <a:pt x="1431" y="1058"/>
                      <a:pt x="1684" y="984"/>
                    </a:cubicBezTo>
                    <a:cubicBezTo>
                      <a:pt x="1982" y="924"/>
                      <a:pt x="2355" y="865"/>
                      <a:pt x="2668" y="805"/>
                    </a:cubicBezTo>
                    <a:cubicBezTo>
                      <a:pt x="3293" y="611"/>
                      <a:pt x="3979" y="492"/>
                      <a:pt x="4470" y="313"/>
                    </a:cubicBezTo>
                    <a:cubicBezTo>
                      <a:pt x="4902" y="179"/>
                      <a:pt x="5275" y="120"/>
                      <a:pt x="5275" y="120"/>
                    </a:cubicBezTo>
                    <a:lnTo>
                      <a:pt x="5275" y="60"/>
                    </a:lnTo>
                    <a:cubicBezTo>
                      <a:pt x="5275" y="1"/>
                      <a:pt x="5275" y="1"/>
                      <a:pt x="521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0154;p63"/>
              <p:cNvSpPr/>
              <p:nvPr/>
            </p:nvSpPr>
            <p:spPr>
              <a:xfrm>
                <a:off x="6874124" y="4586486"/>
                <a:ext cx="131549" cy="112957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3621" extrusionOk="0">
                    <a:moveTo>
                      <a:pt x="30" y="1"/>
                    </a:moveTo>
                    <a:cubicBezTo>
                      <a:pt x="15" y="1"/>
                      <a:pt x="0" y="16"/>
                      <a:pt x="0" y="45"/>
                    </a:cubicBezTo>
                    <a:lnTo>
                      <a:pt x="0" y="105"/>
                    </a:lnTo>
                    <a:cubicBezTo>
                      <a:pt x="0" y="105"/>
                      <a:pt x="254" y="358"/>
                      <a:pt x="626" y="656"/>
                    </a:cubicBezTo>
                    <a:cubicBezTo>
                      <a:pt x="999" y="1029"/>
                      <a:pt x="1490" y="1475"/>
                      <a:pt x="2041" y="1907"/>
                    </a:cubicBezTo>
                    <a:cubicBezTo>
                      <a:pt x="2295" y="2086"/>
                      <a:pt x="2548" y="2340"/>
                      <a:pt x="2786" y="2518"/>
                    </a:cubicBezTo>
                    <a:cubicBezTo>
                      <a:pt x="3040" y="2712"/>
                      <a:pt x="3293" y="2891"/>
                      <a:pt x="3472" y="3084"/>
                    </a:cubicBezTo>
                    <a:cubicBezTo>
                      <a:pt x="3844" y="3397"/>
                      <a:pt x="4157" y="3576"/>
                      <a:pt x="4157" y="3576"/>
                    </a:cubicBezTo>
                    <a:cubicBezTo>
                      <a:pt x="4157" y="3606"/>
                      <a:pt x="4172" y="3621"/>
                      <a:pt x="4187" y="3621"/>
                    </a:cubicBezTo>
                    <a:cubicBezTo>
                      <a:pt x="4202" y="3621"/>
                      <a:pt x="4216" y="3606"/>
                      <a:pt x="4216" y="3576"/>
                    </a:cubicBezTo>
                    <a:lnTo>
                      <a:pt x="4216" y="3516"/>
                    </a:lnTo>
                    <a:cubicBezTo>
                      <a:pt x="4216" y="3516"/>
                      <a:pt x="3978" y="3263"/>
                      <a:pt x="3606" y="2965"/>
                    </a:cubicBezTo>
                    <a:cubicBezTo>
                      <a:pt x="3412" y="2772"/>
                      <a:pt x="3159" y="2593"/>
                      <a:pt x="2920" y="2399"/>
                    </a:cubicBezTo>
                    <a:cubicBezTo>
                      <a:pt x="2667" y="2146"/>
                      <a:pt x="2414" y="1967"/>
                      <a:pt x="2175" y="1714"/>
                    </a:cubicBezTo>
                    <a:cubicBezTo>
                      <a:pt x="1669" y="1282"/>
                      <a:pt x="1118" y="850"/>
                      <a:pt x="745" y="537"/>
                    </a:cubicBezTo>
                    <a:cubicBezTo>
                      <a:pt x="373" y="224"/>
                      <a:pt x="60" y="45"/>
                      <a:pt x="60" y="45"/>
                    </a:cubicBezTo>
                    <a:cubicBezTo>
                      <a:pt x="60" y="16"/>
                      <a:pt x="45" y="1"/>
                      <a:pt x="3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0155;p63"/>
              <p:cNvSpPr/>
              <p:nvPr/>
            </p:nvSpPr>
            <p:spPr>
              <a:xfrm>
                <a:off x="6860648" y="4587889"/>
                <a:ext cx="11636" cy="1840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900" extrusionOk="0">
                    <a:moveTo>
                      <a:pt x="313" y="0"/>
                    </a:moveTo>
                    <a:lnTo>
                      <a:pt x="239" y="60"/>
                    </a:lnTo>
                    <a:cubicBezTo>
                      <a:pt x="239" y="60"/>
                      <a:pt x="239" y="432"/>
                      <a:pt x="179" y="984"/>
                    </a:cubicBezTo>
                    <a:cubicBezTo>
                      <a:pt x="120" y="1490"/>
                      <a:pt x="120" y="2235"/>
                      <a:pt x="60" y="2980"/>
                    </a:cubicBezTo>
                    <a:lnTo>
                      <a:pt x="60" y="4038"/>
                    </a:lnTo>
                    <a:cubicBezTo>
                      <a:pt x="0" y="4335"/>
                      <a:pt x="0" y="4648"/>
                      <a:pt x="0" y="4961"/>
                    </a:cubicBezTo>
                    <a:lnTo>
                      <a:pt x="0" y="5825"/>
                    </a:lnTo>
                    <a:cubicBezTo>
                      <a:pt x="0" y="5900"/>
                      <a:pt x="0" y="5900"/>
                      <a:pt x="60" y="5900"/>
                    </a:cubicBezTo>
                    <a:cubicBezTo>
                      <a:pt x="60" y="5900"/>
                      <a:pt x="120" y="5900"/>
                      <a:pt x="120" y="5825"/>
                    </a:cubicBezTo>
                    <a:cubicBezTo>
                      <a:pt x="120" y="5825"/>
                      <a:pt x="120" y="5453"/>
                      <a:pt x="179" y="4961"/>
                    </a:cubicBezTo>
                    <a:cubicBezTo>
                      <a:pt x="179" y="4648"/>
                      <a:pt x="239" y="4335"/>
                      <a:pt x="239" y="4038"/>
                    </a:cubicBezTo>
                    <a:cubicBezTo>
                      <a:pt x="239" y="3665"/>
                      <a:pt x="313" y="3352"/>
                      <a:pt x="313" y="2980"/>
                    </a:cubicBezTo>
                    <a:cubicBezTo>
                      <a:pt x="313" y="2235"/>
                      <a:pt x="373" y="1550"/>
                      <a:pt x="373" y="984"/>
                    </a:cubicBezTo>
                    <a:lnTo>
                      <a:pt x="373" y="60"/>
                    </a:lnTo>
                    <a:cubicBezTo>
                      <a:pt x="373" y="60"/>
                      <a:pt x="373" y="0"/>
                      <a:pt x="31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0156;p63"/>
              <p:cNvSpPr/>
              <p:nvPr/>
            </p:nvSpPr>
            <p:spPr>
              <a:xfrm>
                <a:off x="6719366" y="4583709"/>
                <a:ext cx="146897" cy="122253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3919" extrusionOk="0">
                    <a:moveTo>
                      <a:pt x="4589" y="0"/>
                    </a:moveTo>
                    <a:cubicBezTo>
                      <a:pt x="4589" y="0"/>
                      <a:pt x="4336" y="253"/>
                      <a:pt x="3844" y="566"/>
                    </a:cubicBezTo>
                    <a:cubicBezTo>
                      <a:pt x="3650" y="745"/>
                      <a:pt x="3412" y="939"/>
                      <a:pt x="3159" y="1192"/>
                    </a:cubicBezTo>
                    <a:cubicBezTo>
                      <a:pt x="2846" y="1371"/>
                      <a:pt x="2608" y="1624"/>
                      <a:pt x="2295" y="1862"/>
                    </a:cubicBezTo>
                    <a:cubicBezTo>
                      <a:pt x="1729" y="2369"/>
                      <a:pt x="1177" y="2801"/>
                      <a:pt x="745" y="3173"/>
                    </a:cubicBezTo>
                    <a:cubicBezTo>
                      <a:pt x="298" y="3546"/>
                      <a:pt x="60" y="3799"/>
                      <a:pt x="60" y="3799"/>
                    </a:cubicBezTo>
                    <a:cubicBezTo>
                      <a:pt x="1" y="3859"/>
                      <a:pt x="1" y="3859"/>
                      <a:pt x="60" y="3918"/>
                    </a:cubicBezTo>
                    <a:lnTo>
                      <a:pt x="120" y="3918"/>
                    </a:lnTo>
                    <a:cubicBezTo>
                      <a:pt x="120" y="3918"/>
                      <a:pt x="433" y="3665"/>
                      <a:pt x="865" y="3352"/>
                    </a:cubicBezTo>
                    <a:cubicBezTo>
                      <a:pt x="1297" y="2980"/>
                      <a:pt x="1863" y="2488"/>
                      <a:pt x="2414" y="2056"/>
                    </a:cubicBezTo>
                    <a:cubicBezTo>
                      <a:pt x="2727" y="1803"/>
                      <a:pt x="2980" y="1564"/>
                      <a:pt x="3278" y="1311"/>
                    </a:cubicBezTo>
                    <a:cubicBezTo>
                      <a:pt x="3531" y="1118"/>
                      <a:pt x="3784" y="879"/>
                      <a:pt x="3963" y="686"/>
                    </a:cubicBezTo>
                    <a:cubicBezTo>
                      <a:pt x="4395" y="373"/>
                      <a:pt x="4649" y="134"/>
                      <a:pt x="4649" y="134"/>
                    </a:cubicBezTo>
                    <a:cubicBezTo>
                      <a:pt x="4708" y="75"/>
                      <a:pt x="4708" y="75"/>
                      <a:pt x="4708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10157;p63"/>
              <p:cNvSpPr/>
              <p:nvPr/>
            </p:nvSpPr>
            <p:spPr>
              <a:xfrm>
                <a:off x="7609796" y="4115254"/>
                <a:ext cx="58116" cy="8784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816" extrusionOk="0">
                    <a:moveTo>
                      <a:pt x="626" y="1"/>
                    </a:moveTo>
                    <a:cubicBezTo>
                      <a:pt x="60" y="1237"/>
                      <a:pt x="0" y="1922"/>
                      <a:pt x="626" y="2727"/>
                    </a:cubicBezTo>
                    <a:cubicBezTo>
                      <a:pt x="626" y="2727"/>
                      <a:pt x="820" y="2815"/>
                      <a:pt x="1037" y="2815"/>
                    </a:cubicBezTo>
                    <a:cubicBezTo>
                      <a:pt x="1228" y="2815"/>
                      <a:pt x="1438" y="2747"/>
                      <a:pt x="1550" y="2488"/>
                    </a:cubicBezTo>
                    <a:cubicBezTo>
                      <a:pt x="1862" y="1550"/>
                      <a:pt x="686" y="1"/>
                      <a:pt x="68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10158;p63"/>
              <p:cNvSpPr/>
              <p:nvPr/>
            </p:nvSpPr>
            <p:spPr>
              <a:xfrm>
                <a:off x="6635701" y="4376294"/>
                <a:ext cx="453170" cy="421725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3519" extrusionOk="0">
                    <a:moveTo>
                      <a:pt x="7315" y="874"/>
                    </a:moveTo>
                    <a:cubicBezTo>
                      <a:pt x="10168" y="874"/>
                      <a:pt x="12652" y="2932"/>
                      <a:pt x="13111" y="5845"/>
                    </a:cubicBezTo>
                    <a:cubicBezTo>
                      <a:pt x="13602" y="9078"/>
                      <a:pt x="11427" y="12117"/>
                      <a:pt x="8195" y="12608"/>
                    </a:cubicBezTo>
                    <a:cubicBezTo>
                      <a:pt x="7888" y="12656"/>
                      <a:pt x="7583" y="12680"/>
                      <a:pt x="7282" y="12680"/>
                    </a:cubicBezTo>
                    <a:cubicBezTo>
                      <a:pt x="4421" y="12680"/>
                      <a:pt x="1889" y="10572"/>
                      <a:pt x="1431" y="7647"/>
                    </a:cubicBezTo>
                    <a:cubicBezTo>
                      <a:pt x="940" y="4415"/>
                      <a:pt x="3174" y="1435"/>
                      <a:pt x="6407" y="943"/>
                    </a:cubicBezTo>
                    <a:cubicBezTo>
                      <a:pt x="6712" y="897"/>
                      <a:pt x="7016" y="874"/>
                      <a:pt x="7315" y="874"/>
                    </a:cubicBezTo>
                    <a:close/>
                    <a:moveTo>
                      <a:pt x="7296" y="1"/>
                    </a:moveTo>
                    <a:cubicBezTo>
                      <a:pt x="6958" y="1"/>
                      <a:pt x="6616" y="26"/>
                      <a:pt x="6273" y="79"/>
                    </a:cubicBezTo>
                    <a:cubicBezTo>
                      <a:pt x="2548" y="631"/>
                      <a:pt x="1" y="4117"/>
                      <a:pt x="567" y="7767"/>
                    </a:cubicBezTo>
                    <a:cubicBezTo>
                      <a:pt x="1130" y="11119"/>
                      <a:pt x="3951" y="13518"/>
                      <a:pt x="7225" y="13518"/>
                    </a:cubicBezTo>
                    <a:cubicBezTo>
                      <a:pt x="7588" y="13518"/>
                      <a:pt x="7957" y="13489"/>
                      <a:pt x="8329" y="13428"/>
                    </a:cubicBezTo>
                    <a:cubicBezTo>
                      <a:pt x="11993" y="12861"/>
                      <a:pt x="14526" y="9450"/>
                      <a:pt x="13975" y="5726"/>
                    </a:cubicBezTo>
                    <a:cubicBezTo>
                      <a:pt x="13462" y="2404"/>
                      <a:pt x="10563" y="1"/>
                      <a:pt x="729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0159;p63"/>
              <p:cNvSpPr/>
              <p:nvPr/>
            </p:nvSpPr>
            <p:spPr>
              <a:xfrm>
                <a:off x="7389029" y="4374578"/>
                <a:ext cx="422474" cy="42247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3543" extrusionOk="0">
                    <a:moveTo>
                      <a:pt x="6764" y="879"/>
                    </a:moveTo>
                    <a:cubicBezTo>
                      <a:pt x="9997" y="879"/>
                      <a:pt x="12664" y="3546"/>
                      <a:pt x="12664" y="6779"/>
                    </a:cubicBezTo>
                    <a:cubicBezTo>
                      <a:pt x="12664" y="10056"/>
                      <a:pt x="9997" y="12663"/>
                      <a:pt x="6764" y="12663"/>
                    </a:cubicBezTo>
                    <a:cubicBezTo>
                      <a:pt x="3487" y="12663"/>
                      <a:pt x="880" y="10056"/>
                      <a:pt x="880" y="6779"/>
                    </a:cubicBezTo>
                    <a:cubicBezTo>
                      <a:pt x="880" y="3546"/>
                      <a:pt x="3487" y="879"/>
                      <a:pt x="6764" y="879"/>
                    </a:cubicBezTo>
                    <a:close/>
                    <a:moveTo>
                      <a:pt x="6764" y="0"/>
                    </a:moveTo>
                    <a:cubicBezTo>
                      <a:pt x="3040" y="0"/>
                      <a:pt x="1" y="3054"/>
                      <a:pt x="1" y="6779"/>
                    </a:cubicBezTo>
                    <a:cubicBezTo>
                      <a:pt x="1" y="10503"/>
                      <a:pt x="3040" y="13542"/>
                      <a:pt x="6764" y="13542"/>
                    </a:cubicBezTo>
                    <a:cubicBezTo>
                      <a:pt x="10489" y="13542"/>
                      <a:pt x="13543" y="10503"/>
                      <a:pt x="13543" y="6779"/>
                    </a:cubicBezTo>
                    <a:cubicBezTo>
                      <a:pt x="13543" y="3054"/>
                      <a:pt x="10489" y="0"/>
                      <a:pt x="676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0160;p63"/>
              <p:cNvSpPr/>
              <p:nvPr/>
            </p:nvSpPr>
            <p:spPr>
              <a:xfrm>
                <a:off x="6850884" y="3373437"/>
                <a:ext cx="784024" cy="1146635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36757" extrusionOk="0">
                    <a:moveTo>
                      <a:pt x="12820" y="0"/>
                    </a:moveTo>
                    <a:cubicBezTo>
                      <a:pt x="12769" y="0"/>
                      <a:pt x="12717" y="2"/>
                      <a:pt x="12663" y="4"/>
                    </a:cubicBezTo>
                    <a:cubicBezTo>
                      <a:pt x="10176" y="138"/>
                      <a:pt x="10488" y="2924"/>
                      <a:pt x="10488" y="2924"/>
                    </a:cubicBezTo>
                    <a:cubicBezTo>
                      <a:pt x="10488" y="2924"/>
                      <a:pt x="9252" y="2120"/>
                      <a:pt x="7941" y="1866"/>
                    </a:cubicBezTo>
                    <a:cubicBezTo>
                      <a:pt x="7762" y="1866"/>
                      <a:pt x="7568" y="1807"/>
                      <a:pt x="7390" y="1807"/>
                    </a:cubicBezTo>
                    <a:lnTo>
                      <a:pt x="6883" y="1807"/>
                    </a:lnTo>
                    <a:cubicBezTo>
                      <a:pt x="6332" y="1807"/>
                      <a:pt x="5840" y="1866"/>
                      <a:pt x="5393" y="2000"/>
                    </a:cubicBezTo>
                    <a:cubicBezTo>
                      <a:pt x="5155" y="2060"/>
                      <a:pt x="4961" y="2120"/>
                      <a:pt x="4783" y="2179"/>
                    </a:cubicBezTo>
                    <a:cubicBezTo>
                      <a:pt x="1177" y="3416"/>
                      <a:pt x="1" y="7706"/>
                      <a:pt x="626" y="9568"/>
                    </a:cubicBezTo>
                    <a:cubicBezTo>
                      <a:pt x="1371" y="11803"/>
                      <a:pt x="4470" y="12727"/>
                      <a:pt x="4470" y="12727"/>
                    </a:cubicBezTo>
                    <a:cubicBezTo>
                      <a:pt x="4470" y="12727"/>
                      <a:pt x="3904" y="13978"/>
                      <a:pt x="3352" y="15587"/>
                    </a:cubicBezTo>
                    <a:cubicBezTo>
                      <a:pt x="3099" y="16332"/>
                      <a:pt x="2861" y="17136"/>
                      <a:pt x="2608" y="17941"/>
                    </a:cubicBezTo>
                    <a:cubicBezTo>
                      <a:pt x="2548" y="18254"/>
                      <a:pt x="2488" y="18507"/>
                      <a:pt x="2414" y="18820"/>
                    </a:cubicBezTo>
                    <a:cubicBezTo>
                      <a:pt x="2295" y="19371"/>
                      <a:pt x="2235" y="19997"/>
                      <a:pt x="2176" y="20548"/>
                    </a:cubicBezTo>
                    <a:cubicBezTo>
                      <a:pt x="2920" y="20429"/>
                      <a:pt x="3665" y="20250"/>
                      <a:pt x="4276" y="19997"/>
                    </a:cubicBezTo>
                    <a:cubicBezTo>
                      <a:pt x="4376" y="20020"/>
                      <a:pt x="4481" y="20032"/>
                      <a:pt x="4587" y="20032"/>
                    </a:cubicBezTo>
                    <a:cubicBezTo>
                      <a:pt x="5018" y="20032"/>
                      <a:pt x="5482" y="19837"/>
                      <a:pt x="5840" y="19431"/>
                    </a:cubicBezTo>
                    <a:cubicBezTo>
                      <a:pt x="6392" y="19192"/>
                      <a:pt x="6764" y="19058"/>
                      <a:pt x="6883" y="19058"/>
                    </a:cubicBezTo>
                    <a:cubicBezTo>
                      <a:pt x="7256" y="19058"/>
                      <a:pt x="7822" y="19877"/>
                      <a:pt x="7390" y="20369"/>
                    </a:cubicBezTo>
                    <a:cubicBezTo>
                      <a:pt x="7136" y="20682"/>
                      <a:pt x="4529" y="21427"/>
                      <a:pt x="2176" y="21427"/>
                    </a:cubicBezTo>
                    <a:cubicBezTo>
                      <a:pt x="3099" y="28071"/>
                      <a:pt x="10116" y="28741"/>
                      <a:pt x="10116" y="28741"/>
                    </a:cubicBezTo>
                    <a:lnTo>
                      <a:pt x="10116" y="30231"/>
                    </a:lnTo>
                    <a:cubicBezTo>
                      <a:pt x="10682" y="32719"/>
                      <a:pt x="12231" y="35013"/>
                      <a:pt x="12231" y="35013"/>
                    </a:cubicBezTo>
                    <a:cubicBezTo>
                      <a:pt x="12231" y="35013"/>
                      <a:pt x="10920" y="35445"/>
                      <a:pt x="10920" y="35818"/>
                    </a:cubicBezTo>
                    <a:cubicBezTo>
                      <a:pt x="10920" y="35892"/>
                      <a:pt x="11055" y="35952"/>
                      <a:pt x="11233" y="36011"/>
                    </a:cubicBezTo>
                    <a:cubicBezTo>
                      <a:pt x="11859" y="36324"/>
                      <a:pt x="13408" y="36697"/>
                      <a:pt x="14094" y="36756"/>
                    </a:cubicBezTo>
                    <a:lnTo>
                      <a:pt x="14213" y="36756"/>
                    </a:lnTo>
                    <a:cubicBezTo>
                      <a:pt x="14958" y="36756"/>
                      <a:pt x="16269" y="33658"/>
                      <a:pt x="16820" y="32600"/>
                    </a:cubicBezTo>
                    <a:cubicBezTo>
                      <a:pt x="17133" y="32034"/>
                      <a:pt x="18250" y="31721"/>
                      <a:pt x="19487" y="31289"/>
                    </a:cubicBezTo>
                    <a:cubicBezTo>
                      <a:pt x="20604" y="30857"/>
                      <a:pt x="21855" y="30425"/>
                      <a:pt x="22719" y="29620"/>
                    </a:cubicBezTo>
                    <a:cubicBezTo>
                      <a:pt x="23151" y="29248"/>
                      <a:pt x="23643" y="28816"/>
                      <a:pt x="24090" y="28309"/>
                    </a:cubicBezTo>
                    <a:cubicBezTo>
                      <a:pt x="24462" y="27818"/>
                      <a:pt x="24760" y="27252"/>
                      <a:pt x="24954" y="26507"/>
                    </a:cubicBezTo>
                    <a:cubicBezTo>
                      <a:pt x="25073" y="25762"/>
                      <a:pt x="25133" y="24898"/>
                      <a:pt x="24954" y="23781"/>
                    </a:cubicBezTo>
                    <a:cubicBezTo>
                      <a:pt x="24760" y="22544"/>
                      <a:pt x="24269" y="21054"/>
                      <a:pt x="23524" y="19192"/>
                    </a:cubicBezTo>
                    <a:cubicBezTo>
                      <a:pt x="20485" y="11863"/>
                      <a:pt x="12783" y="5099"/>
                      <a:pt x="12783" y="5099"/>
                    </a:cubicBezTo>
                    <a:lnTo>
                      <a:pt x="12783" y="5099"/>
                    </a:lnTo>
                    <a:cubicBezTo>
                      <a:pt x="12783" y="5099"/>
                      <a:pt x="12926" y="5128"/>
                      <a:pt x="13152" y="5128"/>
                    </a:cubicBezTo>
                    <a:cubicBezTo>
                      <a:pt x="13669" y="5128"/>
                      <a:pt x="14618" y="4977"/>
                      <a:pt x="15271" y="3982"/>
                    </a:cubicBezTo>
                    <a:cubicBezTo>
                      <a:pt x="16000" y="2698"/>
                      <a:pt x="15244" y="0"/>
                      <a:pt x="12820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0161;p63"/>
              <p:cNvSpPr/>
              <p:nvPr/>
            </p:nvSpPr>
            <p:spPr>
              <a:xfrm>
                <a:off x="6860648" y="3859642"/>
                <a:ext cx="94833" cy="9589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3074" extrusionOk="0">
                    <a:moveTo>
                      <a:pt x="2980" y="1"/>
                    </a:moveTo>
                    <a:cubicBezTo>
                      <a:pt x="2980" y="1"/>
                      <a:pt x="373" y="433"/>
                      <a:pt x="0" y="2355"/>
                    </a:cubicBezTo>
                    <a:cubicBezTo>
                      <a:pt x="0" y="2608"/>
                      <a:pt x="0" y="2802"/>
                      <a:pt x="120" y="2921"/>
                    </a:cubicBezTo>
                    <a:cubicBezTo>
                      <a:pt x="227" y="3028"/>
                      <a:pt x="381" y="3074"/>
                      <a:pt x="554" y="3074"/>
                    </a:cubicBezTo>
                    <a:cubicBezTo>
                      <a:pt x="980" y="3074"/>
                      <a:pt x="1516" y="2796"/>
                      <a:pt x="1728" y="2489"/>
                    </a:cubicBezTo>
                    <a:cubicBezTo>
                      <a:pt x="2041" y="2429"/>
                      <a:pt x="2235" y="2355"/>
                      <a:pt x="2235" y="2355"/>
                    </a:cubicBezTo>
                    <a:lnTo>
                      <a:pt x="2295" y="2355"/>
                    </a:lnTo>
                    <a:cubicBezTo>
                      <a:pt x="2548" y="1550"/>
                      <a:pt x="2786" y="746"/>
                      <a:pt x="3039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0162;p63"/>
              <p:cNvSpPr/>
              <p:nvPr/>
            </p:nvSpPr>
            <p:spPr>
              <a:xfrm>
                <a:off x="6992166" y="3359118"/>
                <a:ext cx="96704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0" extrusionOk="0">
                    <a:moveTo>
                      <a:pt x="1308" y="0"/>
                    </a:moveTo>
                    <a:cubicBezTo>
                      <a:pt x="719" y="0"/>
                      <a:pt x="280" y="423"/>
                      <a:pt x="194" y="776"/>
                    </a:cubicBezTo>
                    <a:cubicBezTo>
                      <a:pt x="0" y="1580"/>
                      <a:pt x="626" y="2206"/>
                      <a:pt x="864" y="2459"/>
                    </a:cubicBezTo>
                    <a:cubicBezTo>
                      <a:pt x="1311" y="2325"/>
                      <a:pt x="1803" y="2266"/>
                      <a:pt x="2354" y="2266"/>
                    </a:cubicBezTo>
                    <a:lnTo>
                      <a:pt x="2354" y="2206"/>
                    </a:lnTo>
                    <a:cubicBezTo>
                      <a:pt x="2354" y="2206"/>
                      <a:pt x="3099" y="895"/>
                      <a:pt x="2056" y="225"/>
                    </a:cubicBezTo>
                    <a:cubicBezTo>
                      <a:pt x="1792" y="65"/>
                      <a:pt x="1538" y="0"/>
                      <a:pt x="1308" y="0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0163;p63"/>
              <p:cNvSpPr/>
              <p:nvPr/>
            </p:nvSpPr>
            <p:spPr>
              <a:xfrm>
                <a:off x="6965214" y="3318066"/>
                <a:ext cx="162682" cy="123376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3955" extrusionOk="0">
                    <a:moveTo>
                      <a:pt x="2481" y="0"/>
                    </a:moveTo>
                    <a:cubicBezTo>
                      <a:pt x="1595" y="0"/>
                      <a:pt x="727" y="454"/>
                      <a:pt x="432" y="1347"/>
                    </a:cubicBezTo>
                    <a:cubicBezTo>
                      <a:pt x="0" y="2837"/>
                      <a:pt x="805" y="3641"/>
                      <a:pt x="1118" y="3954"/>
                    </a:cubicBezTo>
                    <a:cubicBezTo>
                      <a:pt x="1296" y="3895"/>
                      <a:pt x="1490" y="3835"/>
                      <a:pt x="1728" y="3775"/>
                    </a:cubicBezTo>
                    <a:cubicBezTo>
                      <a:pt x="1490" y="3522"/>
                      <a:pt x="864" y="2896"/>
                      <a:pt x="1058" y="2092"/>
                    </a:cubicBezTo>
                    <a:cubicBezTo>
                      <a:pt x="1144" y="1739"/>
                      <a:pt x="1583" y="1316"/>
                      <a:pt x="2172" y="1316"/>
                    </a:cubicBezTo>
                    <a:cubicBezTo>
                      <a:pt x="2402" y="1316"/>
                      <a:pt x="2656" y="1381"/>
                      <a:pt x="2920" y="1541"/>
                    </a:cubicBezTo>
                    <a:cubicBezTo>
                      <a:pt x="3963" y="2211"/>
                      <a:pt x="3218" y="3522"/>
                      <a:pt x="3218" y="3522"/>
                    </a:cubicBezTo>
                    <a:lnTo>
                      <a:pt x="3218" y="3582"/>
                    </a:lnTo>
                    <a:lnTo>
                      <a:pt x="3725" y="3582"/>
                    </a:lnTo>
                    <a:cubicBezTo>
                      <a:pt x="3903" y="3582"/>
                      <a:pt x="4097" y="3641"/>
                      <a:pt x="4276" y="3641"/>
                    </a:cubicBezTo>
                    <a:cubicBezTo>
                      <a:pt x="4276" y="3641"/>
                      <a:pt x="5214" y="2211"/>
                      <a:pt x="4470" y="1034"/>
                    </a:cubicBezTo>
                    <a:cubicBezTo>
                      <a:pt x="4033" y="342"/>
                      <a:pt x="3250" y="0"/>
                      <a:pt x="2481" y="0"/>
                    </a:cubicBezTo>
                    <a:close/>
                  </a:path>
                </a:pathLst>
              </a:custGeom>
              <a:solidFill>
                <a:srgbClr val="9C4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0164;p63"/>
              <p:cNvSpPr/>
              <p:nvPr/>
            </p:nvSpPr>
            <p:spPr>
              <a:xfrm>
                <a:off x="6897364" y="3575799"/>
                <a:ext cx="145026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4215" extrusionOk="0">
                    <a:moveTo>
                      <a:pt x="2285" y="0"/>
                    </a:moveTo>
                    <a:cubicBezTo>
                      <a:pt x="1238" y="0"/>
                      <a:pt x="477" y="965"/>
                      <a:pt x="254" y="1904"/>
                    </a:cubicBezTo>
                    <a:cubicBezTo>
                      <a:pt x="0" y="2888"/>
                      <a:pt x="626" y="3335"/>
                      <a:pt x="1609" y="3886"/>
                    </a:cubicBezTo>
                    <a:cubicBezTo>
                      <a:pt x="2022" y="4077"/>
                      <a:pt x="2491" y="4215"/>
                      <a:pt x="2928" y="4215"/>
                    </a:cubicBezTo>
                    <a:cubicBezTo>
                      <a:pt x="3612" y="4215"/>
                      <a:pt x="4219" y="3878"/>
                      <a:pt x="4410" y="2888"/>
                    </a:cubicBezTo>
                    <a:cubicBezTo>
                      <a:pt x="4648" y="1338"/>
                      <a:pt x="3903" y="653"/>
                      <a:pt x="3412" y="355"/>
                    </a:cubicBezTo>
                    <a:cubicBezTo>
                      <a:pt x="3011" y="106"/>
                      <a:pt x="2632" y="0"/>
                      <a:pt x="2285" y="0"/>
                    </a:cubicBezTo>
                    <a:close/>
                  </a:path>
                </a:pathLst>
              </a:custGeom>
              <a:solidFill>
                <a:srgbClr val="D59A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0165;p63"/>
              <p:cNvSpPr/>
              <p:nvPr/>
            </p:nvSpPr>
            <p:spPr>
              <a:xfrm>
                <a:off x="7199426" y="3419699"/>
                <a:ext cx="98015" cy="91495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933" extrusionOk="0">
                    <a:moveTo>
                      <a:pt x="1601" y="1"/>
                    </a:moveTo>
                    <a:cubicBezTo>
                      <a:pt x="1545" y="1"/>
                      <a:pt x="1488" y="4"/>
                      <a:pt x="1431" y="11"/>
                    </a:cubicBezTo>
                    <a:cubicBezTo>
                      <a:pt x="179" y="71"/>
                      <a:pt x="1" y="1694"/>
                      <a:pt x="60" y="1933"/>
                    </a:cubicBezTo>
                    <a:cubicBezTo>
                      <a:pt x="179" y="2305"/>
                      <a:pt x="746" y="2812"/>
                      <a:pt x="924" y="2871"/>
                    </a:cubicBezTo>
                    <a:cubicBezTo>
                      <a:pt x="995" y="2904"/>
                      <a:pt x="1151" y="2933"/>
                      <a:pt x="1347" y="2933"/>
                    </a:cubicBezTo>
                    <a:cubicBezTo>
                      <a:pt x="1857" y="2933"/>
                      <a:pt x="2635" y="2740"/>
                      <a:pt x="2861" y="1933"/>
                    </a:cubicBezTo>
                    <a:cubicBezTo>
                      <a:pt x="3142" y="881"/>
                      <a:pt x="2498" y="1"/>
                      <a:pt x="160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0166;p63"/>
              <p:cNvSpPr/>
              <p:nvPr/>
            </p:nvSpPr>
            <p:spPr>
              <a:xfrm>
                <a:off x="7085096" y="3877330"/>
                <a:ext cx="253771" cy="170106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5453" extrusionOk="0">
                    <a:moveTo>
                      <a:pt x="8075" y="0"/>
                    </a:moveTo>
                    <a:cubicBezTo>
                      <a:pt x="8016" y="0"/>
                      <a:pt x="7941" y="0"/>
                      <a:pt x="7941" y="60"/>
                    </a:cubicBezTo>
                    <a:cubicBezTo>
                      <a:pt x="7941" y="60"/>
                      <a:pt x="7882" y="179"/>
                      <a:pt x="7822" y="492"/>
                    </a:cubicBezTo>
                    <a:cubicBezTo>
                      <a:pt x="7703" y="805"/>
                      <a:pt x="7569" y="1177"/>
                      <a:pt x="7330" y="1609"/>
                    </a:cubicBezTo>
                    <a:cubicBezTo>
                      <a:pt x="7137" y="2101"/>
                      <a:pt x="6824" y="2607"/>
                      <a:pt x="6452" y="3158"/>
                    </a:cubicBezTo>
                    <a:cubicBezTo>
                      <a:pt x="6079" y="3650"/>
                      <a:pt x="5587" y="4156"/>
                      <a:pt x="5036" y="4529"/>
                    </a:cubicBezTo>
                    <a:cubicBezTo>
                      <a:pt x="4723" y="4648"/>
                      <a:pt x="4470" y="4842"/>
                      <a:pt x="4157" y="4961"/>
                    </a:cubicBezTo>
                    <a:cubicBezTo>
                      <a:pt x="3979" y="4961"/>
                      <a:pt x="3844" y="5021"/>
                      <a:pt x="3666" y="5080"/>
                    </a:cubicBezTo>
                    <a:lnTo>
                      <a:pt x="3412" y="5080"/>
                    </a:lnTo>
                    <a:cubicBezTo>
                      <a:pt x="3353" y="5140"/>
                      <a:pt x="3293" y="5140"/>
                      <a:pt x="3174" y="5140"/>
                    </a:cubicBezTo>
                    <a:cubicBezTo>
                      <a:pt x="2966" y="5140"/>
                      <a:pt x="2783" y="5173"/>
                      <a:pt x="2593" y="5173"/>
                    </a:cubicBezTo>
                    <a:cubicBezTo>
                      <a:pt x="2497" y="5173"/>
                      <a:pt x="2399" y="5165"/>
                      <a:pt x="2295" y="5140"/>
                    </a:cubicBezTo>
                    <a:cubicBezTo>
                      <a:pt x="2057" y="5080"/>
                      <a:pt x="1744" y="5021"/>
                      <a:pt x="1550" y="4901"/>
                    </a:cubicBezTo>
                    <a:cubicBezTo>
                      <a:pt x="1059" y="4708"/>
                      <a:pt x="746" y="4395"/>
                      <a:pt x="567" y="4216"/>
                    </a:cubicBezTo>
                    <a:cubicBezTo>
                      <a:pt x="314" y="4022"/>
                      <a:pt x="120" y="3903"/>
                      <a:pt x="120" y="3903"/>
                    </a:cubicBezTo>
                    <a:cubicBezTo>
                      <a:pt x="120" y="3903"/>
                      <a:pt x="60" y="3903"/>
                      <a:pt x="1" y="3963"/>
                    </a:cubicBezTo>
                    <a:cubicBezTo>
                      <a:pt x="1" y="3963"/>
                      <a:pt x="1" y="4022"/>
                      <a:pt x="60" y="4097"/>
                    </a:cubicBezTo>
                    <a:cubicBezTo>
                      <a:pt x="60" y="4097"/>
                      <a:pt x="195" y="4156"/>
                      <a:pt x="373" y="4395"/>
                    </a:cubicBezTo>
                    <a:cubicBezTo>
                      <a:pt x="627" y="4588"/>
                      <a:pt x="939" y="4901"/>
                      <a:pt x="1431" y="5140"/>
                    </a:cubicBezTo>
                    <a:cubicBezTo>
                      <a:pt x="1684" y="5274"/>
                      <a:pt x="1923" y="5393"/>
                      <a:pt x="2236" y="5453"/>
                    </a:cubicBezTo>
                    <a:lnTo>
                      <a:pt x="3472" y="5453"/>
                    </a:lnTo>
                    <a:lnTo>
                      <a:pt x="3547" y="5393"/>
                    </a:lnTo>
                    <a:lnTo>
                      <a:pt x="3725" y="5393"/>
                    </a:lnTo>
                    <a:cubicBezTo>
                      <a:pt x="3919" y="5333"/>
                      <a:pt x="4098" y="5333"/>
                      <a:pt x="4217" y="5274"/>
                    </a:cubicBezTo>
                    <a:cubicBezTo>
                      <a:pt x="4589" y="5140"/>
                      <a:pt x="4902" y="4961"/>
                      <a:pt x="5215" y="4767"/>
                    </a:cubicBezTo>
                    <a:cubicBezTo>
                      <a:pt x="5841" y="4395"/>
                      <a:pt x="6332" y="3844"/>
                      <a:pt x="6705" y="3352"/>
                    </a:cubicBezTo>
                    <a:cubicBezTo>
                      <a:pt x="7077" y="2786"/>
                      <a:pt x="7390" y="2235"/>
                      <a:pt x="7569" y="1728"/>
                    </a:cubicBezTo>
                    <a:cubicBezTo>
                      <a:pt x="7822" y="1296"/>
                      <a:pt x="7941" y="864"/>
                      <a:pt x="8016" y="551"/>
                    </a:cubicBezTo>
                    <a:cubicBezTo>
                      <a:pt x="8075" y="238"/>
                      <a:pt x="8135" y="60"/>
                      <a:pt x="8135" y="60"/>
                    </a:cubicBezTo>
                    <a:lnTo>
                      <a:pt x="8075" y="0"/>
                    </a:ln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0167;p63"/>
              <p:cNvSpPr/>
              <p:nvPr/>
            </p:nvSpPr>
            <p:spPr>
              <a:xfrm>
                <a:off x="7048379" y="3594297"/>
                <a:ext cx="31195" cy="29323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40" extrusionOk="0">
                    <a:moveTo>
                      <a:pt x="493" y="0"/>
                    </a:moveTo>
                    <a:cubicBezTo>
                      <a:pt x="254" y="0"/>
                      <a:pt x="1" y="254"/>
                      <a:pt x="1" y="507"/>
                    </a:cubicBezTo>
                    <a:cubicBezTo>
                      <a:pt x="1" y="745"/>
                      <a:pt x="254" y="939"/>
                      <a:pt x="493" y="939"/>
                    </a:cubicBezTo>
                    <a:cubicBezTo>
                      <a:pt x="746" y="939"/>
                      <a:pt x="999" y="745"/>
                      <a:pt x="999" y="507"/>
                    </a:cubicBezTo>
                    <a:cubicBezTo>
                      <a:pt x="999" y="254"/>
                      <a:pt x="746" y="0"/>
                      <a:pt x="493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0168;p63"/>
              <p:cNvSpPr/>
              <p:nvPr/>
            </p:nvSpPr>
            <p:spPr>
              <a:xfrm>
                <a:off x="6926157" y="3545976"/>
                <a:ext cx="29323" cy="29292"/>
              </a:xfrm>
              <a:custGeom>
                <a:avLst/>
                <a:gdLst/>
                <a:ahLst/>
                <a:cxnLst/>
                <a:rect l="l" t="t" r="r" b="b"/>
                <a:pathLst>
                  <a:path w="940" h="939" extrusionOk="0">
                    <a:moveTo>
                      <a:pt x="507" y="0"/>
                    </a:moveTo>
                    <a:cubicBezTo>
                      <a:pt x="195" y="0"/>
                      <a:pt x="1" y="194"/>
                      <a:pt x="1" y="432"/>
                    </a:cubicBezTo>
                    <a:cubicBezTo>
                      <a:pt x="1" y="745"/>
                      <a:pt x="195" y="939"/>
                      <a:pt x="507" y="939"/>
                    </a:cubicBezTo>
                    <a:cubicBezTo>
                      <a:pt x="746" y="939"/>
                      <a:pt x="939" y="745"/>
                      <a:pt x="939" y="432"/>
                    </a:cubicBezTo>
                    <a:cubicBezTo>
                      <a:pt x="939" y="194"/>
                      <a:pt x="746" y="0"/>
                      <a:pt x="507" y="0"/>
                    </a:cubicBezTo>
                    <a:close/>
                  </a:path>
                </a:pathLst>
              </a:custGeom>
              <a:solidFill>
                <a:srgbClr val="2C1D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0169;p63"/>
              <p:cNvSpPr/>
              <p:nvPr/>
            </p:nvSpPr>
            <p:spPr>
              <a:xfrm>
                <a:off x="6949398" y="3580884"/>
                <a:ext cx="62016" cy="41801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340" extrusionOk="0">
                    <a:moveTo>
                      <a:pt x="602" y="0"/>
                    </a:moveTo>
                    <a:cubicBezTo>
                      <a:pt x="506" y="0"/>
                      <a:pt x="425" y="18"/>
                      <a:pt x="373" y="58"/>
                    </a:cubicBezTo>
                    <a:cubicBezTo>
                      <a:pt x="1" y="311"/>
                      <a:pt x="373" y="1175"/>
                      <a:pt x="627" y="1309"/>
                    </a:cubicBezTo>
                    <a:cubicBezTo>
                      <a:pt x="680" y="1330"/>
                      <a:pt x="753" y="1339"/>
                      <a:pt x="837" y="1339"/>
                    </a:cubicBezTo>
                    <a:cubicBezTo>
                      <a:pt x="1250" y="1339"/>
                      <a:pt x="1937" y="1112"/>
                      <a:pt x="1937" y="803"/>
                    </a:cubicBezTo>
                    <a:cubicBezTo>
                      <a:pt x="1987" y="443"/>
                      <a:pt x="1086" y="0"/>
                      <a:pt x="602" y="0"/>
                    </a:cubicBezTo>
                    <a:close/>
                  </a:path>
                </a:pathLst>
              </a:custGeom>
              <a:solidFill>
                <a:srgbClr val="5026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0170;p63"/>
              <p:cNvSpPr/>
              <p:nvPr/>
            </p:nvSpPr>
            <p:spPr>
              <a:xfrm>
                <a:off x="7414141" y="4350308"/>
                <a:ext cx="415923" cy="203298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6517" extrusionOk="0">
                    <a:moveTo>
                      <a:pt x="6121" y="0"/>
                    </a:moveTo>
                    <a:cubicBezTo>
                      <a:pt x="1567" y="0"/>
                      <a:pt x="0" y="3551"/>
                      <a:pt x="0" y="4130"/>
                    </a:cubicBezTo>
                    <a:cubicBezTo>
                      <a:pt x="0" y="4172"/>
                      <a:pt x="10" y="4192"/>
                      <a:pt x="29" y="4192"/>
                    </a:cubicBezTo>
                    <a:cubicBezTo>
                      <a:pt x="278" y="4192"/>
                      <a:pt x="2132" y="970"/>
                      <a:pt x="5870" y="970"/>
                    </a:cubicBezTo>
                    <a:cubicBezTo>
                      <a:pt x="6162" y="970"/>
                      <a:pt x="6464" y="989"/>
                      <a:pt x="6779" y="1032"/>
                    </a:cubicBezTo>
                    <a:cubicBezTo>
                      <a:pt x="11486" y="1717"/>
                      <a:pt x="12544" y="6305"/>
                      <a:pt x="12663" y="6499"/>
                    </a:cubicBezTo>
                    <a:cubicBezTo>
                      <a:pt x="12672" y="6511"/>
                      <a:pt x="12683" y="6516"/>
                      <a:pt x="12695" y="6516"/>
                    </a:cubicBezTo>
                    <a:cubicBezTo>
                      <a:pt x="12867" y="6516"/>
                      <a:pt x="13333" y="5392"/>
                      <a:pt x="13110" y="4696"/>
                    </a:cubicBezTo>
                    <a:cubicBezTo>
                      <a:pt x="12738" y="3579"/>
                      <a:pt x="10995" y="406"/>
                      <a:pt x="6898" y="33"/>
                    </a:cubicBezTo>
                    <a:cubicBezTo>
                      <a:pt x="6630" y="11"/>
                      <a:pt x="6371" y="0"/>
                      <a:pt x="6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0171;p63"/>
              <p:cNvSpPr/>
              <p:nvPr/>
            </p:nvSpPr>
            <p:spPr>
              <a:xfrm>
                <a:off x="7224538" y="4537229"/>
                <a:ext cx="439662" cy="145493"/>
              </a:xfrm>
              <a:custGeom>
                <a:avLst/>
                <a:gdLst/>
                <a:ahLst/>
                <a:cxnLst/>
                <a:rect l="l" t="t" r="r" b="b"/>
                <a:pathLst>
                  <a:path w="14094" h="4664" extrusionOk="0">
                    <a:moveTo>
                      <a:pt x="11367" y="0"/>
                    </a:moveTo>
                    <a:cubicBezTo>
                      <a:pt x="11293" y="75"/>
                      <a:pt x="11233" y="75"/>
                      <a:pt x="11173" y="135"/>
                    </a:cubicBezTo>
                    <a:cubicBezTo>
                      <a:pt x="11173" y="75"/>
                      <a:pt x="11114" y="75"/>
                      <a:pt x="11054" y="75"/>
                    </a:cubicBezTo>
                    <a:lnTo>
                      <a:pt x="10920" y="135"/>
                    </a:lnTo>
                    <a:cubicBezTo>
                      <a:pt x="10860" y="135"/>
                      <a:pt x="10801" y="135"/>
                      <a:pt x="10801" y="194"/>
                    </a:cubicBezTo>
                    <a:cubicBezTo>
                      <a:pt x="10761" y="194"/>
                      <a:pt x="10721" y="168"/>
                      <a:pt x="10682" y="168"/>
                    </a:cubicBezTo>
                    <a:cubicBezTo>
                      <a:pt x="10662" y="168"/>
                      <a:pt x="10642" y="174"/>
                      <a:pt x="10622" y="194"/>
                    </a:cubicBezTo>
                    <a:lnTo>
                      <a:pt x="10488" y="194"/>
                    </a:lnTo>
                    <a:cubicBezTo>
                      <a:pt x="10428" y="194"/>
                      <a:pt x="10369" y="194"/>
                      <a:pt x="10369" y="254"/>
                    </a:cubicBezTo>
                    <a:cubicBezTo>
                      <a:pt x="10329" y="254"/>
                      <a:pt x="10289" y="227"/>
                      <a:pt x="10245" y="227"/>
                    </a:cubicBezTo>
                    <a:cubicBezTo>
                      <a:pt x="10223" y="227"/>
                      <a:pt x="10200" y="234"/>
                      <a:pt x="10175" y="254"/>
                    </a:cubicBezTo>
                    <a:lnTo>
                      <a:pt x="10056" y="254"/>
                    </a:lnTo>
                    <a:cubicBezTo>
                      <a:pt x="9996" y="254"/>
                      <a:pt x="9937" y="254"/>
                      <a:pt x="9937" y="313"/>
                    </a:cubicBezTo>
                    <a:cubicBezTo>
                      <a:pt x="9877" y="313"/>
                      <a:pt x="9803" y="254"/>
                      <a:pt x="9743" y="254"/>
                    </a:cubicBezTo>
                    <a:lnTo>
                      <a:pt x="9624" y="313"/>
                    </a:lnTo>
                    <a:cubicBezTo>
                      <a:pt x="9564" y="313"/>
                      <a:pt x="9505" y="313"/>
                      <a:pt x="9505" y="373"/>
                    </a:cubicBezTo>
                    <a:cubicBezTo>
                      <a:pt x="9430" y="313"/>
                      <a:pt x="9371" y="313"/>
                      <a:pt x="9311" y="313"/>
                    </a:cubicBezTo>
                    <a:lnTo>
                      <a:pt x="9192" y="313"/>
                    </a:lnTo>
                    <a:cubicBezTo>
                      <a:pt x="9132" y="313"/>
                      <a:pt x="9132" y="373"/>
                      <a:pt x="9058" y="373"/>
                    </a:cubicBezTo>
                    <a:cubicBezTo>
                      <a:pt x="9018" y="373"/>
                      <a:pt x="8978" y="346"/>
                      <a:pt x="8939" y="346"/>
                    </a:cubicBezTo>
                    <a:cubicBezTo>
                      <a:pt x="8919" y="346"/>
                      <a:pt x="8899" y="353"/>
                      <a:pt x="8879" y="373"/>
                    </a:cubicBezTo>
                    <a:lnTo>
                      <a:pt x="8760" y="373"/>
                    </a:lnTo>
                    <a:cubicBezTo>
                      <a:pt x="8685" y="373"/>
                      <a:pt x="8685" y="373"/>
                      <a:pt x="8626" y="447"/>
                    </a:cubicBezTo>
                    <a:cubicBezTo>
                      <a:pt x="8566" y="373"/>
                      <a:pt x="8507" y="373"/>
                      <a:pt x="8447" y="373"/>
                    </a:cubicBezTo>
                    <a:lnTo>
                      <a:pt x="8387" y="373"/>
                    </a:lnTo>
                    <a:cubicBezTo>
                      <a:pt x="8313" y="373"/>
                      <a:pt x="8253" y="447"/>
                      <a:pt x="8194" y="447"/>
                    </a:cubicBezTo>
                    <a:cubicBezTo>
                      <a:pt x="8134" y="447"/>
                      <a:pt x="8075" y="373"/>
                      <a:pt x="8015" y="373"/>
                    </a:cubicBezTo>
                    <a:lnTo>
                      <a:pt x="7941" y="373"/>
                    </a:lnTo>
                    <a:cubicBezTo>
                      <a:pt x="7881" y="373"/>
                      <a:pt x="7821" y="447"/>
                      <a:pt x="7762" y="507"/>
                    </a:cubicBezTo>
                    <a:cubicBezTo>
                      <a:pt x="7720" y="465"/>
                      <a:pt x="7678" y="416"/>
                      <a:pt x="7631" y="416"/>
                    </a:cubicBezTo>
                    <a:cubicBezTo>
                      <a:pt x="7611" y="416"/>
                      <a:pt x="7590" y="425"/>
                      <a:pt x="7568" y="447"/>
                    </a:cubicBezTo>
                    <a:lnTo>
                      <a:pt x="7509" y="447"/>
                    </a:lnTo>
                    <a:cubicBezTo>
                      <a:pt x="7449" y="447"/>
                      <a:pt x="7389" y="447"/>
                      <a:pt x="7330" y="507"/>
                    </a:cubicBezTo>
                    <a:cubicBezTo>
                      <a:pt x="7270" y="447"/>
                      <a:pt x="7196" y="447"/>
                      <a:pt x="7136" y="447"/>
                    </a:cubicBezTo>
                    <a:lnTo>
                      <a:pt x="7076" y="447"/>
                    </a:lnTo>
                    <a:cubicBezTo>
                      <a:pt x="7017" y="447"/>
                      <a:pt x="6957" y="447"/>
                      <a:pt x="6898" y="507"/>
                    </a:cubicBezTo>
                    <a:cubicBezTo>
                      <a:pt x="6823" y="447"/>
                      <a:pt x="6764" y="447"/>
                      <a:pt x="6704" y="447"/>
                    </a:cubicBezTo>
                    <a:lnTo>
                      <a:pt x="6644" y="447"/>
                    </a:lnTo>
                    <a:cubicBezTo>
                      <a:pt x="6585" y="447"/>
                      <a:pt x="6525" y="507"/>
                      <a:pt x="6451" y="507"/>
                    </a:cubicBezTo>
                    <a:cubicBezTo>
                      <a:pt x="6391" y="507"/>
                      <a:pt x="6391" y="447"/>
                      <a:pt x="6272" y="447"/>
                    </a:cubicBezTo>
                    <a:lnTo>
                      <a:pt x="6212" y="447"/>
                    </a:lnTo>
                    <a:cubicBezTo>
                      <a:pt x="6153" y="447"/>
                      <a:pt x="6078" y="507"/>
                      <a:pt x="6019" y="507"/>
                    </a:cubicBezTo>
                    <a:cubicBezTo>
                      <a:pt x="5959" y="507"/>
                      <a:pt x="5959" y="447"/>
                      <a:pt x="5900" y="447"/>
                    </a:cubicBezTo>
                    <a:lnTo>
                      <a:pt x="5780" y="447"/>
                    </a:lnTo>
                    <a:cubicBezTo>
                      <a:pt x="5706" y="447"/>
                      <a:pt x="5646" y="447"/>
                      <a:pt x="5587" y="507"/>
                    </a:cubicBezTo>
                    <a:cubicBezTo>
                      <a:pt x="5527" y="447"/>
                      <a:pt x="5527" y="447"/>
                      <a:pt x="5468" y="447"/>
                    </a:cubicBezTo>
                    <a:lnTo>
                      <a:pt x="5333" y="447"/>
                    </a:lnTo>
                    <a:cubicBezTo>
                      <a:pt x="5274" y="447"/>
                      <a:pt x="5214" y="447"/>
                      <a:pt x="5155" y="507"/>
                    </a:cubicBezTo>
                    <a:cubicBezTo>
                      <a:pt x="5155" y="447"/>
                      <a:pt x="5095" y="447"/>
                      <a:pt x="5036" y="447"/>
                    </a:cubicBezTo>
                    <a:lnTo>
                      <a:pt x="4901" y="373"/>
                    </a:lnTo>
                    <a:cubicBezTo>
                      <a:pt x="4842" y="373"/>
                      <a:pt x="4782" y="447"/>
                      <a:pt x="4723" y="447"/>
                    </a:cubicBezTo>
                    <a:cubicBezTo>
                      <a:pt x="4723" y="447"/>
                      <a:pt x="4663" y="373"/>
                      <a:pt x="4589" y="373"/>
                    </a:cubicBezTo>
                    <a:lnTo>
                      <a:pt x="4469" y="373"/>
                    </a:lnTo>
                    <a:cubicBezTo>
                      <a:pt x="4410" y="373"/>
                      <a:pt x="4350" y="373"/>
                      <a:pt x="4291" y="447"/>
                    </a:cubicBezTo>
                    <a:cubicBezTo>
                      <a:pt x="4216" y="373"/>
                      <a:pt x="4216" y="373"/>
                      <a:pt x="4157" y="373"/>
                    </a:cubicBezTo>
                    <a:lnTo>
                      <a:pt x="4037" y="373"/>
                    </a:lnTo>
                    <a:cubicBezTo>
                      <a:pt x="3978" y="373"/>
                      <a:pt x="3918" y="373"/>
                      <a:pt x="3844" y="447"/>
                    </a:cubicBezTo>
                    <a:cubicBezTo>
                      <a:pt x="3784" y="373"/>
                      <a:pt x="3784" y="373"/>
                      <a:pt x="3725" y="373"/>
                    </a:cubicBezTo>
                    <a:lnTo>
                      <a:pt x="3605" y="373"/>
                    </a:lnTo>
                    <a:cubicBezTo>
                      <a:pt x="3546" y="373"/>
                      <a:pt x="3471" y="373"/>
                      <a:pt x="3412" y="447"/>
                    </a:cubicBezTo>
                    <a:cubicBezTo>
                      <a:pt x="3352" y="373"/>
                      <a:pt x="3293" y="373"/>
                      <a:pt x="3233" y="373"/>
                    </a:cubicBezTo>
                    <a:lnTo>
                      <a:pt x="3173" y="373"/>
                    </a:lnTo>
                    <a:cubicBezTo>
                      <a:pt x="3039" y="373"/>
                      <a:pt x="3039" y="373"/>
                      <a:pt x="2980" y="447"/>
                    </a:cubicBezTo>
                    <a:cubicBezTo>
                      <a:pt x="2920" y="373"/>
                      <a:pt x="2860" y="373"/>
                      <a:pt x="2801" y="373"/>
                    </a:cubicBezTo>
                    <a:lnTo>
                      <a:pt x="2667" y="373"/>
                    </a:lnTo>
                    <a:cubicBezTo>
                      <a:pt x="2607" y="373"/>
                      <a:pt x="2548" y="373"/>
                      <a:pt x="2548" y="447"/>
                    </a:cubicBezTo>
                    <a:cubicBezTo>
                      <a:pt x="2488" y="373"/>
                      <a:pt x="2428" y="373"/>
                      <a:pt x="2354" y="373"/>
                    </a:cubicBezTo>
                    <a:lnTo>
                      <a:pt x="2235" y="373"/>
                    </a:lnTo>
                    <a:cubicBezTo>
                      <a:pt x="2175" y="373"/>
                      <a:pt x="2116" y="447"/>
                      <a:pt x="2116" y="507"/>
                    </a:cubicBezTo>
                    <a:cubicBezTo>
                      <a:pt x="2056" y="447"/>
                      <a:pt x="1982" y="447"/>
                      <a:pt x="1922" y="447"/>
                    </a:cubicBezTo>
                    <a:lnTo>
                      <a:pt x="1803" y="447"/>
                    </a:lnTo>
                    <a:cubicBezTo>
                      <a:pt x="1743" y="507"/>
                      <a:pt x="1684" y="507"/>
                      <a:pt x="1609" y="567"/>
                    </a:cubicBezTo>
                    <a:cubicBezTo>
                      <a:pt x="1609" y="537"/>
                      <a:pt x="1594" y="522"/>
                      <a:pt x="1572" y="522"/>
                    </a:cubicBezTo>
                    <a:cubicBezTo>
                      <a:pt x="1550" y="522"/>
                      <a:pt x="1520" y="537"/>
                      <a:pt x="1490" y="567"/>
                    </a:cubicBezTo>
                    <a:lnTo>
                      <a:pt x="1371" y="567"/>
                    </a:lnTo>
                    <a:cubicBezTo>
                      <a:pt x="1311" y="626"/>
                      <a:pt x="1237" y="626"/>
                      <a:pt x="1177" y="686"/>
                    </a:cubicBezTo>
                    <a:lnTo>
                      <a:pt x="998" y="686"/>
                    </a:lnTo>
                    <a:cubicBezTo>
                      <a:pt x="998" y="745"/>
                      <a:pt x="939" y="745"/>
                      <a:pt x="939" y="745"/>
                    </a:cubicBezTo>
                    <a:cubicBezTo>
                      <a:pt x="864" y="820"/>
                      <a:pt x="805" y="879"/>
                      <a:pt x="805" y="939"/>
                    </a:cubicBezTo>
                    <a:cubicBezTo>
                      <a:pt x="745" y="939"/>
                      <a:pt x="685" y="939"/>
                      <a:pt x="626" y="999"/>
                    </a:cubicBezTo>
                    <a:cubicBezTo>
                      <a:pt x="566" y="999"/>
                      <a:pt x="566" y="1058"/>
                      <a:pt x="492" y="1058"/>
                    </a:cubicBezTo>
                    <a:cubicBezTo>
                      <a:pt x="432" y="1118"/>
                      <a:pt x="432" y="1192"/>
                      <a:pt x="432" y="1252"/>
                    </a:cubicBezTo>
                    <a:cubicBezTo>
                      <a:pt x="373" y="1252"/>
                      <a:pt x="313" y="1311"/>
                      <a:pt x="313" y="1371"/>
                    </a:cubicBezTo>
                    <a:cubicBezTo>
                      <a:pt x="253" y="1431"/>
                      <a:pt x="253" y="1431"/>
                      <a:pt x="253" y="1490"/>
                    </a:cubicBezTo>
                    <a:cubicBezTo>
                      <a:pt x="194" y="1624"/>
                      <a:pt x="194" y="1743"/>
                      <a:pt x="313" y="1803"/>
                    </a:cubicBezTo>
                    <a:cubicBezTo>
                      <a:pt x="345" y="1819"/>
                      <a:pt x="378" y="1826"/>
                      <a:pt x="410" y="1826"/>
                    </a:cubicBezTo>
                    <a:cubicBezTo>
                      <a:pt x="499" y="1826"/>
                      <a:pt x="582" y="1771"/>
                      <a:pt x="626" y="1684"/>
                    </a:cubicBezTo>
                    <a:lnTo>
                      <a:pt x="685" y="1624"/>
                    </a:lnTo>
                    <a:lnTo>
                      <a:pt x="685" y="1431"/>
                    </a:lnTo>
                    <a:cubicBezTo>
                      <a:pt x="745" y="1431"/>
                      <a:pt x="805" y="1431"/>
                      <a:pt x="805" y="1371"/>
                    </a:cubicBezTo>
                    <a:cubicBezTo>
                      <a:pt x="864" y="1371"/>
                      <a:pt x="864" y="1371"/>
                      <a:pt x="939" y="1311"/>
                    </a:cubicBezTo>
                    <a:cubicBezTo>
                      <a:pt x="939" y="1311"/>
                      <a:pt x="998" y="1252"/>
                      <a:pt x="998" y="1192"/>
                    </a:cubicBezTo>
                    <a:lnTo>
                      <a:pt x="1117" y="1192"/>
                    </a:lnTo>
                    <a:cubicBezTo>
                      <a:pt x="1177" y="1118"/>
                      <a:pt x="1177" y="1118"/>
                      <a:pt x="1237" y="1118"/>
                    </a:cubicBezTo>
                    <a:cubicBezTo>
                      <a:pt x="1237" y="1118"/>
                      <a:pt x="1311" y="1058"/>
                      <a:pt x="1311" y="999"/>
                    </a:cubicBezTo>
                    <a:cubicBezTo>
                      <a:pt x="1351" y="999"/>
                      <a:pt x="1391" y="1025"/>
                      <a:pt x="1430" y="1025"/>
                    </a:cubicBezTo>
                    <a:cubicBezTo>
                      <a:pt x="1450" y="1025"/>
                      <a:pt x="1470" y="1018"/>
                      <a:pt x="1490" y="999"/>
                    </a:cubicBezTo>
                    <a:lnTo>
                      <a:pt x="1609" y="999"/>
                    </a:lnTo>
                    <a:cubicBezTo>
                      <a:pt x="1684" y="939"/>
                      <a:pt x="1684" y="939"/>
                      <a:pt x="1743" y="879"/>
                    </a:cubicBezTo>
                    <a:cubicBezTo>
                      <a:pt x="1743" y="939"/>
                      <a:pt x="1803" y="939"/>
                      <a:pt x="1862" y="939"/>
                    </a:cubicBezTo>
                    <a:cubicBezTo>
                      <a:pt x="1922" y="879"/>
                      <a:pt x="1922" y="879"/>
                      <a:pt x="1982" y="879"/>
                    </a:cubicBezTo>
                    <a:cubicBezTo>
                      <a:pt x="2056" y="879"/>
                      <a:pt x="2116" y="879"/>
                      <a:pt x="2116" y="820"/>
                    </a:cubicBezTo>
                    <a:cubicBezTo>
                      <a:pt x="2175" y="820"/>
                      <a:pt x="2235" y="879"/>
                      <a:pt x="2294" y="879"/>
                    </a:cubicBezTo>
                    <a:lnTo>
                      <a:pt x="2428" y="820"/>
                    </a:lnTo>
                    <a:cubicBezTo>
                      <a:pt x="2488" y="820"/>
                      <a:pt x="2548" y="820"/>
                      <a:pt x="2548" y="745"/>
                    </a:cubicBezTo>
                    <a:cubicBezTo>
                      <a:pt x="2607" y="820"/>
                      <a:pt x="2667" y="820"/>
                      <a:pt x="2726" y="820"/>
                    </a:cubicBezTo>
                    <a:lnTo>
                      <a:pt x="2860" y="820"/>
                    </a:lnTo>
                    <a:cubicBezTo>
                      <a:pt x="2860" y="820"/>
                      <a:pt x="2920" y="820"/>
                      <a:pt x="2980" y="745"/>
                    </a:cubicBezTo>
                    <a:cubicBezTo>
                      <a:pt x="3039" y="820"/>
                      <a:pt x="3039" y="820"/>
                      <a:pt x="3173" y="820"/>
                    </a:cubicBezTo>
                    <a:lnTo>
                      <a:pt x="3233" y="820"/>
                    </a:lnTo>
                    <a:cubicBezTo>
                      <a:pt x="3293" y="820"/>
                      <a:pt x="3352" y="820"/>
                      <a:pt x="3412" y="745"/>
                    </a:cubicBezTo>
                    <a:cubicBezTo>
                      <a:pt x="3471" y="820"/>
                      <a:pt x="3471" y="820"/>
                      <a:pt x="3546" y="820"/>
                    </a:cubicBezTo>
                    <a:lnTo>
                      <a:pt x="3665" y="820"/>
                    </a:lnTo>
                    <a:cubicBezTo>
                      <a:pt x="3725" y="820"/>
                      <a:pt x="3784" y="820"/>
                      <a:pt x="3844" y="745"/>
                    </a:cubicBezTo>
                    <a:cubicBezTo>
                      <a:pt x="3918" y="820"/>
                      <a:pt x="3918" y="820"/>
                      <a:pt x="3978" y="820"/>
                    </a:cubicBezTo>
                    <a:lnTo>
                      <a:pt x="4097" y="820"/>
                    </a:lnTo>
                    <a:cubicBezTo>
                      <a:pt x="4157" y="820"/>
                      <a:pt x="4216" y="820"/>
                      <a:pt x="4291" y="745"/>
                    </a:cubicBezTo>
                    <a:cubicBezTo>
                      <a:pt x="4350" y="820"/>
                      <a:pt x="4350" y="820"/>
                      <a:pt x="4410" y="879"/>
                    </a:cubicBezTo>
                    <a:lnTo>
                      <a:pt x="4529" y="879"/>
                    </a:lnTo>
                    <a:cubicBezTo>
                      <a:pt x="4589" y="879"/>
                      <a:pt x="4663" y="820"/>
                      <a:pt x="4723" y="820"/>
                    </a:cubicBezTo>
                    <a:cubicBezTo>
                      <a:pt x="4782" y="820"/>
                      <a:pt x="4782" y="879"/>
                      <a:pt x="4842" y="879"/>
                    </a:cubicBezTo>
                    <a:lnTo>
                      <a:pt x="4961" y="879"/>
                    </a:lnTo>
                    <a:cubicBezTo>
                      <a:pt x="5036" y="879"/>
                      <a:pt x="5095" y="879"/>
                      <a:pt x="5155" y="820"/>
                    </a:cubicBezTo>
                    <a:cubicBezTo>
                      <a:pt x="5214" y="879"/>
                      <a:pt x="5214" y="879"/>
                      <a:pt x="5274" y="879"/>
                    </a:cubicBezTo>
                    <a:lnTo>
                      <a:pt x="5408" y="879"/>
                    </a:lnTo>
                    <a:cubicBezTo>
                      <a:pt x="5468" y="879"/>
                      <a:pt x="5527" y="879"/>
                      <a:pt x="5587" y="820"/>
                    </a:cubicBezTo>
                    <a:cubicBezTo>
                      <a:pt x="5646" y="879"/>
                      <a:pt x="5706" y="879"/>
                      <a:pt x="5780" y="879"/>
                    </a:cubicBezTo>
                    <a:lnTo>
                      <a:pt x="5840" y="879"/>
                    </a:lnTo>
                    <a:cubicBezTo>
                      <a:pt x="5857" y="897"/>
                      <a:pt x="5875" y="904"/>
                      <a:pt x="5892" y="904"/>
                    </a:cubicBezTo>
                    <a:cubicBezTo>
                      <a:pt x="5934" y="904"/>
                      <a:pt x="5977" y="862"/>
                      <a:pt x="6019" y="820"/>
                    </a:cubicBezTo>
                    <a:cubicBezTo>
                      <a:pt x="6078" y="879"/>
                      <a:pt x="6153" y="939"/>
                      <a:pt x="6212" y="939"/>
                    </a:cubicBezTo>
                    <a:lnTo>
                      <a:pt x="6332" y="939"/>
                    </a:lnTo>
                    <a:cubicBezTo>
                      <a:pt x="6391" y="939"/>
                      <a:pt x="6391" y="879"/>
                      <a:pt x="6451" y="820"/>
                    </a:cubicBezTo>
                    <a:cubicBezTo>
                      <a:pt x="6525" y="879"/>
                      <a:pt x="6585" y="879"/>
                      <a:pt x="6644" y="879"/>
                    </a:cubicBezTo>
                    <a:lnTo>
                      <a:pt x="6764" y="879"/>
                    </a:lnTo>
                    <a:cubicBezTo>
                      <a:pt x="6823" y="879"/>
                      <a:pt x="6898" y="879"/>
                      <a:pt x="6898" y="820"/>
                    </a:cubicBezTo>
                    <a:cubicBezTo>
                      <a:pt x="6957" y="879"/>
                      <a:pt x="7017" y="879"/>
                      <a:pt x="7076" y="879"/>
                    </a:cubicBezTo>
                    <a:lnTo>
                      <a:pt x="7196" y="879"/>
                    </a:lnTo>
                    <a:cubicBezTo>
                      <a:pt x="7270" y="879"/>
                      <a:pt x="7330" y="879"/>
                      <a:pt x="7330" y="820"/>
                    </a:cubicBezTo>
                    <a:cubicBezTo>
                      <a:pt x="7389" y="879"/>
                      <a:pt x="7449" y="879"/>
                      <a:pt x="7509" y="879"/>
                    </a:cubicBezTo>
                    <a:lnTo>
                      <a:pt x="7643" y="879"/>
                    </a:lnTo>
                    <a:cubicBezTo>
                      <a:pt x="7702" y="879"/>
                      <a:pt x="7762" y="820"/>
                      <a:pt x="7762" y="820"/>
                    </a:cubicBezTo>
                    <a:cubicBezTo>
                      <a:pt x="7821" y="820"/>
                      <a:pt x="7881" y="879"/>
                      <a:pt x="7941" y="879"/>
                    </a:cubicBezTo>
                    <a:lnTo>
                      <a:pt x="8075" y="879"/>
                    </a:lnTo>
                    <a:cubicBezTo>
                      <a:pt x="8134" y="879"/>
                      <a:pt x="8194" y="820"/>
                      <a:pt x="8194" y="745"/>
                    </a:cubicBezTo>
                    <a:cubicBezTo>
                      <a:pt x="8253" y="820"/>
                      <a:pt x="8313" y="820"/>
                      <a:pt x="8387" y="820"/>
                    </a:cubicBezTo>
                    <a:lnTo>
                      <a:pt x="8507" y="820"/>
                    </a:lnTo>
                    <a:cubicBezTo>
                      <a:pt x="8566" y="820"/>
                      <a:pt x="8626" y="820"/>
                      <a:pt x="8626" y="745"/>
                    </a:cubicBezTo>
                    <a:cubicBezTo>
                      <a:pt x="8685" y="820"/>
                      <a:pt x="8760" y="820"/>
                      <a:pt x="8820" y="820"/>
                    </a:cubicBezTo>
                    <a:lnTo>
                      <a:pt x="8939" y="820"/>
                    </a:lnTo>
                    <a:cubicBezTo>
                      <a:pt x="8998" y="820"/>
                      <a:pt x="9058" y="745"/>
                      <a:pt x="9058" y="745"/>
                    </a:cubicBezTo>
                    <a:cubicBezTo>
                      <a:pt x="9108" y="745"/>
                      <a:pt x="9151" y="778"/>
                      <a:pt x="9191" y="778"/>
                    </a:cubicBezTo>
                    <a:cubicBezTo>
                      <a:pt x="9212" y="778"/>
                      <a:pt x="9232" y="770"/>
                      <a:pt x="9252" y="745"/>
                    </a:cubicBezTo>
                    <a:lnTo>
                      <a:pt x="9371" y="745"/>
                    </a:lnTo>
                    <a:cubicBezTo>
                      <a:pt x="9430" y="745"/>
                      <a:pt x="9505" y="745"/>
                      <a:pt x="9505" y="686"/>
                    </a:cubicBezTo>
                    <a:cubicBezTo>
                      <a:pt x="9564" y="745"/>
                      <a:pt x="9624" y="745"/>
                      <a:pt x="9684" y="745"/>
                    </a:cubicBezTo>
                    <a:lnTo>
                      <a:pt x="9803" y="745"/>
                    </a:lnTo>
                    <a:cubicBezTo>
                      <a:pt x="9877" y="745"/>
                      <a:pt x="9937" y="686"/>
                      <a:pt x="9937" y="626"/>
                    </a:cubicBezTo>
                    <a:cubicBezTo>
                      <a:pt x="9996" y="686"/>
                      <a:pt x="10056" y="686"/>
                      <a:pt x="10116" y="686"/>
                    </a:cubicBezTo>
                    <a:lnTo>
                      <a:pt x="10250" y="686"/>
                    </a:lnTo>
                    <a:cubicBezTo>
                      <a:pt x="10309" y="686"/>
                      <a:pt x="10369" y="626"/>
                      <a:pt x="10369" y="567"/>
                    </a:cubicBezTo>
                    <a:cubicBezTo>
                      <a:pt x="10428" y="626"/>
                      <a:pt x="10488" y="626"/>
                      <a:pt x="10548" y="626"/>
                    </a:cubicBezTo>
                    <a:lnTo>
                      <a:pt x="10682" y="626"/>
                    </a:lnTo>
                    <a:cubicBezTo>
                      <a:pt x="10741" y="626"/>
                      <a:pt x="10801" y="567"/>
                      <a:pt x="10801" y="507"/>
                    </a:cubicBezTo>
                    <a:cubicBezTo>
                      <a:pt x="10860" y="567"/>
                      <a:pt x="10920" y="567"/>
                      <a:pt x="10995" y="567"/>
                    </a:cubicBezTo>
                    <a:lnTo>
                      <a:pt x="11114" y="567"/>
                    </a:lnTo>
                    <a:cubicBezTo>
                      <a:pt x="11173" y="507"/>
                      <a:pt x="11233" y="507"/>
                      <a:pt x="11233" y="447"/>
                    </a:cubicBezTo>
                    <a:cubicBezTo>
                      <a:pt x="11293" y="507"/>
                      <a:pt x="11367" y="507"/>
                      <a:pt x="11427" y="507"/>
                    </a:cubicBezTo>
                    <a:lnTo>
                      <a:pt x="11486" y="507"/>
                    </a:lnTo>
                    <a:cubicBezTo>
                      <a:pt x="11486" y="507"/>
                      <a:pt x="11486" y="447"/>
                      <a:pt x="11546" y="447"/>
                    </a:cubicBezTo>
                    <a:cubicBezTo>
                      <a:pt x="11605" y="447"/>
                      <a:pt x="11665" y="447"/>
                      <a:pt x="11665" y="373"/>
                    </a:cubicBezTo>
                    <a:cubicBezTo>
                      <a:pt x="11739" y="447"/>
                      <a:pt x="11799" y="447"/>
                      <a:pt x="11859" y="447"/>
                    </a:cubicBezTo>
                    <a:lnTo>
                      <a:pt x="11918" y="447"/>
                    </a:lnTo>
                    <a:cubicBezTo>
                      <a:pt x="11978" y="447"/>
                      <a:pt x="12037" y="447"/>
                      <a:pt x="12112" y="373"/>
                    </a:cubicBezTo>
                    <a:cubicBezTo>
                      <a:pt x="12112" y="447"/>
                      <a:pt x="12171" y="447"/>
                      <a:pt x="12231" y="447"/>
                    </a:cubicBezTo>
                    <a:cubicBezTo>
                      <a:pt x="12291" y="447"/>
                      <a:pt x="12291" y="447"/>
                      <a:pt x="12350" y="507"/>
                    </a:cubicBezTo>
                    <a:cubicBezTo>
                      <a:pt x="12410" y="507"/>
                      <a:pt x="12484" y="507"/>
                      <a:pt x="12484" y="447"/>
                    </a:cubicBezTo>
                    <a:cubicBezTo>
                      <a:pt x="12544" y="507"/>
                      <a:pt x="12544" y="507"/>
                      <a:pt x="12603" y="567"/>
                    </a:cubicBezTo>
                    <a:lnTo>
                      <a:pt x="12723" y="567"/>
                    </a:lnTo>
                    <a:cubicBezTo>
                      <a:pt x="12752" y="596"/>
                      <a:pt x="12767" y="611"/>
                      <a:pt x="12784" y="611"/>
                    </a:cubicBezTo>
                    <a:cubicBezTo>
                      <a:pt x="12801" y="611"/>
                      <a:pt x="12820" y="596"/>
                      <a:pt x="12857" y="567"/>
                    </a:cubicBezTo>
                    <a:cubicBezTo>
                      <a:pt x="12916" y="626"/>
                      <a:pt x="12916" y="686"/>
                      <a:pt x="12976" y="686"/>
                    </a:cubicBezTo>
                    <a:lnTo>
                      <a:pt x="13036" y="745"/>
                    </a:lnTo>
                    <a:cubicBezTo>
                      <a:pt x="13095" y="820"/>
                      <a:pt x="13155" y="820"/>
                      <a:pt x="13155" y="820"/>
                    </a:cubicBezTo>
                    <a:cubicBezTo>
                      <a:pt x="13229" y="879"/>
                      <a:pt x="13229" y="879"/>
                      <a:pt x="13229" y="939"/>
                    </a:cubicBezTo>
                    <a:cubicBezTo>
                      <a:pt x="13289" y="939"/>
                      <a:pt x="13289" y="999"/>
                      <a:pt x="13289" y="999"/>
                    </a:cubicBezTo>
                    <a:cubicBezTo>
                      <a:pt x="13348" y="1058"/>
                      <a:pt x="13408" y="1058"/>
                      <a:pt x="13408" y="1118"/>
                    </a:cubicBezTo>
                    <a:cubicBezTo>
                      <a:pt x="13408" y="1118"/>
                      <a:pt x="13408" y="1192"/>
                      <a:pt x="13468" y="1252"/>
                    </a:cubicBezTo>
                    <a:lnTo>
                      <a:pt x="13468" y="1311"/>
                    </a:lnTo>
                    <a:cubicBezTo>
                      <a:pt x="13527" y="1371"/>
                      <a:pt x="13527" y="1431"/>
                      <a:pt x="13602" y="1431"/>
                    </a:cubicBezTo>
                    <a:lnTo>
                      <a:pt x="13602" y="1624"/>
                    </a:lnTo>
                    <a:lnTo>
                      <a:pt x="13602" y="1684"/>
                    </a:lnTo>
                    <a:cubicBezTo>
                      <a:pt x="13602" y="1743"/>
                      <a:pt x="13661" y="1803"/>
                      <a:pt x="13661" y="1863"/>
                    </a:cubicBezTo>
                    <a:cubicBezTo>
                      <a:pt x="13661" y="1863"/>
                      <a:pt x="13602" y="1937"/>
                      <a:pt x="13602" y="1997"/>
                    </a:cubicBezTo>
                    <a:lnTo>
                      <a:pt x="13602" y="2056"/>
                    </a:lnTo>
                    <a:cubicBezTo>
                      <a:pt x="13602" y="2116"/>
                      <a:pt x="13661" y="2176"/>
                      <a:pt x="13661" y="2235"/>
                    </a:cubicBezTo>
                    <a:cubicBezTo>
                      <a:pt x="13602" y="2235"/>
                      <a:pt x="13602" y="2310"/>
                      <a:pt x="13602" y="2369"/>
                    </a:cubicBezTo>
                    <a:lnTo>
                      <a:pt x="13527" y="2429"/>
                    </a:lnTo>
                    <a:lnTo>
                      <a:pt x="13527" y="2608"/>
                    </a:lnTo>
                    <a:cubicBezTo>
                      <a:pt x="13468" y="2608"/>
                      <a:pt x="13468" y="2608"/>
                      <a:pt x="13408" y="2682"/>
                    </a:cubicBezTo>
                    <a:cubicBezTo>
                      <a:pt x="13408" y="2682"/>
                      <a:pt x="13408" y="2742"/>
                      <a:pt x="13348" y="2742"/>
                    </a:cubicBezTo>
                    <a:lnTo>
                      <a:pt x="13348" y="2920"/>
                    </a:lnTo>
                    <a:cubicBezTo>
                      <a:pt x="13289" y="2920"/>
                      <a:pt x="13229" y="2920"/>
                      <a:pt x="13155" y="2980"/>
                    </a:cubicBezTo>
                    <a:cubicBezTo>
                      <a:pt x="13155" y="2980"/>
                      <a:pt x="13095" y="2980"/>
                      <a:pt x="13095" y="3054"/>
                    </a:cubicBezTo>
                    <a:cubicBezTo>
                      <a:pt x="13036" y="3054"/>
                      <a:pt x="13036" y="3114"/>
                      <a:pt x="13036" y="3174"/>
                    </a:cubicBezTo>
                    <a:lnTo>
                      <a:pt x="12857" y="3174"/>
                    </a:lnTo>
                    <a:cubicBezTo>
                      <a:pt x="12857" y="3233"/>
                      <a:pt x="12782" y="3233"/>
                      <a:pt x="12782" y="3233"/>
                    </a:cubicBezTo>
                    <a:cubicBezTo>
                      <a:pt x="12723" y="3293"/>
                      <a:pt x="12663" y="3293"/>
                      <a:pt x="12663" y="3352"/>
                    </a:cubicBezTo>
                    <a:lnTo>
                      <a:pt x="12484" y="3352"/>
                    </a:lnTo>
                    <a:cubicBezTo>
                      <a:pt x="12484" y="3427"/>
                      <a:pt x="12410" y="3427"/>
                      <a:pt x="12410" y="3427"/>
                    </a:cubicBezTo>
                    <a:cubicBezTo>
                      <a:pt x="12350" y="3427"/>
                      <a:pt x="12291" y="3486"/>
                      <a:pt x="12291" y="3546"/>
                    </a:cubicBezTo>
                    <a:lnTo>
                      <a:pt x="11978" y="3546"/>
                    </a:lnTo>
                    <a:cubicBezTo>
                      <a:pt x="11978" y="3606"/>
                      <a:pt x="11918" y="3606"/>
                      <a:pt x="11859" y="3665"/>
                    </a:cubicBezTo>
                    <a:lnTo>
                      <a:pt x="11605" y="3665"/>
                    </a:lnTo>
                    <a:cubicBezTo>
                      <a:pt x="11546" y="3725"/>
                      <a:pt x="11486" y="3725"/>
                      <a:pt x="11486" y="3799"/>
                    </a:cubicBezTo>
                    <a:cubicBezTo>
                      <a:pt x="11446" y="3799"/>
                      <a:pt x="11407" y="3766"/>
                      <a:pt x="11363" y="3766"/>
                    </a:cubicBezTo>
                    <a:cubicBezTo>
                      <a:pt x="11341" y="3766"/>
                      <a:pt x="11317" y="3775"/>
                      <a:pt x="11293" y="3799"/>
                    </a:cubicBezTo>
                    <a:lnTo>
                      <a:pt x="11173" y="3799"/>
                    </a:lnTo>
                    <a:cubicBezTo>
                      <a:pt x="11114" y="3799"/>
                      <a:pt x="11114" y="3859"/>
                      <a:pt x="11054" y="3919"/>
                    </a:cubicBezTo>
                    <a:cubicBezTo>
                      <a:pt x="10995" y="3859"/>
                      <a:pt x="10920" y="3859"/>
                      <a:pt x="10860" y="3859"/>
                    </a:cubicBezTo>
                    <a:lnTo>
                      <a:pt x="10801" y="3859"/>
                    </a:lnTo>
                    <a:cubicBezTo>
                      <a:pt x="10741" y="3859"/>
                      <a:pt x="10682" y="3919"/>
                      <a:pt x="10622" y="3978"/>
                    </a:cubicBezTo>
                    <a:cubicBezTo>
                      <a:pt x="10548" y="3919"/>
                      <a:pt x="10548" y="3919"/>
                      <a:pt x="10488" y="3919"/>
                    </a:cubicBezTo>
                    <a:lnTo>
                      <a:pt x="10369" y="3919"/>
                    </a:lnTo>
                    <a:cubicBezTo>
                      <a:pt x="10309" y="3978"/>
                      <a:pt x="10250" y="3978"/>
                      <a:pt x="10175" y="4038"/>
                    </a:cubicBezTo>
                    <a:cubicBezTo>
                      <a:pt x="10175" y="3978"/>
                      <a:pt x="10116" y="3978"/>
                      <a:pt x="10056" y="3978"/>
                    </a:cubicBezTo>
                    <a:lnTo>
                      <a:pt x="9937" y="3978"/>
                    </a:lnTo>
                    <a:cubicBezTo>
                      <a:pt x="9877" y="3978"/>
                      <a:pt x="9803" y="4038"/>
                      <a:pt x="9743" y="4097"/>
                    </a:cubicBezTo>
                    <a:cubicBezTo>
                      <a:pt x="9743" y="4038"/>
                      <a:pt x="9684" y="4038"/>
                      <a:pt x="9624" y="4038"/>
                    </a:cubicBezTo>
                    <a:lnTo>
                      <a:pt x="9505" y="4038"/>
                    </a:lnTo>
                    <a:cubicBezTo>
                      <a:pt x="9430" y="4038"/>
                      <a:pt x="9371" y="4097"/>
                      <a:pt x="9371" y="4097"/>
                    </a:cubicBezTo>
                    <a:cubicBezTo>
                      <a:pt x="9311" y="4097"/>
                      <a:pt x="9252" y="4038"/>
                      <a:pt x="9192" y="4038"/>
                    </a:cubicBezTo>
                    <a:lnTo>
                      <a:pt x="9058" y="4097"/>
                    </a:lnTo>
                    <a:cubicBezTo>
                      <a:pt x="8998" y="4097"/>
                      <a:pt x="8939" y="4097"/>
                      <a:pt x="8939" y="4172"/>
                    </a:cubicBezTo>
                    <a:cubicBezTo>
                      <a:pt x="8879" y="4097"/>
                      <a:pt x="8820" y="4097"/>
                      <a:pt x="8760" y="4097"/>
                    </a:cubicBezTo>
                    <a:lnTo>
                      <a:pt x="8626" y="4097"/>
                    </a:lnTo>
                    <a:cubicBezTo>
                      <a:pt x="8566" y="4097"/>
                      <a:pt x="8507" y="4172"/>
                      <a:pt x="8507" y="4172"/>
                    </a:cubicBezTo>
                    <a:cubicBezTo>
                      <a:pt x="8447" y="4172"/>
                      <a:pt x="8387" y="4097"/>
                      <a:pt x="8313" y="4097"/>
                    </a:cubicBezTo>
                    <a:lnTo>
                      <a:pt x="8194" y="4172"/>
                    </a:lnTo>
                    <a:cubicBezTo>
                      <a:pt x="8134" y="4172"/>
                      <a:pt x="8075" y="4172"/>
                      <a:pt x="8075" y="4231"/>
                    </a:cubicBezTo>
                    <a:cubicBezTo>
                      <a:pt x="8015" y="4172"/>
                      <a:pt x="7941" y="4172"/>
                      <a:pt x="7881" y="4172"/>
                    </a:cubicBezTo>
                    <a:lnTo>
                      <a:pt x="7762" y="4172"/>
                    </a:lnTo>
                    <a:cubicBezTo>
                      <a:pt x="7702" y="4172"/>
                      <a:pt x="7643" y="4172"/>
                      <a:pt x="7643" y="4231"/>
                    </a:cubicBezTo>
                    <a:cubicBezTo>
                      <a:pt x="7568" y="4172"/>
                      <a:pt x="7509" y="4172"/>
                      <a:pt x="7449" y="4172"/>
                    </a:cubicBezTo>
                    <a:lnTo>
                      <a:pt x="7330" y="4172"/>
                    </a:lnTo>
                    <a:cubicBezTo>
                      <a:pt x="7270" y="4172"/>
                      <a:pt x="7196" y="4172"/>
                      <a:pt x="7196" y="4231"/>
                    </a:cubicBezTo>
                    <a:cubicBezTo>
                      <a:pt x="7136" y="4231"/>
                      <a:pt x="7076" y="4172"/>
                      <a:pt x="7017" y="4172"/>
                    </a:cubicBezTo>
                    <a:lnTo>
                      <a:pt x="6898" y="4172"/>
                    </a:lnTo>
                    <a:cubicBezTo>
                      <a:pt x="6823" y="4172"/>
                      <a:pt x="6764" y="4231"/>
                      <a:pt x="6764" y="4231"/>
                    </a:cubicBezTo>
                    <a:cubicBezTo>
                      <a:pt x="6704" y="4231"/>
                      <a:pt x="6644" y="4172"/>
                      <a:pt x="6585" y="4172"/>
                    </a:cubicBezTo>
                    <a:lnTo>
                      <a:pt x="6451" y="4172"/>
                    </a:lnTo>
                    <a:cubicBezTo>
                      <a:pt x="6391" y="4172"/>
                      <a:pt x="6332" y="4231"/>
                      <a:pt x="6332" y="4231"/>
                    </a:cubicBezTo>
                    <a:cubicBezTo>
                      <a:pt x="6272" y="4231"/>
                      <a:pt x="6212" y="4172"/>
                      <a:pt x="6153" y="4172"/>
                    </a:cubicBezTo>
                    <a:lnTo>
                      <a:pt x="6019" y="4172"/>
                    </a:lnTo>
                    <a:cubicBezTo>
                      <a:pt x="5959" y="4172"/>
                      <a:pt x="5900" y="4231"/>
                      <a:pt x="5900" y="4291"/>
                    </a:cubicBezTo>
                    <a:cubicBezTo>
                      <a:pt x="5840" y="4231"/>
                      <a:pt x="5780" y="4172"/>
                      <a:pt x="5706" y="4172"/>
                    </a:cubicBezTo>
                    <a:lnTo>
                      <a:pt x="5587" y="4172"/>
                    </a:lnTo>
                    <a:cubicBezTo>
                      <a:pt x="5527" y="4172"/>
                      <a:pt x="5468" y="4231"/>
                      <a:pt x="5468" y="4291"/>
                    </a:cubicBezTo>
                    <a:cubicBezTo>
                      <a:pt x="5408" y="4231"/>
                      <a:pt x="5333" y="4231"/>
                      <a:pt x="5274" y="4231"/>
                    </a:cubicBezTo>
                    <a:lnTo>
                      <a:pt x="5155" y="4231"/>
                    </a:lnTo>
                    <a:cubicBezTo>
                      <a:pt x="5095" y="4231"/>
                      <a:pt x="5036" y="4231"/>
                      <a:pt x="5036" y="4291"/>
                    </a:cubicBezTo>
                    <a:cubicBezTo>
                      <a:pt x="4961" y="4231"/>
                      <a:pt x="4901" y="4231"/>
                      <a:pt x="4842" y="4231"/>
                    </a:cubicBezTo>
                    <a:lnTo>
                      <a:pt x="4723" y="4172"/>
                    </a:lnTo>
                    <a:cubicBezTo>
                      <a:pt x="4663" y="4231"/>
                      <a:pt x="4589" y="4231"/>
                      <a:pt x="4589" y="4291"/>
                    </a:cubicBezTo>
                    <a:cubicBezTo>
                      <a:pt x="4529" y="4231"/>
                      <a:pt x="4469" y="4172"/>
                      <a:pt x="4410" y="4172"/>
                    </a:cubicBezTo>
                    <a:lnTo>
                      <a:pt x="4291" y="4172"/>
                    </a:lnTo>
                    <a:cubicBezTo>
                      <a:pt x="4216" y="4172"/>
                      <a:pt x="4157" y="4231"/>
                      <a:pt x="4157" y="4231"/>
                    </a:cubicBezTo>
                    <a:cubicBezTo>
                      <a:pt x="4097" y="4231"/>
                      <a:pt x="4037" y="4172"/>
                      <a:pt x="3978" y="4172"/>
                    </a:cubicBezTo>
                    <a:lnTo>
                      <a:pt x="3844" y="4172"/>
                    </a:lnTo>
                    <a:cubicBezTo>
                      <a:pt x="3784" y="4172"/>
                      <a:pt x="3725" y="4231"/>
                      <a:pt x="3725" y="4231"/>
                    </a:cubicBezTo>
                    <a:cubicBezTo>
                      <a:pt x="3665" y="4172"/>
                      <a:pt x="3605" y="4172"/>
                      <a:pt x="3546" y="4172"/>
                    </a:cubicBezTo>
                    <a:lnTo>
                      <a:pt x="3412" y="4172"/>
                    </a:lnTo>
                    <a:cubicBezTo>
                      <a:pt x="3352" y="4172"/>
                      <a:pt x="3293" y="4172"/>
                      <a:pt x="3293" y="4231"/>
                    </a:cubicBezTo>
                    <a:cubicBezTo>
                      <a:pt x="3233" y="4172"/>
                      <a:pt x="3173" y="4172"/>
                      <a:pt x="3099" y="4097"/>
                    </a:cubicBezTo>
                    <a:lnTo>
                      <a:pt x="2980" y="4097"/>
                    </a:lnTo>
                    <a:cubicBezTo>
                      <a:pt x="2920" y="4097"/>
                      <a:pt x="2920" y="4172"/>
                      <a:pt x="2860" y="4172"/>
                    </a:cubicBezTo>
                    <a:cubicBezTo>
                      <a:pt x="2801" y="4097"/>
                      <a:pt x="2726" y="4097"/>
                      <a:pt x="2667" y="4097"/>
                    </a:cubicBezTo>
                    <a:lnTo>
                      <a:pt x="2607" y="4097"/>
                    </a:lnTo>
                    <a:cubicBezTo>
                      <a:pt x="2587" y="4077"/>
                      <a:pt x="2568" y="4071"/>
                      <a:pt x="2548" y="4071"/>
                    </a:cubicBezTo>
                    <a:cubicBezTo>
                      <a:pt x="2508" y="4071"/>
                      <a:pt x="2468" y="4097"/>
                      <a:pt x="2428" y="4097"/>
                    </a:cubicBezTo>
                    <a:cubicBezTo>
                      <a:pt x="2354" y="4097"/>
                      <a:pt x="2354" y="4038"/>
                      <a:pt x="2294" y="4038"/>
                    </a:cubicBezTo>
                    <a:lnTo>
                      <a:pt x="2175" y="4038"/>
                    </a:lnTo>
                    <a:cubicBezTo>
                      <a:pt x="2155" y="4018"/>
                      <a:pt x="2135" y="4011"/>
                      <a:pt x="2115" y="4011"/>
                    </a:cubicBezTo>
                    <a:cubicBezTo>
                      <a:pt x="2074" y="4011"/>
                      <a:pt x="2031" y="4038"/>
                      <a:pt x="1982" y="4038"/>
                    </a:cubicBezTo>
                    <a:cubicBezTo>
                      <a:pt x="1982" y="3978"/>
                      <a:pt x="1922" y="3978"/>
                      <a:pt x="1862" y="3919"/>
                    </a:cubicBezTo>
                    <a:lnTo>
                      <a:pt x="1609" y="3919"/>
                    </a:lnTo>
                    <a:cubicBezTo>
                      <a:pt x="1550" y="3919"/>
                      <a:pt x="1550" y="3859"/>
                      <a:pt x="1490" y="3859"/>
                    </a:cubicBezTo>
                    <a:cubicBezTo>
                      <a:pt x="1430" y="3799"/>
                      <a:pt x="1430" y="3799"/>
                      <a:pt x="1371" y="3799"/>
                    </a:cubicBezTo>
                    <a:lnTo>
                      <a:pt x="1237" y="3799"/>
                    </a:lnTo>
                    <a:cubicBezTo>
                      <a:pt x="1177" y="3725"/>
                      <a:pt x="1177" y="3665"/>
                      <a:pt x="1117" y="3665"/>
                    </a:cubicBezTo>
                    <a:cubicBezTo>
                      <a:pt x="1058" y="3665"/>
                      <a:pt x="1058" y="3606"/>
                      <a:pt x="998" y="3606"/>
                    </a:cubicBezTo>
                    <a:lnTo>
                      <a:pt x="864" y="3606"/>
                    </a:lnTo>
                    <a:cubicBezTo>
                      <a:pt x="864" y="3546"/>
                      <a:pt x="864" y="3486"/>
                      <a:pt x="805" y="3427"/>
                    </a:cubicBezTo>
                    <a:cubicBezTo>
                      <a:pt x="805" y="3427"/>
                      <a:pt x="745" y="3427"/>
                      <a:pt x="745" y="3352"/>
                    </a:cubicBezTo>
                    <a:cubicBezTo>
                      <a:pt x="685" y="3352"/>
                      <a:pt x="685" y="3293"/>
                      <a:pt x="626" y="3293"/>
                    </a:cubicBezTo>
                    <a:cubicBezTo>
                      <a:pt x="626" y="3233"/>
                      <a:pt x="626" y="3233"/>
                      <a:pt x="566" y="3174"/>
                    </a:cubicBezTo>
                    <a:lnTo>
                      <a:pt x="566" y="3114"/>
                    </a:lnTo>
                    <a:cubicBezTo>
                      <a:pt x="492" y="3054"/>
                      <a:pt x="492" y="2980"/>
                      <a:pt x="432" y="2980"/>
                    </a:cubicBezTo>
                    <a:cubicBezTo>
                      <a:pt x="492" y="2920"/>
                      <a:pt x="492" y="2861"/>
                      <a:pt x="492" y="2801"/>
                    </a:cubicBezTo>
                    <a:cubicBezTo>
                      <a:pt x="432" y="2801"/>
                      <a:pt x="432" y="2742"/>
                      <a:pt x="432" y="2742"/>
                    </a:cubicBezTo>
                    <a:cubicBezTo>
                      <a:pt x="432" y="2682"/>
                      <a:pt x="432" y="2608"/>
                      <a:pt x="373" y="2608"/>
                    </a:cubicBezTo>
                    <a:cubicBezTo>
                      <a:pt x="432" y="2548"/>
                      <a:pt x="432" y="2488"/>
                      <a:pt x="432" y="2429"/>
                    </a:cubicBezTo>
                    <a:lnTo>
                      <a:pt x="432" y="2369"/>
                    </a:lnTo>
                    <a:cubicBezTo>
                      <a:pt x="492" y="2310"/>
                      <a:pt x="432" y="2235"/>
                      <a:pt x="432" y="2176"/>
                    </a:cubicBezTo>
                    <a:cubicBezTo>
                      <a:pt x="432" y="2176"/>
                      <a:pt x="492" y="2116"/>
                      <a:pt x="492" y="2056"/>
                    </a:cubicBezTo>
                    <a:cubicBezTo>
                      <a:pt x="492" y="1997"/>
                      <a:pt x="492" y="1997"/>
                      <a:pt x="566" y="1997"/>
                    </a:cubicBezTo>
                    <a:lnTo>
                      <a:pt x="313" y="1863"/>
                    </a:lnTo>
                    <a:lnTo>
                      <a:pt x="60" y="1803"/>
                    </a:lnTo>
                    <a:lnTo>
                      <a:pt x="60" y="1937"/>
                    </a:lnTo>
                    <a:cubicBezTo>
                      <a:pt x="60" y="1997"/>
                      <a:pt x="60" y="2056"/>
                      <a:pt x="119" y="2116"/>
                    </a:cubicBezTo>
                    <a:cubicBezTo>
                      <a:pt x="60" y="2176"/>
                      <a:pt x="0" y="2235"/>
                      <a:pt x="0" y="2310"/>
                    </a:cubicBezTo>
                    <a:lnTo>
                      <a:pt x="0" y="2429"/>
                    </a:lnTo>
                    <a:cubicBezTo>
                      <a:pt x="0" y="2488"/>
                      <a:pt x="0" y="2548"/>
                      <a:pt x="60" y="2608"/>
                    </a:cubicBezTo>
                    <a:cubicBezTo>
                      <a:pt x="0" y="2608"/>
                      <a:pt x="0" y="2682"/>
                      <a:pt x="0" y="2801"/>
                    </a:cubicBezTo>
                    <a:lnTo>
                      <a:pt x="0" y="2920"/>
                    </a:lnTo>
                    <a:cubicBezTo>
                      <a:pt x="0" y="2980"/>
                      <a:pt x="60" y="3054"/>
                      <a:pt x="119" y="3054"/>
                    </a:cubicBezTo>
                    <a:cubicBezTo>
                      <a:pt x="119" y="3114"/>
                      <a:pt x="60" y="3174"/>
                      <a:pt x="119" y="3233"/>
                    </a:cubicBezTo>
                    <a:cubicBezTo>
                      <a:pt x="119" y="3293"/>
                      <a:pt x="194" y="3352"/>
                      <a:pt x="194" y="3352"/>
                    </a:cubicBezTo>
                    <a:cubicBezTo>
                      <a:pt x="194" y="3427"/>
                      <a:pt x="253" y="3486"/>
                      <a:pt x="313" y="3486"/>
                    </a:cubicBezTo>
                    <a:cubicBezTo>
                      <a:pt x="313" y="3546"/>
                      <a:pt x="373" y="3606"/>
                      <a:pt x="373" y="3665"/>
                    </a:cubicBezTo>
                    <a:cubicBezTo>
                      <a:pt x="432" y="3725"/>
                      <a:pt x="432" y="3725"/>
                      <a:pt x="492" y="3799"/>
                    </a:cubicBezTo>
                    <a:cubicBezTo>
                      <a:pt x="566" y="3859"/>
                      <a:pt x="626" y="3859"/>
                      <a:pt x="685" y="3859"/>
                    </a:cubicBezTo>
                    <a:cubicBezTo>
                      <a:pt x="685" y="3919"/>
                      <a:pt x="745" y="3978"/>
                      <a:pt x="805" y="3978"/>
                    </a:cubicBezTo>
                    <a:cubicBezTo>
                      <a:pt x="805" y="4038"/>
                      <a:pt x="864" y="4038"/>
                      <a:pt x="864" y="4038"/>
                    </a:cubicBezTo>
                    <a:cubicBezTo>
                      <a:pt x="939" y="4097"/>
                      <a:pt x="998" y="4097"/>
                      <a:pt x="1058" y="4097"/>
                    </a:cubicBezTo>
                    <a:lnTo>
                      <a:pt x="1177" y="4231"/>
                    </a:lnTo>
                    <a:cubicBezTo>
                      <a:pt x="1237" y="4231"/>
                      <a:pt x="1311" y="4231"/>
                      <a:pt x="1311" y="4291"/>
                    </a:cubicBezTo>
                    <a:cubicBezTo>
                      <a:pt x="1371" y="4291"/>
                      <a:pt x="1430" y="4291"/>
                      <a:pt x="1490" y="4231"/>
                    </a:cubicBezTo>
                    <a:cubicBezTo>
                      <a:pt x="1550" y="4291"/>
                      <a:pt x="1550" y="4351"/>
                      <a:pt x="1609" y="4351"/>
                    </a:cubicBezTo>
                    <a:cubicBezTo>
                      <a:pt x="1684" y="4351"/>
                      <a:pt x="1743" y="4410"/>
                      <a:pt x="1743" y="4410"/>
                    </a:cubicBezTo>
                    <a:cubicBezTo>
                      <a:pt x="1803" y="4410"/>
                      <a:pt x="1862" y="4410"/>
                      <a:pt x="1922" y="4351"/>
                    </a:cubicBezTo>
                    <a:cubicBezTo>
                      <a:pt x="1982" y="4410"/>
                      <a:pt x="2056" y="4470"/>
                      <a:pt x="2116" y="4470"/>
                    </a:cubicBezTo>
                    <a:lnTo>
                      <a:pt x="2175" y="4470"/>
                    </a:lnTo>
                    <a:cubicBezTo>
                      <a:pt x="2235" y="4470"/>
                      <a:pt x="2294" y="4470"/>
                      <a:pt x="2354" y="4410"/>
                    </a:cubicBezTo>
                    <a:cubicBezTo>
                      <a:pt x="2428" y="4470"/>
                      <a:pt x="2488" y="4544"/>
                      <a:pt x="2548" y="4544"/>
                    </a:cubicBezTo>
                    <a:lnTo>
                      <a:pt x="2667" y="4544"/>
                    </a:lnTo>
                    <a:cubicBezTo>
                      <a:pt x="2726" y="4544"/>
                      <a:pt x="2801" y="4544"/>
                      <a:pt x="2801" y="4470"/>
                    </a:cubicBezTo>
                    <a:cubicBezTo>
                      <a:pt x="2860" y="4544"/>
                      <a:pt x="2920" y="4604"/>
                      <a:pt x="2980" y="4604"/>
                    </a:cubicBezTo>
                    <a:lnTo>
                      <a:pt x="3099" y="4604"/>
                    </a:lnTo>
                    <a:cubicBezTo>
                      <a:pt x="3173" y="4604"/>
                      <a:pt x="3233" y="4604"/>
                      <a:pt x="3233" y="4544"/>
                    </a:cubicBezTo>
                    <a:cubicBezTo>
                      <a:pt x="3293" y="4604"/>
                      <a:pt x="3352" y="4604"/>
                      <a:pt x="3412" y="4604"/>
                    </a:cubicBezTo>
                    <a:lnTo>
                      <a:pt x="3546" y="4604"/>
                    </a:lnTo>
                    <a:cubicBezTo>
                      <a:pt x="3605" y="4604"/>
                      <a:pt x="3665" y="4604"/>
                      <a:pt x="3665" y="4544"/>
                    </a:cubicBezTo>
                    <a:cubicBezTo>
                      <a:pt x="3725" y="4604"/>
                      <a:pt x="3784" y="4663"/>
                      <a:pt x="3844" y="4663"/>
                    </a:cubicBezTo>
                    <a:lnTo>
                      <a:pt x="3978" y="4663"/>
                    </a:lnTo>
                    <a:cubicBezTo>
                      <a:pt x="4037" y="4663"/>
                      <a:pt x="4097" y="4604"/>
                      <a:pt x="4097" y="4604"/>
                    </a:cubicBezTo>
                    <a:cubicBezTo>
                      <a:pt x="4157" y="4604"/>
                      <a:pt x="4216" y="4663"/>
                      <a:pt x="4291" y="4663"/>
                    </a:cubicBezTo>
                    <a:lnTo>
                      <a:pt x="4410" y="4663"/>
                    </a:lnTo>
                    <a:cubicBezTo>
                      <a:pt x="4469" y="4663"/>
                      <a:pt x="4529" y="4604"/>
                      <a:pt x="4589" y="4604"/>
                    </a:cubicBezTo>
                    <a:cubicBezTo>
                      <a:pt x="4589" y="4604"/>
                      <a:pt x="4663" y="4663"/>
                      <a:pt x="4723" y="4663"/>
                    </a:cubicBezTo>
                    <a:lnTo>
                      <a:pt x="4842" y="4663"/>
                    </a:lnTo>
                    <a:cubicBezTo>
                      <a:pt x="4901" y="4663"/>
                      <a:pt x="4961" y="4604"/>
                      <a:pt x="5036" y="4604"/>
                    </a:cubicBezTo>
                    <a:cubicBezTo>
                      <a:pt x="5036" y="4604"/>
                      <a:pt x="5095" y="4663"/>
                      <a:pt x="5155" y="4663"/>
                    </a:cubicBezTo>
                    <a:lnTo>
                      <a:pt x="5274" y="4663"/>
                    </a:lnTo>
                    <a:cubicBezTo>
                      <a:pt x="5333" y="4663"/>
                      <a:pt x="5408" y="4604"/>
                      <a:pt x="5468" y="4604"/>
                    </a:cubicBezTo>
                    <a:cubicBezTo>
                      <a:pt x="5468" y="4604"/>
                      <a:pt x="5527" y="4663"/>
                      <a:pt x="5587" y="4663"/>
                    </a:cubicBezTo>
                    <a:lnTo>
                      <a:pt x="5706" y="4663"/>
                    </a:lnTo>
                    <a:cubicBezTo>
                      <a:pt x="5780" y="4663"/>
                      <a:pt x="5840" y="4604"/>
                      <a:pt x="5900" y="4604"/>
                    </a:cubicBezTo>
                    <a:cubicBezTo>
                      <a:pt x="5900" y="4604"/>
                      <a:pt x="5959" y="4663"/>
                      <a:pt x="6019" y="4663"/>
                    </a:cubicBezTo>
                    <a:lnTo>
                      <a:pt x="6153" y="4663"/>
                    </a:lnTo>
                    <a:cubicBezTo>
                      <a:pt x="6212" y="4663"/>
                      <a:pt x="6272" y="4604"/>
                      <a:pt x="6332" y="4604"/>
                    </a:cubicBezTo>
                    <a:cubicBezTo>
                      <a:pt x="6332" y="4604"/>
                      <a:pt x="6391" y="4663"/>
                      <a:pt x="6451" y="4663"/>
                    </a:cubicBezTo>
                    <a:lnTo>
                      <a:pt x="6585" y="4663"/>
                    </a:lnTo>
                    <a:cubicBezTo>
                      <a:pt x="6644" y="4663"/>
                      <a:pt x="6704" y="4604"/>
                      <a:pt x="6764" y="4604"/>
                    </a:cubicBezTo>
                    <a:cubicBezTo>
                      <a:pt x="6764" y="4604"/>
                      <a:pt x="6823" y="4663"/>
                      <a:pt x="6898" y="4663"/>
                    </a:cubicBezTo>
                    <a:lnTo>
                      <a:pt x="7017" y="4663"/>
                    </a:lnTo>
                    <a:cubicBezTo>
                      <a:pt x="7076" y="4663"/>
                      <a:pt x="7136" y="4604"/>
                      <a:pt x="7196" y="4544"/>
                    </a:cubicBezTo>
                    <a:cubicBezTo>
                      <a:pt x="7196" y="4604"/>
                      <a:pt x="7270" y="4604"/>
                      <a:pt x="7330" y="4604"/>
                    </a:cubicBezTo>
                    <a:lnTo>
                      <a:pt x="7449" y="4604"/>
                    </a:lnTo>
                    <a:cubicBezTo>
                      <a:pt x="7509" y="4604"/>
                      <a:pt x="7568" y="4604"/>
                      <a:pt x="7643" y="4544"/>
                    </a:cubicBezTo>
                    <a:cubicBezTo>
                      <a:pt x="7643" y="4604"/>
                      <a:pt x="7702" y="4604"/>
                      <a:pt x="7762" y="4604"/>
                    </a:cubicBezTo>
                    <a:lnTo>
                      <a:pt x="7881" y="4604"/>
                    </a:lnTo>
                    <a:cubicBezTo>
                      <a:pt x="7941" y="4604"/>
                      <a:pt x="8015" y="4604"/>
                      <a:pt x="8075" y="4544"/>
                    </a:cubicBezTo>
                    <a:cubicBezTo>
                      <a:pt x="8134" y="4604"/>
                      <a:pt x="8194" y="4604"/>
                      <a:pt x="8194" y="4604"/>
                    </a:cubicBezTo>
                    <a:lnTo>
                      <a:pt x="8313" y="4604"/>
                    </a:lnTo>
                    <a:cubicBezTo>
                      <a:pt x="8387" y="4604"/>
                      <a:pt x="8447" y="4544"/>
                      <a:pt x="8507" y="4544"/>
                    </a:cubicBezTo>
                    <a:cubicBezTo>
                      <a:pt x="8566" y="4544"/>
                      <a:pt x="8626" y="4604"/>
                      <a:pt x="8685" y="4604"/>
                    </a:cubicBezTo>
                    <a:lnTo>
                      <a:pt x="8760" y="4544"/>
                    </a:lnTo>
                    <a:cubicBezTo>
                      <a:pt x="8820" y="4544"/>
                      <a:pt x="8879" y="4544"/>
                      <a:pt x="8939" y="4470"/>
                    </a:cubicBezTo>
                    <a:cubicBezTo>
                      <a:pt x="8998" y="4544"/>
                      <a:pt x="9058" y="4544"/>
                      <a:pt x="9132" y="4544"/>
                    </a:cubicBezTo>
                    <a:lnTo>
                      <a:pt x="9192" y="4544"/>
                    </a:lnTo>
                    <a:cubicBezTo>
                      <a:pt x="9252" y="4544"/>
                      <a:pt x="9311" y="4470"/>
                      <a:pt x="9371" y="4470"/>
                    </a:cubicBezTo>
                    <a:lnTo>
                      <a:pt x="9684" y="4470"/>
                    </a:lnTo>
                    <a:cubicBezTo>
                      <a:pt x="9743" y="4470"/>
                      <a:pt x="9743" y="4470"/>
                      <a:pt x="9803" y="4410"/>
                    </a:cubicBezTo>
                    <a:cubicBezTo>
                      <a:pt x="9877" y="4410"/>
                      <a:pt x="9937" y="4470"/>
                      <a:pt x="9996" y="4470"/>
                    </a:cubicBezTo>
                    <a:lnTo>
                      <a:pt x="10116" y="4410"/>
                    </a:lnTo>
                    <a:cubicBezTo>
                      <a:pt x="10175" y="4410"/>
                      <a:pt x="10175" y="4410"/>
                      <a:pt x="10250" y="4351"/>
                    </a:cubicBezTo>
                    <a:cubicBezTo>
                      <a:pt x="10309" y="4410"/>
                      <a:pt x="10369" y="4410"/>
                      <a:pt x="10428" y="4410"/>
                    </a:cubicBezTo>
                    <a:lnTo>
                      <a:pt x="10548" y="4351"/>
                    </a:lnTo>
                    <a:cubicBezTo>
                      <a:pt x="10622" y="4351"/>
                      <a:pt x="10622" y="4351"/>
                      <a:pt x="10682" y="4291"/>
                    </a:cubicBezTo>
                    <a:cubicBezTo>
                      <a:pt x="10741" y="4351"/>
                      <a:pt x="10801" y="4351"/>
                      <a:pt x="10860" y="4351"/>
                    </a:cubicBezTo>
                    <a:lnTo>
                      <a:pt x="10995" y="4291"/>
                    </a:lnTo>
                    <a:cubicBezTo>
                      <a:pt x="11054" y="4291"/>
                      <a:pt x="11114" y="4231"/>
                      <a:pt x="11114" y="4231"/>
                    </a:cubicBezTo>
                    <a:lnTo>
                      <a:pt x="11427" y="4231"/>
                    </a:lnTo>
                    <a:cubicBezTo>
                      <a:pt x="11486" y="4231"/>
                      <a:pt x="11486" y="4172"/>
                      <a:pt x="11546" y="4097"/>
                    </a:cubicBezTo>
                    <a:cubicBezTo>
                      <a:pt x="11605" y="4172"/>
                      <a:pt x="11665" y="4172"/>
                      <a:pt x="11739" y="4172"/>
                    </a:cubicBezTo>
                    <a:lnTo>
                      <a:pt x="11859" y="4097"/>
                    </a:lnTo>
                    <a:cubicBezTo>
                      <a:pt x="11918" y="4097"/>
                      <a:pt x="11918" y="4038"/>
                      <a:pt x="11978" y="3978"/>
                    </a:cubicBezTo>
                    <a:cubicBezTo>
                      <a:pt x="12008" y="4008"/>
                      <a:pt x="12041" y="4023"/>
                      <a:pt x="12075" y="4023"/>
                    </a:cubicBezTo>
                    <a:cubicBezTo>
                      <a:pt x="12108" y="4023"/>
                      <a:pt x="12142" y="4008"/>
                      <a:pt x="12171" y="3978"/>
                    </a:cubicBezTo>
                    <a:lnTo>
                      <a:pt x="12291" y="3978"/>
                    </a:lnTo>
                    <a:cubicBezTo>
                      <a:pt x="12350" y="3978"/>
                      <a:pt x="12350" y="3919"/>
                      <a:pt x="12410" y="3859"/>
                    </a:cubicBezTo>
                    <a:lnTo>
                      <a:pt x="12603" y="3859"/>
                    </a:lnTo>
                    <a:lnTo>
                      <a:pt x="12663" y="3799"/>
                    </a:lnTo>
                    <a:cubicBezTo>
                      <a:pt x="12723" y="3799"/>
                      <a:pt x="12782" y="3725"/>
                      <a:pt x="12782" y="3665"/>
                    </a:cubicBezTo>
                    <a:lnTo>
                      <a:pt x="12976" y="3665"/>
                    </a:lnTo>
                    <a:cubicBezTo>
                      <a:pt x="13036" y="3606"/>
                      <a:pt x="13036" y="3606"/>
                      <a:pt x="13095" y="3606"/>
                    </a:cubicBezTo>
                    <a:cubicBezTo>
                      <a:pt x="13155" y="3546"/>
                      <a:pt x="13229" y="3486"/>
                      <a:pt x="13229" y="3427"/>
                    </a:cubicBezTo>
                    <a:cubicBezTo>
                      <a:pt x="13289" y="3427"/>
                      <a:pt x="13348" y="3427"/>
                      <a:pt x="13408" y="3352"/>
                    </a:cubicBezTo>
                    <a:cubicBezTo>
                      <a:pt x="13408" y="3352"/>
                      <a:pt x="13468" y="3352"/>
                      <a:pt x="13468" y="3293"/>
                    </a:cubicBezTo>
                    <a:cubicBezTo>
                      <a:pt x="13527" y="3233"/>
                      <a:pt x="13527" y="3174"/>
                      <a:pt x="13527" y="3114"/>
                    </a:cubicBezTo>
                    <a:cubicBezTo>
                      <a:pt x="13602" y="3114"/>
                      <a:pt x="13661" y="3114"/>
                      <a:pt x="13721" y="3054"/>
                    </a:cubicBezTo>
                    <a:cubicBezTo>
                      <a:pt x="13780" y="2980"/>
                      <a:pt x="13780" y="2980"/>
                      <a:pt x="13780" y="2920"/>
                    </a:cubicBezTo>
                    <a:cubicBezTo>
                      <a:pt x="13840" y="2861"/>
                      <a:pt x="13840" y="2801"/>
                      <a:pt x="13840" y="2742"/>
                    </a:cubicBezTo>
                    <a:cubicBezTo>
                      <a:pt x="13900" y="2742"/>
                      <a:pt x="13974" y="2682"/>
                      <a:pt x="13974" y="2608"/>
                    </a:cubicBezTo>
                    <a:cubicBezTo>
                      <a:pt x="13974" y="2548"/>
                      <a:pt x="14034" y="2548"/>
                      <a:pt x="14034" y="2488"/>
                    </a:cubicBezTo>
                    <a:cubicBezTo>
                      <a:pt x="14034" y="2429"/>
                      <a:pt x="14034" y="2369"/>
                      <a:pt x="13974" y="2310"/>
                    </a:cubicBezTo>
                    <a:cubicBezTo>
                      <a:pt x="14034" y="2235"/>
                      <a:pt x="14093" y="2176"/>
                      <a:pt x="14093" y="2116"/>
                    </a:cubicBezTo>
                    <a:lnTo>
                      <a:pt x="14093" y="1997"/>
                    </a:lnTo>
                    <a:cubicBezTo>
                      <a:pt x="14093" y="1937"/>
                      <a:pt x="14034" y="1863"/>
                      <a:pt x="14034" y="1803"/>
                    </a:cubicBezTo>
                    <a:cubicBezTo>
                      <a:pt x="14034" y="1743"/>
                      <a:pt x="14093" y="1684"/>
                      <a:pt x="14034" y="1624"/>
                    </a:cubicBezTo>
                    <a:lnTo>
                      <a:pt x="14034" y="1490"/>
                    </a:lnTo>
                    <a:cubicBezTo>
                      <a:pt x="14034" y="1431"/>
                      <a:pt x="13974" y="1371"/>
                      <a:pt x="13900" y="1371"/>
                    </a:cubicBezTo>
                    <a:cubicBezTo>
                      <a:pt x="13974" y="1311"/>
                      <a:pt x="13974" y="1252"/>
                      <a:pt x="13900" y="1192"/>
                    </a:cubicBezTo>
                    <a:cubicBezTo>
                      <a:pt x="13900" y="1118"/>
                      <a:pt x="13900" y="1058"/>
                      <a:pt x="13840" y="1058"/>
                    </a:cubicBezTo>
                    <a:cubicBezTo>
                      <a:pt x="13840" y="999"/>
                      <a:pt x="13780" y="939"/>
                      <a:pt x="13721" y="939"/>
                    </a:cubicBezTo>
                    <a:cubicBezTo>
                      <a:pt x="13721" y="879"/>
                      <a:pt x="13721" y="820"/>
                      <a:pt x="13661" y="745"/>
                    </a:cubicBezTo>
                    <a:cubicBezTo>
                      <a:pt x="13661" y="686"/>
                      <a:pt x="13602" y="686"/>
                      <a:pt x="13602" y="626"/>
                    </a:cubicBezTo>
                    <a:cubicBezTo>
                      <a:pt x="13527" y="567"/>
                      <a:pt x="13468" y="567"/>
                      <a:pt x="13408" y="567"/>
                    </a:cubicBezTo>
                    <a:cubicBezTo>
                      <a:pt x="13408" y="507"/>
                      <a:pt x="13348" y="447"/>
                      <a:pt x="13289" y="373"/>
                    </a:cubicBezTo>
                    <a:lnTo>
                      <a:pt x="13229" y="313"/>
                    </a:lnTo>
                    <a:cubicBezTo>
                      <a:pt x="13192" y="284"/>
                      <a:pt x="13158" y="269"/>
                      <a:pt x="13127" y="269"/>
                    </a:cubicBezTo>
                    <a:cubicBezTo>
                      <a:pt x="13095" y="269"/>
                      <a:pt x="13065" y="284"/>
                      <a:pt x="13036" y="313"/>
                    </a:cubicBezTo>
                    <a:cubicBezTo>
                      <a:pt x="12976" y="254"/>
                      <a:pt x="12976" y="194"/>
                      <a:pt x="12857" y="135"/>
                    </a:cubicBezTo>
                    <a:lnTo>
                      <a:pt x="12782" y="135"/>
                    </a:lnTo>
                    <a:cubicBezTo>
                      <a:pt x="12723" y="105"/>
                      <a:pt x="12678" y="90"/>
                      <a:pt x="12648" y="90"/>
                    </a:cubicBezTo>
                    <a:cubicBezTo>
                      <a:pt x="12618" y="90"/>
                      <a:pt x="12603" y="105"/>
                      <a:pt x="12603" y="135"/>
                    </a:cubicBezTo>
                    <a:cubicBezTo>
                      <a:pt x="12544" y="75"/>
                      <a:pt x="12484" y="0"/>
                      <a:pt x="12410" y="0"/>
                    </a:cubicBezTo>
                    <a:lnTo>
                      <a:pt x="12291" y="0"/>
                    </a:lnTo>
                    <a:cubicBezTo>
                      <a:pt x="12231" y="0"/>
                      <a:pt x="12171" y="0"/>
                      <a:pt x="12112" y="75"/>
                    </a:cubicBezTo>
                    <a:cubicBezTo>
                      <a:pt x="12037" y="0"/>
                      <a:pt x="12037" y="0"/>
                      <a:pt x="11918" y="0"/>
                    </a:cubicBezTo>
                    <a:lnTo>
                      <a:pt x="11799" y="0"/>
                    </a:lnTo>
                    <a:cubicBezTo>
                      <a:pt x="11739" y="0"/>
                      <a:pt x="11665" y="0"/>
                      <a:pt x="11665" y="75"/>
                    </a:cubicBezTo>
                    <a:cubicBezTo>
                      <a:pt x="11605" y="0"/>
                      <a:pt x="11546" y="0"/>
                      <a:pt x="1148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0172;p63"/>
              <p:cNvSpPr/>
              <p:nvPr/>
            </p:nvSpPr>
            <p:spPr>
              <a:xfrm>
                <a:off x="6842992" y="4556039"/>
                <a:ext cx="58116" cy="53468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714" extrusionOk="0">
                    <a:moveTo>
                      <a:pt x="975" y="1"/>
                    </a:moveTo>
                    <a:cubicBezTo>
                      <a:pt x="919" y="1"/>
                      <a:pt x="862" y="8"/>
                      <a:pt x="805" y="23"/>
                    </a:cubicBezTo>
                    <a:cubicBezTo>
                      <a:pt x="313" y="83"/>
                      <a:pt x="0" y="515"/>
                      <a:pt x="60" y="962"/>
                    </a:cubicBezTo>
                    <a:cubicBezTo>
                      <a:pt x="128" y="1413"/>
                      <a:pt x="498" y="1714"/>
                      <a:pt x="939" y="1714"/>
                    </a:cubicBezTo>
                    <a:cubicBezTo>
                      <a:pt x="978" y="1714"/>
                      <a:pt x="1018" y="1711"/>
                      <a:pt x="1058" y="1707"/>
                    </a:cubicBezTo>
                    <a:cubicBezTo>
                      <a:pt x="1490" y="1632"/>
                      <a:pt x="1862" y="1200"/>
                      <a:pt x="1743" y="708"/>
                    </a:cubicBezTo>
                    <a:cubicBezTo>
                      <a:pt x="1691" y="332"/>
                      <a:pt x="1357" y="1"/>
                      <a:pt x="975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0173;p63"/>
              <p:cNvSpPr/>
              <p:nvPr/>
            </p:nvSpPr>
            <p:spPr>
              <a:xfrm>
                <a:off x="6758266" y="4357702"/>
                <a:ext cx="328171" cy="203735"/>
              </a:xfrm>
              <a:custGeom>
                <a:avLst/>
                <a:gdLst/>
                <a:ahLst/>
                <a:cxnLst/>
                <a:rect l="l" t="t" r="r" b="b"/>
                <a:pathLst>
                  <a:path w="10520" h="6531" extrusionOk="0">
                    <a:moveTo>
                      <a:pt x="3620" y="0"/>
                    </a:moveTo>
                    <a:cubicBezTo>
                      <a:pt x="1448" y="0"/>
                      <a:pt x="94" y="1077"/>
                      <a:pt x="50" y="1167"/>
                    </a:cubicBezTo>
                    <a:cubicBezTo>
                      <a:pt x="0" y="1247"/>
                      <a:pt x="76" y="1281"/>
                      <a:pt x="221" y="1281"/>
                    </a:cubicBezTo>
                    <a:cubicBezTo>
                      <a:pt x="428" y="1281"/>
                      <a:pt x="775" y="1212"/>
                      <a:pt x="1107" y="1107"/>
                    </a:cubicBezTo>
                    <a:cubicBezTo>
                      <a:pt x="1107" y="1107"/>
                      <a:pt x="2243" y="704"/>
                      <a:pt x="3652" y="704"/>
                    </a:cubicBezTo>
                    <a:cubicBezTo>
                      <a:pt x="4525" y="704"/>
                      <a:pt x="5503" y="859"/>
                      <a:pt x="6381" y="1361"/>
                    </a:cubicBezTo>
                    <a:cubicBezTo>
                      <a:pt x="9673" y="3283"/>
                      <a:pt x="9927" y="6381"/>
                      <a:pt x="10046" y="6500"/>
                    </a:cubicBezTo>
                    <a:cubicBezTo>
                      <a:pt x="10064" y="6520"/>
                      <a:pt x="10087" y="6530"/>
                      <a:pt x="10113" y="6530"/>
                    </a:cubicBezTo>
                    <a:cubicBezTo>
                      <a:pt x="10265" y="6530"/>
                      <a:pt x="10520" y="6202"/>
                      <a:pt x="10418" y="5517"/>
                    </a:cubicBezTo>
                    <a:cubicBezTo>
                      <a:pt x="10165" y="3655"/>
                      <a:pt x="8616" y="1361"/>
                      <a:pt x="6009" y="422"/>
                    </a:cubicBezTo>
                    <a:cubicBezTo>
                      <a:pt x="5135" y="116"/>
                      <a:pt x="4333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0174;p63"/>
              <p:cNvSpPr/>
              <p:nvPr/>
            </p:nvSpPr>
            <p:spPr>
              <a:xfrm>
                <a:off x="7042359" y="3638906"/>
                <a:ext cx="79485" cy="79516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2549" extrusionOk="0">
                    <a:moveTo>
                      <a:pt x="1311" y="1"/>
                    </a:moveTo>
                    <a:cubicBezTo>
                      <a:pt x="566" y="1"/>
                      <a:pt x="0" y="567"/>
                      <a:pt x="0" y="1237"/>
                    </a:cubicBezTo>
                    <a:cubicBezTo>
                      <a:pt x="0" y="1982"/>
                      <a:pt x="566" y="2548"/>
                      <a:pt x="1311" y="2548"/>
                    </a:cubicBezTo>
                    <a:cubicBezTo>
                      <a:pt x="1997" y="2548"/>
                      <a:pt x="2548" y="1982"/>
                      <a:pt x="2548" y="1237"/>
                    </a:cubicBezTo>
                    <a:cubicBezTo>
                      <a:pt x="2548" y="567"/>
                      <a:pt x="1997" y="1"/>
                      <a:pt x="1311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0175;p63"/>
              <p:cNvSpPr/>
              <p:nvPr/>
            </p:nvSpPr>
            <p:spPr>
              <a:xfrm>
                <a:off x="6940102" y="3607774"/>
                <a:ext cx="6186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372" extrusionOk="0">
                    <a:moveTo>
                      <a:pt x="120" y="1"/>
                    </a:moveTo>
                    <a:cubicBezTo>
                      <a:pt x="120" y="1"/>
                      <a:pt x="60" y="1"/>
                      <a:pt x="60" y="75"/>
                    </a:cubicBezTo>
                    <a:lnTo>
                      <a:pt x="60" y="194"/>
                    </a:lnTo>
                    <a:cubicBezTo>
                      <a:pt x="60" y="254"/>
                      <a:pt x="1" y="373"/>
                      <a:pt x="60" y="507"/>
                    </a:cubicBezTo>
                    <a:cubicBezTo>
                      <a:pt x="60" y="626"/>
                      <a:pt x="120" y="820"/>
                      <a:pt x="180" y="999"/>
                    </a:cubicBezTo>
                    <a:cubicBezTo>
                      <a:pt x="239" y="999"/>
                      <a:pt x="239" y="1058"/>
                      <a:pt x="299" y="1058"/>
                    </a:cubicBezTo>
                    <a:lnTo>
                      <a:pt x="373" y="1192"/>
                    </a:lnTo>
                    <a:lnTo>
                      <a:pt x="492" y="1252"/>
                    </a:lnTo>
                    <a:lnTo>
                      <a:pt x="612" y="1311"/>
                    </a:lnTo>
                    <a:cubicBezTo>
                      <a:pt x="746" y="1371"/>
                      <a:pt x="805" y="1371"/>
                      <a:pt x="925" y="1371"/>
                    </a:cubicBezTo>
                    <a:lnTo>
                      <a:pt x="1178" y="1371"/>
                    </a:lnTo>
                    <a:cubicBezTo>
                      <a:pt x="1297" y="1371"/>
                      <a:pt x="1357" y="1371"/>
                      <a:pt x="1416" y="1311"/>
                    </a:cubicBezTo>
                    <a:cubicBezTo>
                      <a:pt x="1491" y="1311"/>
                      <a:pt x="1550" y="1252"/>
                      <a:pt x="1610" y="1252"/>
                    </a:cubicBezTo>
                    <a:cubicBezTo>
                      <a:pt x="1863" y="1118"/>
                      <a:pt x="1982" y="939"/>
                      <a:pt x="1982" y="939"/>
                    </a:cubicBezTo>
                    <a:lnTo>
                      <a:pt x="1982" y="879"/>
                    </a:lnTo>
                    <a:lnTo>
                      <a:pt x="1923" y="879"/>
                    </a:lnTo>
                    <a:cubicBezTo>
                      <a:pt x="1923" y="879"/>
                      <a:pt x="1863" y="879"/>
                      <a:pt x="1789" y="939"/>
                    </a:cubicBezTo>
                    <a:cubicBezTo>
                      <a:pt x="1729" y="999"/>
                      <a:pt x="1669" y="999"/>
                      <a:pt x="1550" y="1058"/>
                    </a:cubicBezTo>
                    <a:cubicBezTo>
                      <a:pt x="1416" y="1118"/>
                      <a:pt x="1297" y="1192"/>
                      <a:pt x="1178" y="1192"/>
                    </a:cubicBezTo>
                    <a:lnTo>
                      <a:pt x="925" y="1192"/>
                    </a:lnTo>
                    <a:cubicBezTo>
                      <a:pt x="865" y="1192"/>
                      <a:pt x="805" y="1118"/>
                      <a:pt x="746" y="1118"/>
                    </a:cubicBezTo>
                    <a:lnTo>
                      <a:pt x="612" y="1058"/>
                    </a:lnTo>
                    <a:lnTo>
                      <a:pt x="492" y="999"/>
                    </a:lnTo>
                    <a:lnTo>
                      <a:pt x="433" y="939"/>
                    </a:lnTo>
                    <a:cubicBezTo>
                      <a:pt x="433" y="879"/>
                      <a:pt x="373" y="879"/>
                      <a:pt x="373" y="879"/>
                    </a:cubicBezTo>
                    <a:cubicBezTo>
                      <a:pt x="299" y="820"/>
                      <a:pt x="299" y="745"/>
                      <a:pt x="239" y="686"/>
                    </a:cubicBezTo>
                    <a:lnTo>
                      <a:pt x="239" y="507"/>
                    </a:lnTo>
                    <a:cubicBezTo>
                      <a:pt x="180" y="373"/>
                      <a:pt x="180" y="254"/>
                      <a:pt x="180" y="194"/>
                    </a:cubicBezTo>
                    <a:lnTo>
                      <a:pt x="180" y="75"/>
                    </a:lnTo>
                    <a:cubicBezTo>
                      <a:pt x="180" y="75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rgbClr val="3D28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0176;p63"/>
              <p:cNvSpPr/>
              <p:nvPr/>
            </p:nvSpPr>
            <p:spPr>
              <a:xfrm>
                <a:off x="6994007" y="3962367"/>
                <a:ext cx="17719" cy="3674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178" extrusionOk="0">
                    <a:moveTo>
                      <a:pt x="433" y="0"/>
                    </a:moveTo>
                    <a:cubicBezTo>
                      <a:pt x="433" y="0"/>
                      <a:pt x="373" y="60"/>
                      <a:pt x="314" y="179"/>
                    </a:cubicBezTo>
                    <a:cubicBezTo>
                      <a:pt x="254" y="254"/>
                      <a:pt x="135" y="373"/>
                      <a:pt x="135" y="492"/>
                    </a:cubicBezTo>
                    <a:cubicBezTo>
                      <a:pt x="61" y="626"/>
                      <a:pt x="61" y="686"/>
                      <a:pt x="61" y="745"/>
                    </a:cubicBezTo>
                    <a:cubicBezTo>
                      <a:pt x="1" y="805"/>
                      <a:pt x="61" y="864"/>
                      <a:pt x="61" y="924"/>
                    </a:cubicBezTo>
                    <a:cubicBezTo>
                      <a:pt x="61" y="998"/>
                      <a:pt x="61" y="1058"/>
                      <a:pt x="135" y="1118"/>
                    </a:cubicBezTo>
                    <a:lnTo>
                      <a:pt x="135" y="1177"/>
                    </a:lnTo>
                    <a:lnTo>
                      <a:pt x="195" y="1177"/>
                    </a:lnTo>
                    <a:lnTo>
                      <a:pt x="254" y="1118"/>
                    </a:lnTo>
                    <a:lnTo>
                      <a:pt x="254" y="1058"/>
                    </a:lnTo>
                    <a:lnTo>
                      <a:pt x="254" y="924"/>
                    </a:lnTo>
                    <a:lnTo>
                      <a:pt x="254" y="805"/>
                    </a:lnTo>
                    <a:cubicBezTo>
                      <a:pt x="254" y="745"/>
                      <a:pt x="314" y="686"/>
                      <a:pt x="314" y="626"/>
                    </a:cubicBezTo>
                    <a:cubicBezTo>
                      <a:pt x="373" y="492"/>
                      <a:pt x="433" y="373"/>
                      <a:pt x="433" y="254"/>
                    </a:cubicBezTo>
                    <a:cubicBezTo>
                      <a:pt x="507" y="179"/>
                      <a:pt x="567" y="119"/>
                      <a:pt x="567" y="119"/>
                    </a:cubicBezTo>
                    <a:cubicBezTo>
                      <a:pt x="567" y="60"/>
                      <a:pt x="567" y="0"/>
                      <a:pt x="507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0177;p63"/>
              <p:cNvSpPr/>
              <p:nvPr/>
            </p:nvSpPr>
            <p:spPr>
              <a:xfrm>
                <a:off x="6976818" y="3954475"/>
                <a:ext cx="15379" cy="3905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252" extrusionOk="0">
                    <a:moveTo>
                      <a:pt x="373" y="0"/>
                    </a:moveTo>
                    <a:cubicBezTo>
                      <a:pt x="314" y="60"/>
                      <a:pt x="314" y="134"/>
                      <a:pt x="239" y="134"/>
                    </a:cubicBezTo>
                    <a:cubicBezTo>
                      <a:pt x="239" y="194"/>
                      <a:pt x="180" y="253"/>
                      <a:pt x="120" y="313"/>
                    </a:cubicBezTo>
                    <a:lnTo>
                      <a:pt x="120" y="432"/>
                    </a:lnTo>
                    <a:cubicBezTo>
                      <a:pt x="60" y="507"/>
                      <a:pt x="60" y="507"/>
                      <a:pt x="60" y="566"/>
                    </a:cubicBezTo>
                    <a:cubicBezTo>
                      <a:pt x="1" y="626"/>
                      <a:pt x="1" y="685"/>
                      <a:pt x="1" y="805"/>
                    </a:cubicBezTo>
                    <a:lnTo>
                      <a:pt x="1" y="939"/>
                    </a:lnTo>
                    <a:lnTo>
                      <a:pt x="1" y="998"/>
                    </a:lnTo>
                    <a:lnTo>
                      <a:pt x="1" y="1177"/>
                    </a:lnTo>
                    <a:cubicBezTo>
                      <a:pt x="60" y="1251"/>
                      <a:pt x="60" y="1251"/>
                      <a:pt x="120" y="1251"/>
                    </a:cubicBezTo>
                    <a:lnTo>
                      <a:pt x="120" y="1177"/>
                    </a:lnTo>
                    <a:cubicBezTo>
                      <a:pt x="120" y="1177"/>
                      <a:pt x="180" y="1117"/>
                      <a:pt x="180" y="998"/>
                    </a:cubicBezTo>
                    <a:lnTo>
                      <a:pt x="180" y="805"/>
                    </a:lnTo>
                    <a:cubicBezTo>
                      <a:pt x="180" y="745"/>
                      <a:pt x="239" y="685"/>
                      <a:pt x="239" y="626"/>
                    </a:cubicBezTo>
                    <a:cubicBezTo>
                      <a:pt x="314" y="566"/>
                      <a:pt x="314" y="507"/>
                      <a:pt x="314" y="432"/>
                    </a:cubicBezTo>
                    <a:cubicBezTo>
                      <a:pt x="373" y="372"/>
                      <a:pt x="373" y="313"/>
                      <a:pt x="433" y="253"/>
                    </a:cubicBezTo>
                    <a:cubicBezTo>
                      <a:pt x="433" y="194"/>
                      <a:pt x="433" y="134"/>
                      <a:pt x="492" y="134"/>
                    </a:cubicBezTo>
                    <a:lnTo>
                      <a:pt x="492" y="60"/>
                    </a:lnTo>
                    <a:cubicBezTo>
                      <a:pt x="492" y="60"/>
                      <a:pt x="492" y="0"/>
                      <a:pt x="43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0178;p63"/>
              <p:cNvSpPr/>
              <p:nvPr/>
            </p:nvSpPr>
            <p:spPr>
              <a:xfrm>
                <a:off x="6887600" y="3926119"/>
                <a:ext cx="11636" cy="2651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850" extrusionOk="0">
                    <a:moveTo>
                      <a:pt x="283" y="0"/>
                    </a:moveTo>
                    <a:cubicBezTo>
                      <a:pt x="269" y="0"/>
                      <a:pt x="254" y="15"/>
                      <a:pt x="254" y="45"/>
                    </a:cubicBezTo>
                    <a:cubicBezTo>
                      <a:pt x="254" y="45"/>
                      <a:pt x="194" y="45"/>
                      <a:pt x="120" y="164"/>
                    </a:cubicBezTo>
                    <a:lnTo>
                      <a:pt x="60" y="224"/>
                    </a:lnTo>
                    <a:lnTo>
                      <a:pt x="60" y="358"/>
                    </a:lnTo>
                    <a:lnTo>
                      <a:pt x="0" y="417"/>
                    </a:lnTo>
                    <a:lnTo>
                      <a:pt x="0" y="596"/>
                    </a:lnTo>
                    <a:cubicBezTo>
                      <a:pt x="60" y="596"/>
                      <a:pt x="60" y="671"/>
                      <a:pt x="60" y="730"/>
                    </a:cubicBezTo>
                    <a:cubicBezTo>
                      <a:pt x="60" y="790"/>
                      <a:pt x="120" y="849"/>
                      <a:pt x="120" y="849"/>
                    </a:cubicBezTo>
                    <a:lnTo>
                      <a:pt x="194" y="849"/>
                    </a:lnTo>
                    <a:lnTo>
                      <a:pt x="254" y="790"/>
                    </a:lnTo>
                    <a:lnTo>
                      <a:pt x="254" y="671"/>
                    </a:lnTo>
                    <a:lnTo>
                      <a:pt x="254" y="596"/>
                    </a:lnTo>
                    <a:lnTo>
                      <a:pt x="254" y="477"/>
                    </a:lnTo>
                    <a:lnTo>
                      <a:pt x="254" y="358"/>
                    </a:lnTo>
                    <a:cubicBezTo>
                      <a:pt x="313" y="298"/>
                      <a:pt x="313" y="224"/>
                      <a:pt x="313" y="224"/>
                    </a:cubicBezTo>
                    <a:lnTo>
                      <a:pt x="313" y="105"/>
                    </a:lnTo>
                    <a:cubicBezTo>
                      <a:pt x="373" y="45"/>
                      <a:pt x="313" y="45"/>
                      <a:pt x="313" y="45"/>
                    </a:cubicBezTo>
                    <a:cubicBezTo>
                      <a:pt x="313" y="15"/>
                      <a:pt x="298" y="0"/>
                      <a:pt x="28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0179;p63"/>
              <p:cNvSpPr/>
              <p:nvPr/>
            </p:nvSpPr>
            <p:spPr>
              <a:xfrm>
                <a:off x="6868072" y="3925651"/>
                <a:ext cx="11667" cy="2885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925" extrusionOk="0">
                    <a:moveTo>
                      <a:pt x="254" y="0"/>
                    </a:moveTo>
                    <a:lnTo>
                      <a:pt x="254" y="60"/>
                    </a:lnTo>
                    <a:lnTo>
                      <a:pt x="194" y="120"/>
                    </a:lnTo>
                    <a:cubicBezTo>
                      <a:pt x="135" y="179"/>
                      <a:pt x="135" y="239"/>
                      <a:pt x="75" y="239"/>
                    </a:cubicBezTo>
                    <a:lnTo>
                      <a:pt x="75" y="373"/>
                    </a:lnTo>
                    <a:lnTo>
                      <a:pt x="75" y="432"/>
                    </a:lnTo>
                    <a:cubicBezTo>
                      <a:pt x="75" y="492"/>
                      <a:pt x="1" y="552"/>
                      <a:pt x="75" y="611"/>
                    </a:cubicBezTo>
                    <a:lnTo>
                      <a:pt x="75" y="745"/>
                    </a:lnTo>
                    <a:lnTo>
                      <a:pt x="75" y="805"/>
                    </a:lnTo>
                    <a:cubicBezTo>
                      <a:pt x="135" y="864"/>
                      <a:pt x="194" y="924"/>
                      <a:pt x="194" y="924"/>
                    </a:cubicBezTo>
                    <a:lnTo>
                      <a:pt x="254" y="924"/>
                    </a:lnTo>
                    <a:lnTo>
                      <a:pt x="314" y="864"/>
                    </a:lnTo>
                    <a:cubicBezTo>
                      <a:pt x="314" y="864"/>
                      <a:pt x="254" y="805"/>
                      <a:pt x="254" y="745"/>
                    </a:cubicBezTo>
                    <a:lnTo>
                      <a:pt x="254" y="611"/>
                    </a:lnTo>
                    <a:lnTo>
                      <a:pt x="254" y="492"/>
                    </a:lnTo>
                    <a:cubicBezTo>
                      <a:pt x="254" y="432"/>
                      <a:pt x="254" y="373"/>
                      <a:pt x="314" y="373"/>
                    </a:cubicBezTo>
                    <a:lnTo>
                      <a:pt x="314" y="239"/>
                    </a:lnTo>
                    <a:lnTo>
                      <a:pt x="373" y="120"/>
                    </a:lnTo>
                    <a:cubicBezTo>
                      <a:pt x="373" y="60"/>
                      <a:pt x="373" y="0"/>
                      <a:pt x="314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0180;p63"/>
              <p:cNvSpPr/>
              <p:nvPr/>
            </p:nvSpPr>
            <p:spPr>
              <a:xfrm>
                <a:off x="6866232" y="3551997"/>
                <a:ext cx="46481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415" extrusionOk="0">
                    <a:moveTo>
                      <a:pt x="626" y="1"/>
                    </a:moveTo>
                    <a:cubicBezTo>
                      <a:pt x="253" y="805"/>
                      <a:pt x="60" y="1669"/>
                      <a:pt x="0" y="2414"/>
                    </a:cubicBezTo>
                    <a:lnTo>
                      <a:pt x="253" y="2414"/>
                    </a:lnTo>
                    <a:cubicBezTo>
                      <a:pt x="939" y="2414"/>
                      <a:pt x="1490" y="1863"/>
                      <a:pt x="1490" y="1178"/>
                    </a:cubicBezTo>
                    <a:cubicBezTo>
                      <a:pt x="1490" y="612"/>
                      <a:pt x="1117" y="120"/>
                      <a:pt x="626" y="1"/>
                    </a:cubicBezTo>
                    <a:close/>
                  </a:path>
                </a:pathLst>
              </a:custGeom>
              <a:solidFill>
                <a:srgbClr val="F084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0181;p63"/>
              <p:cNvSpPr/>
              <p:nvPr/>
            </p:nvSpPr>
            <p:spPr>
              <a:xfrm>
                <a:off x="7236142" y="4558597"/>
                <a:ext cx="106469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3353" extrusionOk="0">
                    <a:moveTo>
                      <a:pt x="1684" y="1"/>
                    </a:moveTo>
                    <a:cubicBezTo>
                      <a:pt x="745" y="1"/>
                      <a:pt x="1" y="746"/>
                      <a:pt x="1" y="1684"/>
                    </a:cubicBezTo>
                    <a:cubicBezTo>
                      <a:pt x="1" y="2608"/>
                      <a:pt x="745" y="3353"/>
                      <a:pt x="1684" y="3353"/>
                    </a:cubicBezTo>
                    <a:cubicBezTo>
                      <a:pt x="2608" y="3353"/>
                      <a:pt x="3412" y="2608"/>
                      <a:pt x="3412" y="1684"/>
                    </a:cubicBezTo>
                    <a:cubicBezTo>
                      <a:pt x="3412" y="746"/>
                      <a:pt x="2608" y="1"/>
                      <a:pt x="16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0182;p63"/>
              <p:cNvSpPr/>
              <p:nvPr/>
            </p:nvSpPr>
            <p:spPr>
              <a:xfrm>
                <a:off x="7551711" y="4543281"/>
                <a:ext cx="104566" cy="104597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3353" extrusionOk="0">
                    <a:moveTo>
                      <a:pt x="1683" y="0"/>
                    </a:moveTo>
                    <a:cubicBezTo>
                      <a:pt x="745" y="0"/>
                      <a:pt x="0" y="745"/>
                      <a:pt x="0" y="1669"/>
                    </a:cubicBezTo>
                    <a:cubicBezTo>
                      <a:pt x="0" y="2607"/>
                      <a:pt x="745" y="3352"/>
                      <a:pt x="1683" y="3352"/>
                    </a:cubicBezTo>
                    <a:cubicBezTo>
                      <a:pt x="2607" y="3352"/>
                      <a:pt x="3352" y="2607"/>
                      <a:pt x="3352" y="1669"/>
                    </a:cubicBezTo>
                    <a:cubicBezTo>
                      <a:pt x="3352" y="745"/>
                      <a:pt x="2607" y="0"/>
                      <a:pt x="1683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0183;p63"/>
              <p:cNvSpPr/>
              <p:nvPr/>
            </p:nvSpPr>
            <p:spPr>
              <a:xfrm>
                <a:off x="7579100" y="4576254"/>
                <a:ext cx="44203" cy="42332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57" extrusionOk="0">
                    <a:moveTo>
                      <a:pt x="746" y="1"/>
                    </a:moveTo>
                    <a:cubicBezTo>
                      <a:pt x="299" y="1"/>
                      <a:pt x="1" y="314"/>
                      <a:pt x="1" y="686"/>
                    </a:cubicBezTo>
                    <a:cubicBezTo>
                      <a:pt x="1" y="1059"/>
                      <a:pt x="299" y="1357"/>
                      <a:pt x="746" y="1357"/>
                    </a:cubicBezTo>
                    <a:cubicBezTo>
                      <a:pt x="1118" y="1357"/>
                      <a:pt x="1416" y="1059"/>
                      <a:pt x="1416" y="686"/>
                    </a:cubicBezTo>
                    <a:cubicBezTo>
                      <a:pt x="1416" y="314"/>
                      <a:pt x="1118" y="1"/>
                      <a:pt x="746" y="1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0184;p63"/>
              <p:cNvSpPr/>
              <p:nvPr/>
            </p:nvSpPr>
            <p:spPr>
              <a:xfrm>
                <a:off x="7267275" y="4593473"/>
                <a:ext cx="36748" cy="34876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18" extrusionOk="0">
                    <a:moveTo>
                      <a:pt x="612" y="0"/>
                    </a:moveTo>
                    <a:cubicBezTo>
                      <a:pt x="314" y="0"/>
                      <a:pt x="1" y="253"/>
                      <a:pt x="1" y="566"/>
                    </a:cubicBezTo>
                    <a:cubicBezTo>
                      <a:pt x="1" y="879"/>
                      <a:pt x="314" y="1117"/>
                      <a:pt x="612" y="1117"/>
                    </a:cubicBezTo>
                    <a:cubicBezTo>
                      <a:pt x="924" y="1117"/>
                      <a:pt x="1178" y="879"/>
                      <a:pt x="1178" y="566"/>
                    </a:cubicBezTo>
                    <a:cubicBezTo>
                      <a:pt x="1178" y="253"/>
                      <a:pt x="924" y="0"/>
                      <a:pt x="612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0185;p63"/>
              <p:cNvSpPr/>
              <p:nvPr/>
            </p:nvSpPr>
            <p:spPr>
              <a:xfrm>
                <a:off x="6860648" y="4032057"/>
                <a:ext cx="53936" cy="56144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998" extrusionOk="0">
                    <a:moveTo>
                      <a:pt x="1356" y="1"/>
                    </a:moveTo>
                    <a:cubicBezTo>
                      <a:pt x="1177" y="1"/>
                      <a:pt x="1058" y="180"/>
                      <a:pt x="984" y="373"/>
                    </a:cubicBezTo>
                    <a:lnTo>
                      <a:pt x="0" y="17625"/>
                    </a:lnTo>
                    <a:cubicBezTo>
                      <a:pt x="0" y="17818"/>
                      <a:pt x="120" y="17997"/>
                      <a:pt x="313" y="17997"/>
                    </a:cubicBezTo>
                    <a:lnTo>
                      <a:pt x="373" y="17997"/>
                    </a:lnTo>
                    <a:cubicBezTo>
                      <a:pt x="552" y="17997"/>
                      <a:pt x="686" y="17878"/>
                      <a:pt x="686" y="17684"/>
                    </a:cubicBezTo>
                    <a:lnTo>
                      <a:pt x="1669" y="373"/>
                    </a:lnTo>
                    <a:cubicBezTo>
                      <a:pt x="1728" y="180"/>
                      <a:pt x="1550" y="6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0186;p63"/>
              <p:cNvSpPr/>
              <p:nvPr/>
            </p:nvSpPr>
            <p:spPr>
              <a:xfrm>
                <a:off x="6796511" y="3933075"/>
                <a:ext cx="298380" cy="112489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606" extrusionOk="0">
                    <a:moveTo>
                      <a:pt x="4291" y="1"/>
                    </a:moveTo>
                    <a:cubicBezTo>
                      <a:pt x="4291" y="1"/>
                      <a:pt x="4097" y="75"/>
                      <a:pt x="3784" y="135"/>
                    </a:cubicBezTo>
                    <a:cubicBezTo>
                      <a:pt x="3572" y="442"/>
                      <a:pt x="3036" y="720"/>
                      <a:pt x="2610" y="720"/>
                    </a:cubicBezTo>
                    <a:cubicBezTo>
                      <a:pt x="2437" y="720"/>
                      <a:pt x="2283" y="674"/>
                      <a:pt x="2176" y="567"/>
                    </a:cubicBezTo>
                    <a:cubicBezTo>
                      <a:pt x="1624" y="746"/>
                      <a:pt x="1177" y="999"/>
                      <a:pt x="879" y="1193"/>
                    </a:cubicBezTo>
                    <a:cubicBezTo>
                      <a:pt x="1" y="1937"/>
                      <a:pt x="194" y="3174"/>
                      <a:pt x="2608" y="3487"/>
                    </a:cubicBezTo>
                    <a:cubicBezTo>
                      <a:pt x="2980" y="3546"/>
                      <a:pt x="3487" y="3606"/>
                      <a:pt x="3919" y="3606"/>
                    </a:cubicBezTo>
                    <a:cubicBezTo>
                      <a:pt x="6272" y="3606"/>
                      <a:pt x="8879" y="2742"/>
                      <a:pt x="9133" y="2429"/>
                    </a:cubicBezTo>
                    <a:cubicBezTo>
                      <a:pt x="9565" y="1937"/>
                      <a:pt x="8999" y="1118"/>
                      <a:pt x="8626" y="1118"/>
                    </a:cubicBezTo>
                    <a:cubicBezTo>
                      <a:pt x="8507" y="1118"/>
                      <a:pt x="8135" y="1252"/>
                      <a:pt x="7583" y="1491"/>
                    </a:cubicBezTo>
                    <a:cubicBezTo>
                      <a:pt x="7225" y="1897"/>
                      <a:pt x="6761" y="2092"/>
                      <a:pt x="6330" y="2092"/>
                    </a:cubicBezTo>
                    <a:cubicBezTo>
                      <a:pt x="6224" y="2092"/>
                      <a:pt x="6119" y="2080"/>
                      <a:pt x="6019" y="2057"/>
                    </a:cubicBezTo>
                    <a:cubicBezTo>
                      <a:pt x="5408" y="2310"/>
                      <a:pt x="4663" y="2369"/>
                      <a:pt x="3978" y="2489"/>
                    </a:cubicBezTo>
                    <a:cubicBezTo>
                      <a:pt x="3561" y="2542"/>
                      <a:pt x="3147" y="2586"/>
                      <a:pt x="2755" y="2586"/>
                    </a:cubicBezTo>
                    <a:cubicBezTo>
                      <a:pt x="2266" y="2586"/>
                      <a:pt x="1811" y="2517"/>
                      <a:pt x="1431" y="2310"/>
                    </a:cubicBezTo>
                    <a:cubicBezTo>
                      <a:pt x="313" y="1625"/>
                      <a:pt x="3546" y="999"/>
                      <a:pt x="4157" y="880"/>
                    </a:cubicBezTo>
                    <a:cubicBezTo>
                      <a:pt x="4231" y="567"/>
                      <a:pt x="4291" y="314"/>
                      <a:pt x="4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0187;p63"/>
              <p:cNvSpPr/>
              <p:nvPr/>
            </p:nvSpPr>
            <p:spPr>
              <a:xfrm>
                <a:off x="7518706" y="4331529"/>
                <a:ext cx="91121" cy="272457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8734" extrusionOk="0">
                    <a:moveTo>
                      <a:pt x="225" y="0"/>
                    </a:moveTo>
                    <a:cubicBezTo>
                      <a:pt x="199" y="0"/>
                      <a:pt x="169" y="7"/>
                      <a:pt x="134" y="25"/>
                    </a:cubicBezTo>
                    <a:cubicBezTo>
                      <a:pt x="75" y="25"/>
                      <a:pt x="0" y="144"/>
                      <a:pt x="0" y="203"/>
                    </a:cubicBezTo>
                    <a:cubicBezTo>
                      <a:pt x="0" y="203"/>
                      <a:pt x="75" y="338"/>
                      <a:pt x="134" y="576"/>
                    </a:cubicBezTo>
                    <a:cubicBezTo>
                      <a:pt x="134" y="829"/>
                      <a:pt x="254" y="1142"/>
                      <a:pt x="313" y="1574"/>
                    </a:cubicBezTo>
                    <a:cubicBezTo>
                      <a:pt x="447" y="1946"/>
                      <a:pt x="566" y="2438"/>
                      <a:pt x="686" y="2870"/>
                    </a:cubicBezTo>
                    <a:cubicBezTo>
                      <a:pt x="820" y="3436"/>
                      <a:pt x="998" y="3928"/>
                      <a:pt x="1118" y="4434"/>
                    </a:cubicBezTo>
                    <a:cubicBezTo>
                      <a:pt x="1430" y="5477"/>
                      <a:pt x="1803" y="6535"/>
                      <a:pt x="2056" y="7339"/>
                    </a:cubicBezTo>
                    <a:cubicBezTo>
                      <a:pt x="2175" y="7712"/>
                      <a:pt x="2309" y="8025"/>
                      <a:pt x="2369" y="8278"/>
                    </a:cubicBezTo>
                    <a:cubicBezTo>
                      <a:pt x="2488" y="8457"/>
                      <a:pt x="2548" y="8591"/>
                      <a:pt x="2548" y="8591"/>
                    </a:cubicBezTo>
                    <a:cubicBezTo>
                      <a:pt x="2548" y="8678"/>
                      <a:pt x="2620" y="8733"/>
                      <a:pt x="2705" y="8733"/>
                    </a:cubicBezTo>
                    <a:cubicBezTo>
                      <a:pt x="2736" y="8733"/>
                      <a:pt x="2769" y="8726"/>
                      <a:pt x="2801" y="8710"/>
                    </a:cubicBezTo>
                    <a:cubicBezTo>
                      <a:pt x="2861" y="8650"/>
                      <a:pt x="2920" y="8591"/>
                      <a:pt x="2861" y="8531"/>
                    </a:cubicBezTo>
                    <a:cubicBezTo>
                      <a:pt x="2861" y="8531"/>
                      <a:pt x="2861" y="8397"/>
                      <a:pt x="2801" y="8159"/>
                    </a:cubicBezTo>
                    <a:cubicBezTo>
                      <a:pt x="2741" y="7905"/>
                      <a:pt x="2682" y="7593"/>
                      <a:pt x="2548" y="7161"/>
                    </a:cubicBezTo>
                    <a:cubicBezTo>
                      <a:pt x="2369" y="6356"/>
                      <a:pt x="2116" y="5298"/>
                      <a:pt x="1803" y="4241"/>
                    </a:cubicBezTo>
                    <a:cubicBezTo>
                      <a:pt x="1624" y="3749"/>
                      <a:pt x="1490" y="3183"/>
                      <a:pt x="1311" y="2751"/>
                    </a:cubicBezTo>
                    <a:cubicBezTo>
                      <a:pt x="1118" y="2259"/>
                      <a:pt x="998" y="1753"/>
                      <a:pt x="879" y="1380"/>
                    </a:cubicBezTo>
                    <a:cubicBezTo>
                      <a:pt x="745" y="1008"/>
                      <a:pt x="626" y="710"/>
                      <a:pt x="507" y="457"/>
                    </a:cubicBezTo>
                    <a:cubicBezTo>
                      <a:pt x="447" y="203"/>
                      <a:pt x="373" y="84"/>
                      <a:pt x="373" y="84"/>
                    </a:cubicBezTo>
                    <a:cubicBezTo>
                      <a:pt x="331" y="42"/>
                      <a:pt x="288" y="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0188;p63"/>
              <p:cNvSpPr/>
              <p:nvPr/>
            </p:nvSpPr>
            <p:spPr>
              <a:xfrm>
                <a:off x="7458750" y="4253635"/>
                <a:ext cx="191974" cy="96549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3095" extrusionOk="0">
                    <a:moveTo>
                      <a:pt x="5371" y="0"/>
                    </a:moveTo>
                    <a:cubicBezTo>
                      <a:pt x="5006" y="0"/>
                      <a:pt x="4634" y="93"/>
                      <a:pt x="4604" y="93"/>
                    </a:cubicBezTo>
                    <a:cubicBezTo>
                      <a:pt x="4157" y="600"/>
                      <a:pt x="3665" y="1032"/>
                      <a:pt x="3233" y="1404"/>
                    </a:cubicBezTo>
                    <a:cubicBezTo>
                      <a:pt x="2369" y="2209"/>
                      <a:pt x="1118" y="2641"/>
                      <a:pt x="1" y="3073"/>
                    </a:cubicBezTo>
                    <a:cubicBezTo>
                      <a:pt x="48" y="3088"/>
                      <a:pt x="108" y="3095"/>
                      <a:pt x="179" y="3095"/>
                    </a:cubicBezTo>
                    <a:cubicBezTo>
                      <a:pt x="750" y="3095"/>
                      <a:pt x="2034" y="2640"/>
                      <a:pt x="3412" y="2149"/>
                    </a:cubicBezTo>
                    <a:cubicBezTo>
                      <a:pt x="5215" y="1583"/>
                      <a:pt x="6153" y="1092"/>
                      <a:pt x="6094" y="466"/>
                    </a:cubicBezTo>
                    <a:cubicBezTo>
                      <a:pt x="6094" y="93"/>
                      <a:pt x="5736" y="0"/>
                      <a:pt x="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0189;p63"/>
              <p:cNvSpPr/>
              <p:nvPr/>
            </p:nvSpPr>
            <p:spPr>
              <a:xfrm>
                <a:off x="7280751" y="4595314"/>
                <a:ext cx="325364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627" extrusionOk="0">
                    <a:moveTo>
                      <a:pt x="8686" y="1"/>
                    </a:moveTo>
                    <a:cubicBezTo>
                      <a:pt x="8440" y="38"/>
                      <a:pt x="8176" y="38"/>
                      <a:pt x="7904" y="38"/>
                    </a:cubicBezTo>
                    <a:cubicBezTo>
                      <a:pt x="7632" y="38"/>
                      <a:pt x="7353" y="38"/>
                      <a:pt x="7077" y="75"/>
                    </a:cubicBezTo>
                    <a:cubicBezTo>
                      <a:pt x="6451" y="75"/>
                      <a:pt x="5841" y="75"/>
                      <a:pt x="5215" y="135"/>
                    </a:cubicBezTo>
                    <a:cubicBezTo>
                      <a:pt x="4530" y="135"/>
                      <a:pt x="3904" y="135"/>
                      <a:pt x="3353" y="194"/>
                    </a:cubicBezTo>
                    <a:cubicBezTo>
                      <a:pt x="2727" y="194"/>
                      <a:pt x="2176" y="254"/>
                      <a:pt x="1669" y="254"/>
                    </a:cubicBezTo>
                    <a:cubicBezTo>
                      <a:pt x="1237" y="314"/>
                      <a:pt x="805" y="314"/>
                      <a:pt x="552" y="314"/>
                    </a:cubicBezTo>
                    <a:cubicBezTo>
                      <a:pt x="254" y="373"/>
                      <a:pt x="120" y="373"/>
                      <a:pt x="120" y="373"/>
                    </a:cubicBezTo>
                    <a:cubicBezTo>
                      <a:pt x="60" y="373"/>
                      <a:pt x="1" y="448"/>
                      <a:pt x="1" y="507"/>
                    </a:cubicBezTo>
                    <a:cubicBezTo>
                      <a:pt x="1" y="567"/>
                      <a:pt x="60" y="626"/>
                      <a:pt x="120" y="626"/>
                    </a:cubicBezTo>
                    <a:lnTo>
                      <a:pt x="3353" y="626"/>
                    </a:lnTo>
                    <a:cubicBezTo>
                      <a:pt x="3904" y="567"/>
                      <a:pt x="4589" y="567"/>
                      <a:pt x="5215" y="567"/>
                    </a:cubicBezTo>
                    <a:cubicBezTo>
                      <a:pt x="5841" y="507"/>
                      <a:pt x="6451" y="507"/>
                      <a:pt x="7077" y="507"/>
                    </a:cubicBezTo>
                    <a:cubicBezTo>
                      <a:pt x="7703" y="448"/>
                      <a:pt x="8254" y="448"/>
                      <a:pt x="8686" y="373"/>
                    </a:cubicBezTo>
                    <a:cubicBezTo>
                      <a:pt x="9684" y="314"/>
                      <a:pt x="10310" y="254"/>
                      <a:pt x="10310" y="254"/>
                    </a:cubicBezTo>
                    <a:cubicBezTo>
                      <a:pt x="10369" y="254"/>
                      <a:pt x="10429" y="194"/>
                      <a:pt x="10429" y="135"/>
                    </a:cubicBezTo>
                    <a:cubicBezTo>
                      <a:pt x="10429" y="75"/>
                      <a:pt x="10369" y="75"/>
                      <a:pt x="10310" y="75"/>
                    </a:cubicBezTo>
                    <a:cubicBezTo>
                      <a:pt x="10310" y="75"/>
                      <a:pt x="9684" y="1"/>
                      <a:pt x="8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0190;p63"/>
              <p:cNvSpPr/>
              <p:nvPr/>
            </p:nvSpPr>
            <p:spPr>
              <a:xfrm>
                <a:off x="6887600" y="4185443"/>
                <a:ext cx="402946" cy="430366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13796" extrusionOk="0">
                    <a:moveTo>
                      <a:pt x="222" y="0"/>
                    </a:moveTo>
                    <a:cubicBezTo>
                      <a:pt x="175" y="0"/>
                      <a:pt x="127" y="15"/>
                      <a:pt x="60" y="45"/>
                    </a:cubicBezTo>
                    <a:cubicBezTo>
                      <a:pt x="0" y="104"/>
                      <a:pt x="0" y="238"/>
                      <a:pt x="60" y="298"/>
                    </a:cubicBezTo>
                    <a:cubicBezTo>
                      <a:pt x="60" y="298"/>
                      <a:pt x="254" y="477"/>
                      <a:pt x="626" y="924"/>
                    </a:cubicBezTo>
                    <a:cubicBezTo>
                      <a:pt x="939" y="1296"/>
                      <a:pt x="1431" y="1788"/>
                      <a:pt x="1982" y="2473"/>
                    </a:cubicBezTo>
                    <a:cubicBezTo>
                      <a:pt x="2235" y="2786"/>
                      <a:pt x="2548" y="3158"/>
                      <a:pt x="2920" y="3456"/>
                    </a:cubicBezTo>
                    <a:cubicBezTo>
                      <a:pt x="3233" y="3829"/>
                      <a:pt x="3606" y="4276"/>
                      <a:pt x="3918" y="4648"/>
                    </a:cubicBezTo>
                    <a:cubicBezTo>
                      <a:pt x="4663" y="5453"/>
                      <a:pt x="5468" y="6257"/>
                      <a:pt x="6213" y="7121"/>
                    </a:cubicBezTo>
                    <a:cubicBezTo>
                      <a:pt x="7017" y="7926"/>
                      <a:pt x="7762" y="8805"/>
                      <a:pt x="8507" y="9609"/>
                    </a:cubicBezTo>
                    <a:cubicBezTo>
                      <a:pt x="9252" y="10354"/>
                      <a:pt x="9997" y="11099"/>
                      <a:pt x="10548" y="11724"/>
                    </a:cubicBezTo>
                    <a:cubicBezTo>
                      <a:pt x="11174" y="12335"/>
                      <a:pt x="11665" y="12842"/>
                      <a:pt x="12038" y="13140"/>
                    </a:cubicBezTo>
                    <a:lnTo>
                      <a:pt x="12604" y="13706"/>
                    </a:lnTo>
                    <a:cubicBezTo>
                      <a:pt x="12634" y="13765"/>
                      <a:pt x="12678" y="13795"/>
                      <a:pt x="12725" y="13795"/>
                    </a:cubicBezTo>
                    <a:cubicBezTo>
                      <a:pt x="12771" y="13795"/>
                      <a:pt x="12820" y="13765"/>
                      <a:pt x="12857" y="13706"/>
                    </a:cubicBezTo>
                    <a:cubicBezTo>
                      <a:pt x="12917" y="13646"/>
                      <a:pt x="12917" y="13587"/>
                      <a:pt x="12857" y="13453"/>
                    </a:cubicBezTo>
                    <a:cubicBezTo>
                      <a:pt x="12857" y="13453"/>
                      <a:pt x="12663" y="13274"/>
                      <a:pt x="12351" y="12901"/>
                    </a:cubicBezTo>
                    <a:cubicBezTo>
                      <a:pt x="12038" y="12529"/>
                      <a:pt x="11546" y="11963"/>
                      <a:pt x="10995" y="11352"/>
                    </a:cubicBezTo>
                    <a:cubicBezTo>
                      <a:pt x="10429" y="10667"/>
                      <a:pt x="9743" y="9922"/>
                      <a:pt x="8999" y="9117"/>
                    </a:cubicBezTo>
                    <a:cubicBezTo>
                      <a:pt x="8313" y="8372"/>
                      <a:pt x="7509" y="7494"/>
                      <a:pt x="6704" y="6629"/>
                    </a:cubicBezTo>
                    <a:cubicBezTo>
                      <a:pt x="5959" y="5825"/>
                      <a:pt x="5155" y="4946"/>
                      <a:pt x="4410" y="4201"/>
                    </a:cubicBezTo>
                    <a:cubicBezTo>
                      <a:pt x="4038" y="3829"/>
                      <a:pt x="3665" y="3456"/>
                      <a:pt x="3352" y="3084"/>
                    </a:cubicBezTo>
                    <a:cubicBezTo>
                      <a:pt x="2980" y="2711"/>
                      <a:pt x="2667" y="2413"/>
                      <a:pt x="2354" y="2101"/>
                    </a:cubicBezTo>
                    <a:cubicBezTo>
                      <a:pt x="1803" y="1475"/>
                      <a:pt x="1237" y="983"/>
                      <a:pt x="939" y="611"/>
                    </a:cubicBezTo>
                    <a:lnTo>
                      <a:pt x="373" y="45"/>
                    </a:lnTo>
                    <a:cubicBezTo>
                      <a:pt x="313" y="15"/>
                      <a:pt x="269" y="0"/>
                      <a:pt x="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0191;p63"/>
              <p:cNvSpPr/>
              <p:nvPr/>
            </p:nvSpPr>
            <p:spPr>
              <a:xfrm>
                <a:off x="7263095" y="4520040"/>
                <a:ext cx="29323" cy="9667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3099" extrusionOk="0">
                    <a:moveTo>
                      <a:pt x="194" y="0"/>
                    </a:moveTo>
                    <a:cubicBezTo>
                      <a:pt x="75" y="60"/>
                      <a:pt x="1" y="179"/>
                      <a:pt x="1" y="313"/>
                    </a:cubicBezTo>
                    <a:lnTo>
                      <a:pt x="448" y="2920"/>
                    </a:lnTo>
                    <a:cubicBezTo>
                      <a:pt x="507" y="3039"/>
                      <a:pt x="567" y="3099"/>
                      <a:pt x="686" y="3099"/>
                    </a:cubicBezTo>
                    <a:lnTo>
                      <a:pt x="746" y="3099"/>
                    </a:lnTo>
                    <a:cubicBezTo>
                      <a:pt x="880" y="3099"/>
                      <a:pt x="939" y="2980"/>
                      <a:pt x="939" y="2861"/>
                    </a:cubicBezTo>
                    <a:lnTo>
                      <a:pt x="507" y="179"/>
                    </a:lnTo>
                    <a:cubicBezTo>
                      <a:pt x="448" y="60"/>
                      <a:pt x="314" y="0"/>
                      <a:pt x="1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0192;p63"/>
              <p:cNvSpPr/>
              <p:nvPr/>
            </p:nvSpPr>
            <p:spPr>
              <a:xfrm>
                <a:off x="7172473" y="4496800"/>
                <a:ext cx="11994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1142" extrusionOk="0">
                    <a:moveTo>
                      <a:pt x="924" y="0"/>
                    </a:moveTo>
                    <a:lnTo>
                      <a:pt x="924" y="60"/>
                    </a:lnTo>
                    <a:cubicBezTo>
                      <a:pt x="671" y="179"/>
                      <a:pt x="1" y="745"/>
                      <a:pt x="433" y="999"/>
                    </a:cubicBezTo>
                    <a:cubicBezTo>
                      <a:pt x="601" y="1107"/>
                      <a:pt x="1229" y="1141"/>
                      <a:pt x="1887" y="1141"/>
                    </a:cubicBezTo>
                    <a:cubicBezTo>
                      <a:pt x="2681" y="1141"/>
                      <a:pt x="3520" y="1091"/>
                      <a:pt x="3651" y="1058"/>
                    </a:cubicBezTo>
                    <a:cubicBezTo>
                      <a:pt x="3844" y="999"/>
                      <a:pt x="3785" y="745"/>
                      <a:pt x="3785" y="745"/>
                    </a:cubicBezTo>
                    <a:cubicBezTo>
                      <a:pt x="3099" y="686"/>
                      <a:pt x="1550" y="313"/>
                      <a:pt x="9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0193;p63"/>
              <p:cNvSpPr/>
              <p:nvPr/>
            </p:nvSpPr>
            <p:spPr>
              <a:xfrm>
                <a:off x="7156688" y="4126391"/>
                <a:ext cx="228659" cy="34348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1011" extrusionOk="0">
                    <a:moveTo>
                      <a:pt x="5122" y="0"/>
                    </a:moveTo>
                    <a:cubicBezTo>
                      <a:pt x="4992" y="0"/>
                      <a:pt x="4858" y="5"/>
                      <a:pt x="4723" y="16"/>
                    </a:cubicBezTo>
                    <a:cubicBezTo>
                      <a:pt x="4350" y="16"/>
                      <a:pt x="3918" y="76"/>
                      <a:pt x="3486" y="210"/>
                    </a:cubicBezTo>
                    <a:cubicBezTo>
                      <a:pt x="3039" y="329"/>
                      <a:pt x="2607" y="508"/>
                      <a:pt x="2175" y="820"/>
                    </a:cubicBezTo>
                    <a:cubicBezTo>
                      <a:pt x="1743" y="1074"/>
                      <a:pt x="1371" y="1446"/>
                      <a:pt x="1058" y="1878"/>
                    </a:cubicBezTo>
                    <a:cubicBezTo>
                      <a:pt x="745" y="2310"/>
                      <a:pt x="566" y="2742"/>
                      <a:pt x="373" y="3249"/>
                    </a:cubicBezTo>
                    <a:cubicBezTo>
                      <a:pt x="253" y="3487"/>
                      <a:pt x="194" y="3740"/>
                      <a:pt x="134" y="3994"/>
                    </a:cubicBezTo>
                    <a:cubicBezTo>
                      <a:pt x="134" y="4113"/>
                      <a:pt x="60" y="4232"/>
                      <a:pt x="60" y="4366"/>
                    </a:cubicBezTo>
                    <a:lnTo>
                      <a:pt x="60" y="4798"/>
                    </a:lnTo>
                    <a:cubicBezTo>
                      <a:pt x="0" y="5290"/>
                      <a:pt x="134" y="5796"/>
                      <a:pt x="194" y="6288"/>
                    </a:cubicBezTo>
                    <a:cubicBezTo>
                      <a:pt x="313" y="6779"/>
                      <a:pt x="432" y="7211"/>
                      <a:pt x="626" y="7584"/>
                    </a:cubicBezTo>
                    <a:cubicBezTo>
                      <a:pt x="626" y="7718"/>
                      <a:pt x="685" y="7837"/>
                      <a:pt x="745" y="7897"/>
                    </a:cubicBezTo>
                    <a:cubicBezTo>
                      <a:pt x="745" y="8031"/>
                      <a:pt x="805" y="8090"/>
                      <a:pt x="879" y="8210"/>
                    </a:cubicBezTo>
                    <a:cubicBezTo>
                      <a:pt x="939" y="8403"/>
                      <a:pt x="998" y="8582"/>
                      <a:pt x="1058" y="8776"/>
                    </a:cubicBezTo>
                    <a:cubicBezTo>
                      <a:pt x="1177" y="8895"/>
                      <a:pt x="1252" y="9074"/>
                      <a:pt x="1311" y="9208"/>
                    </a:cubicBezTo>
                    <a:cubicBezTo>
                      <a:pt x="1430" y="9387"/>
                      <a:pt x="1490" y="9521"/>
                      <a:pt x="1549" y="9640"/>
                    </a:cubicBezTo>
                    <a:cubicBezTo>
                      <a:pt x="1743" y="9953"/>
                      <a:pt x="1862" y="10191"/>
                      <a:pt x="1996" y="10385"/>
                    </a:cubicBezTo>
                    <a:cubicBezTo>
                      <a:pt x="2056" y="10563"/>
                      <a:pt x="2175" y="10698"/>
                      <a:pt x="2235" y="10817"/>
                    </a:cubicBezTo>
                    <a:cubicBezTo>
                      <a:pt x="2294" y="10876"/>
                      <a:pt x="2369" y="10936"/>
                      <a:pt x="2369" y="10936"/>
                    </a:cubicBezTo>
                    <a:cubicBezTo>
                      <a:pt x="2369" y="11010"/>
                      <a:pt x="2488" y="11010"/>
                      <a:pt x="2488" y="11010"/>
                    </a:cubicBezTo>
                    <a:cubicBezTo>
                      <a:pt x="2548" y="10936"/>
                      <a:pt x="2607" y="10876"/>
                      <a:pt x="2548" y="10817"/>
                    </a:cubicBezTo>
                    <a:cubicBezTo>
                      <a:pt x="2548" y="10817"/>
                      <a:pt x="2428" y="10638"/>
                      <a:pt x="2235" y="10191"/>
                    </a:cubicBezTo>
                    <a:cubicBezTo>
                      <a:pt x="2116" y="10012"/>
                      <a:pt x="1996" y="9759"/>
                      <a:pt x="1862" y="9521"/>
                    </a:cubicBezTo>
                    <a:cubicBezTo>
                      <a:pt x="1743" y="9267"/>
                      <a:pt x="1549" y="8954"/>
                      <a:pt x="1430" y="8582"/>
                    </a:cubicBezTo>
                    <a:cubicBezTo>
                      <a:pt x="1371" y="8403"/>
                      <a:pt x="1311" y="8210"/>
                      <a:pt x="1177" y="8031"/>
                    </a:cubicBezTo>
                    <a:cubicBezTo>
                      <a:pt x="1177" y="7956"/>
                      <a:pt x="1117" y="7837"/>
                      <a:pt x="1058" y="7778"/>
                    </a:cubicBezTo>
                    <a:cubicBezTo>
                      <a:pt x="1058" y="7658"/>
                      <a:pt x="998" y="7584"/>
                      <a:pt x="998" y="7465"/>
                    </a:cubicBezTo>
                    <a:cubicBezTo>
                      <a:pt x="879" y="7092"/>
                      <a:pt x="745" y="6660"/>
                      <a:pt x="626" y="6169"/>
                    </a:cubicBezTo>
                    <a:cubicBezTo>
                      <a:pt x="566" y="5722"/>
                      <a:pt x="507" y="5290"/>
                      <a:pt x="507" y="4798"/>
                    </a:cubicBezTo>
                    <a:lnTo>
                      <a:pt x="507" y="4426"/>
                    </a:lnTo>
                    <a:cubicBezTo>
                      <a:pt x="566" y="4306"/>
                      <a:pt x="566" y="4232"/>
                      <a:pt x="566" y="4113"/>
                    </a:cubicBezTo>
                    <a:cubicBezTo>
                      <a:pt x="626" y="3860"/>
                      <a:pt x="685" y="3621"/>
                      <a:pt x="805" y="3368"/>
                    </a:cubicBezTo>
                    <a:cubicBezTo>
                      <a:pt x="939" y="2936"/>
                      <a:pt x="1177" y="2504"/>
                      <a:pt x="1430" y="2131"/>
                    </a:cubicBezTo>
                    <a:cubicBezTo>
                      <a:pt x="1743" y="1759"/>
                      <a:pt x="2056" y="1387"/>
                      <a:pt x="2428" y="1133"/>
                    </a:cubicBezTo>
                    <a:cubicBezTo>
                      <a:pt x="2801" y="880"/>
                      <a:pt x="3173" y="701"/>
                      <a:pt x="3605" y="582"/>
                    </a:cubicBezTo>
                    <a:cubicBezTo>
                      <a:pt x="3978" y="448"/>
                      <a:pt x="4350" y="388"/>
                      <a:pt x="4723" y="388"/>
                    </a:cubicBezTo>
                    <a:cubicBezTo>
                      <a:pt x="4941" y="371"/>
                      <a:pt x="5149" y="364"/>
                      <a:pt x="5345" y="364"/>
                    </a:cubicBezTo>
                    <a:cubicBezTo>
                      <a:pt x="5817" y="364"/>
                      <a:pt x="6220" y="406"/>
                      <a:pt x="6525" y="448"/>
                    </a:cubicBezTo>
                    <a:cubicBezTo>
                      <a:pt x="6704" y="508"/>
                      <a:pt x="6898" y="508"/>
                      <a:pt x="7017" y="582"/>
                    </a:cubicBezTo>
                    <a:lnTo>
                      <a:pt x="7211" y="582"/>
                    </a:lnTo>
                    <a:cubicBezTo>
                      <a:pt x="7228" y="599"/>
                      <a:pt x="7245" y="606"/>
                      <a:pt x="7260" y="606"/>
                    </a:cubicBezTo>
                    <a:cubicBezTo>
                      <a:pt x="7299" y="606"/>
                      <a:pt x="7330" y="561"/>
                      <a:pt x="7330" y="508"/>
                    </a:cubicBezTo>
                    <a:cubicBezTo>
                      <a:pt x="7330" y="448"/>
                      <a:pt x="7330" y="388"/>
                      <a:pt x="7270" y="388"/>
                    </a:cubicBezTo>
                    <a:cubicBezTo>
                      <a:pt x="7270" y="388"/>
                      <a:pt x="7211" y="329"/>
                      <a:pt x="7076" y="329"/>
                    </a:cubicBezTo>
                    <a:cubicBezTo>
                      <a:pt x="6957" y="269"/>
                      <a:pt x="6764" y="210"/>
                      <a:pt x="6585" y="210"/>
                    </a:cubicBezTo>
                    <a:cubicBezTo>
                      <a:pt x="6231" y="100"/>
                      <a:pt x="5708" y="0"/>
                      <a:pt x="512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0194;p63"/>
              <p:cNvSpPr/>
              <p:nvPr/>
            </p:nvSpPr>
            <p:spPr>
              <a:xfrm>
                <a:off x="6965214" y="3805269"/>
                <a:ext cx="230531" cy="197745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339" extrusionOk="0">
                    <a:moveTo>
                      <a:pt x="7315" y="1"/>
                    </a:moveTo>
                    <a:cubicBezTo>
                      <a:pt x="7255" y="1"/>
                      <a:pt x="7196" y="1"/>
                      <a:pt x="7196" y="75"/>
                    </a:cubicBezTo>
                    <a:cubicBezTo>
                      <a:pt x="7196" y="75"/>
                      <a:pt x="7136" y="254"/>
                      <a:pt x="7017" y="627"/>
                    </a:cubicBezTo>
                    <a:cubicBezTo>
                      <a:pt x="6943" y="999"/>
                      <a:pt x="6764" y="1491"/>
                      <a:pt x="6570" y="2057"/>
                    </a:cubicBezTo>
                    <a:cubicBezTo>
                      <a:pt x="6511" y="2176"/>
                      <a:pt x="6451" y="2370"/>
                      <a:pt x="6391" y="2489"/>
                    </a:cubicBezTo>
                    <a:cubicBezTo>
                      <a:pt x="6332" y="2548"/>
                      <a:pt x="6272" y="2608"/>
                      <a:pt x="6272" y="2682"/>
                    </a:cubicBezTo>
                    <a:cubicBezTo>
                      <a:pt x="6198" y="2742"/>
                      <a:pt x="6138" y="2742"/>
                      <a:pt x="6079" y="2802"/>
                    </a:cubicBezTo>
                    <a:cubicBezTo>
                      <a:pt x="6000" y="2839"/>
                      <a:pt x="5910" y="2853"/>
                      <a:pt x="5812" y="2853"/>
                    </a:cubicBezTo>
                    <a:cubicBezTo>
                      <a:pt x="5594" y="2853"/>
                      <a:pt x="5337" y="2783"/>
                      <a:pt x="5080" y="2742"/>
                    </a:cubicBezTo>
                    <a:cubicBezTo>
                      <a:pt x="4648" y="2682"/>
                      <a:pt x="4276" y="2682"/>
                      <a:pt x="3844" y="2608"/>
                    </a:cubicBezTo>
                    <a:lnTo>
                      <a:pt x="3218" y="2608"/>
                    </a:lnTo>
                    <a:cubicBezTo>
                      <a:pt x="2980" y="2608"/>
                      <a:pt x="2786" y="2682"/>
                      <a:pt x="2548" y="2682"/>
                    </a:cubicBezTo>
                    <a:cubicBezTo>
                      <a:pt x="1728" y="2861"/>
                      <a:pt x="924" y="3353"/>
                      <a:pt x="432" y="4038"/>
                    </a:cubicBezTo>
                    <a:cubicBezTo>
                      <a:pt x="239" y="4411"/>
                      <a:pt x="60" y="4783"/>
                      <a:pt x="0" y="5155"/>
                    </a:cubicBezTo>
                    <a:cubicBezTo>
                      <a:pt x="0" y="5349"/>
                      <a:pt x="0" y="5588"/>
                      <a:pt x="60" y="5781"/>
                    </a:cubicBezTo>
                    <a:cubicBezTo>
                      <a:pt x="120" y="5960"/>
                      <a:pt x="239" y="6094"/>
                      <a:pt x="432" y="6213"/>
                    </a:cubicBezTo>
                    <a:cubicBezTo>
                      <a:pt x="584" y="6307"/>
                      <a:pt x="750" y="6338"/>
                      <a:pt x="908" y="6338"/>
                    </a:cubicBezTo>
                    <a:cubicBezTo>
                      <a:pt x="1075" y="6338"/>
                      <a:pt x="1233" y="6303"/>
                      <a:pt x="1356" y="6273"/>
                    </a:cubicBezTo>
                    <a:cubicBezTo>
                      <a:pt x="1609" y="6154"/>
                      <a:pt x="1803" y="6034"/>
                      <a:pt x="1982" y="5900"/>
                    </a:cubicBezTo>
                    <a:cubicBezTo>
                      <a:pt x="2101" y="5781"/>
                      <a:pt x="2235" y="5662"/>
                      <a:pt x="2295" y="5588"/>
                    </a:cubicBezTo>
                    <a:cubicBezTo>
                      <a:pt x="2354" y="5528"/>
                      <a:pt x="2354" y="5468"/>
                      <a:pt x="2354" y="5468"/>
                    </a:cubicBezTo>
                    <a:cubicBezTo>
                      <a:pt x="2414" y="5409"/>
                      <a:pt x="2414" y="5409"/>
                      <a:pt x="2354" y="5349"/>
                    </a:cubicBezTo>
                    <a:lnTo>
                      <a:pt x="2235" y="5349"/>
                    </a:lnTo>
                    <a:cubicBezTo>
                      <a:pt x="2235" y="5349"/>
                      <a:pt x="2175" y="5409"/>
                      <a:pt x="2101" y="5468"/>
                    </a:cubicBezTo>
                    <a:cubicBezTo>
                      <a:pt x="2041" y="5528"/>
                      <a:pt x="1982" y="5662"/>
                      <a:pt x="1863" y="5781"/>
                    </a:cubicBezTo>
                    <a:cubicBezTo>
                      <a:pt x="1669" y="5841"/>
                      <a:pt x="1550" y="5960"/>
                      <a:pt x="1296" y="6034"/>
                    </a:cubicBezTo>
                    <a:cubicBezTo>
                      <a:pt x="1201" y="6058"/>
                      <a:pt x="1103" y="6073"/>
                      <a:pt x="1004" y="6073"/>
                    </a:cubicBezTo>
                    <a:cubicBezTo>
                      <a:pt x="855" y="6073"/>
                      <a:pt x="703" y="6040"/>
                      <a:pt x="552" y="5960"/>
                    </a:cubicBezTo>
                    <a:cubicBezTo>
                      <a:pt x="492" y="5900"/>
                      <a:pt x="373" y="5781"/>
                      <a:pt x="313" y="5662"/>
                    </a:cubicBezTo>
                    <a:lnTo>
                      <a:pt x="313" y="5215"/>
                    </a:lnTo>
                    <a:cubicBezTo>
                      <a:pt x="373" y="4917"/>
                      <a:pt x="492" y="4545"/>
                      <a:pt x="745" y="4232"/>
                    </a:cubicBezTo>
                    <a:cubicBezTo>
                      <a:pt x="1118" y="3666"/>
                      <a:pt x="1863" y="3174"/>
                      <a:pt x="2667" y="3055"/>
                    </a:cubicBezTo>
                    <a:cubicBezTo>
                      <a:pt x="2846" y="2980"/>
                      <a:pt x="3039" y="2980"/>
                      <a:pt x="3218" y="2980"/>
                    </a:cubicBezTo>
                    <a:lnTo>
                      <a:pt x="3844" y="2980"/>
                    </a:lnTo>
                    <a:cubicBezTo>
                      <a:pt x="4216" y="2980"/>
                      <a:pt x="4648" y="2980"/>
                      <a:pt x="5021" y="3055"/>
                    </a:cubicBezTo>
                    <a:cubicBezTo>
                      <a:pt x="5214" y="3115"/>
                      <a:pt x="5393" y="3115"/>
                      <a:pt x="5587" y="3115"/>
                    </a:cubicBezTo>
                    <a:cubicBezTo>
                      <a:pt x="5661" y="3139"/>
                      <a:pt x="5748" y="3154"/>
                      <a:pt x="5837" y="3154"/>
                    </a:cubicBezTo>
                    <a:cubicBezTo>
                      <a:pt x="5963" y="3154"/>
                      <a:pt x="6093" y="3125"/>
                      <a:pt x="6198" y="3055"/>
                    </a:cubicBezTo>
                    <a:cubicBezTo>
                      <a:pt x="6332" y="2980"/>
                      <a:pt x="6391" y="2980"/>
                      <a:pt x="6451" y="2861"/>
                    </a:cubicBezTo>
                    <a:cubicBezTo>
                      <a:pt x="6570" y="2802"/>
                      <a:pt x="6570" y="2682"/>
                      <a:pt x="6645" y="2608"/>
                    </a:cubicBezTo>
                    <a:cubicBezTo>
                      <a:pt x="6704" y="2429"/>
                      <a:pt x="6764" y="2310"/>
                      <a:pt x="6823" y="2176"/>
                    </a:cubicBezTo>
                    <a:cubicBezTo>
                      <a:pt x="7017" y="1565"/>
                      <a:pt x="7136" y="1059"/>
                      <a:pt x="7255" y="686"/>
                    </a:cubicBezTo>
                    <a:cubicBezTo>
                      <a:pt x="7315" y="314"/>
                      <a:pt x="7390" y="135"/>
                      <a:pt x="7390" y="135"/>
                    </a:cubicBezTo>
                    <a:cubicBezTo>
                      <a:pt x="7390" y="75"/>
                      <a:pt x="7390" y="1"/>
                      <a:pt x="73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0195;p63"/>
              <p:cNvSpPr/>
              <p:nvPr/>
            </p:nvSpPr>
            <p:spPr>
              <a:xfrm>
                <a:off x="7191689" y="3986731"/>
                <a:ext cx="3472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897" extrusionOk="0">
                    <a:moveTo>
                      <a:pt x="968" y="0"/>
                    </a:moveTo>
                    <a:cubicBezTo>
                      <a:pt x="938" y="0"/>
                      <a:pt x="906" y="8"/>
                      <a:pt x="874" y="24"/>
                    </a:cubicBezTo>
                    <a:cubicBezTo>
                      <a:pt x="740" y="83"/>
                      <a:pt x="562" y="277"/>
                      <a:pt x="427" y="277"/>
                    </a:cubicBezTo>
                    <a:cubicBezTo>
                      <a:pt x="406" y="272"/>
                      <a:pt x="386" y="269"/>
                      <a:pt x="365" y="269"/>
                    </a:cubicBezTo>
                    <a:cubicBezTo>
                      <a:pt x="157" y="269"/>
                      <a:pt x="1" y="532"/>
                      <a:pt x="55" y="709"/>
                    </a:cubicBezTo>
                    <a:cubicBezTo>
                      <a:pt x="142" y="825"/>
                      <a:pt x="247" y="897"/>
                      <a:pt x="364" y="897"/>
                    </a:cubicBezTo>
                    <a:cubicBezTo>
                      <a:pt x="427" y="897"/>
                      <a:pt x="493" y="875"/>
                      <a:pt x="562" y="828"/>
                    </a:cubicBezTo>
                    <a:cubicBezTo>
                      <a:pt x="681" y="709"/>
                      <a:pt x="800" y="649"/>
                      <a:pt x="934" y="515"/>
                    </a:cubicBezTo>
                    <a:cubicBezTo>
                      <a:pt x="1053" y="396"/>
                      <a:pt x="1053" y="277"/>
                      <a:pt x="1113" y="143"/>
                    </a:cubicBezTo>
                    <a:cubicBezTo>
                      <a:pt x="1113" y="56"/>
                      <a:pt x="1049" y="0"/>
                      <a:pt x="968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0196;p63"/>
              <p:cNvSpPr/>
              <p:nvPr/>
            </p:nvSpPr>
            <p:spPr>
              <a:xfrm>
                <a:off x="7162709" y="3988478"/>
                <a:ext cx="23271" cy="16658"/>
              </a:xfrm>
              <a:custGeom>
                <a:avLst/>
                <a:gdLst/>
                <a:ahLst/>
                <a:cxnLst/>
                <a:rect l="l" t="t" r="r" b="b"/>
                <a:pathLst>
                  <a:path w="746" h="534" extrusionOk="0">
                    <a:moveTo>
                      <a:pt x="616" y="1"/>
                    </a:moveTo>
                    <a:cubicBezTo>
                      <a:pt x="572" y="1"/>
                      <a:pt x="532" y="27"/>
                      <a:pt x="492" y="27"/>
                    </a:cubicBezTo>
                    <a:cubicBezTo>
                      <a:pt x="433" y="87"/>
                      <a:pt x="314" y="87"/>
                      <a:pt x="239" y="87"/>
                    </a:cubicBezTo>
                    <a:cubicBezTo>
                      <a:pt x="224" y="79"/>
                      <a:pt x="209" y="76"/>
                      <a:pt x="194" y="76"/>
                    </a:cubicBezTo>
                    <a:cubicBezTo>
                      <a:pt x="91" y="76"/>
                      <a:pt x="1" y="236"/>
                      <a:pt x="1" y="340"/>
                    </a:cubicBezTo>
                    <a:cubicBezTo>
                      <a:pt x="1" y="459"/>
                      <a:pt x="180" y="534"/>
                      <a:pt x="314" y="534"/>
                    </a:cubicBezTo>
                    <a:cubicBezTo>
                      <a:pt x="433" y="459"/>
                      <a:pt x="552" y="400"/>
                      <a:pt x="612" y="281"/>
                    </a:cubicBezTo>
                    <a:cubicBezTo>
                      <a:pt x="686" y="221"/>
                      <a:pt x="746" y="87"/>
                      <a:pt x="686" y="27"/>
                    </a:cubicBezTo>
                    <a:cubicBezTo>
                      <a:pt x="661" y="7"/>
                      <a:pt x="638" y="1"/>
                      <a:pt x="61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197;p63"/>
              <p:cNvSpPr/>
              <p:nvPr/>
            </p:nvSpPr>
            <p:spPr>
              <a:xfrm>
                <a:off x="7207318" y="4253822"/>
                <a:ext cx="23646" cy="3855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236" extrusionOk="0">
                    <a:moveTo>
                      <a:pt x="243" y="1"/>
                    </a:moveTo>
                    <a:cubicBezTo>
                      <a:pt x="145" y="1"/>
                      <a:pt x="61" y="231"/>
                      <a:pt x="61" y="281"/>
                    </a:cubicBezTo>
                    <a:cubicBezTo>
                      <a:pt x="1" y="519"/>
                      <a:pt x="1" y="773"/>
                      <a:pt x="61" y="1026"/>
                    </a:cubicBezTo>
                    <a:cubicBezTo>
                      <a:pt x="81" y="1175"/>
                      <a:pt x="183" y="1235"/>
                      <a:pt x="295" y="1235"/>
                    </a:cubicBezTo>
                    <a:cubicBezTo>
                      <a:pt x="508" y="1235"/>
                      <a:pt x="757" y="1017"/>
                      <a:pt x="552" y="773"/>
                    </a:cubicBezTo>
                    <a:cubicBezTo>
                      <a:pt x="433" y="654"/>
                      <a:pt x="373" y="519"/>
                      <a:pt x="373" y="341"/>
                    </a:cubicBezTo>
                    <a:cubicBezTo>
                      <a:pt x="299" y="221"/>
                      <a:pt x="373" y="87"/>
                      <a:pt x="299" y="28"/>
                    </a:cubicBezTo>
                    <a:cubicBezTo>
                      <a:pt x="280" y="9"/>
                      <a:pt x="261" y="1"/>
                      <a:pt x="243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98;p63"/>
              <p:cNvSpPr/>
              <p:nvPr/>
            </p:nvSpPr>
            <p:spPr>
              <a:xfrm>
                <a:off x="7197585" y="4291443"/>
                <a:ext cx="28263" cy="4304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80" extrusionOk="0">
                    <a:moveTo>
                      <a:pt x="163" y="0"/>
                    </a:moveTo>
                    <a:cubicBezTo>
                      <a:pt x="107" y="0"/>
                      <a:pt x="60" y="33"/>
                      <a:pt x="60" y="133"/>
                    </a:cubicBezTo>
                    <a:cubicBezTo>
                      <a:pt x="0" y="505"/>
                      <a:pt x="60" y="803"/>
                      <a:pt x="179" y="1176"/>
                    </a:cubicBezTo>
                    <a:cubicBezTo>
                      <a:pt x="242" y="1321"/>
                      <a:pt x="349" y="1380"/>
                      <a:pt x="457" y="1380"/>
                    </a:cubicBezTo>
                    <a:cubicBezTo>
                      <a:pt x="680" y="1380"/>
                      <a:pt x="906" y="1129"/>
                      <a:pt x="745" y="878"/>
                    </a:cubicBezTo>
                    <a:cubicBezTo>
                      <a:pt x="551" y="624"/>
                      <a:pt x="432" y="312"/>
                      <a:pt x="313" y="58"/>
                    </a:cubicBezTo>
                    <a:cubicBezTo>
                      <a:pt x="277" y="29"/>
                      <a:pt x="216" y="0"/>
                      <a:pt x="163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199;p63"/>
              <p:cNvSpPr/>
              <p:nvPr/>
            </p:nvSpPr>
            <p:spPr>
              <a:xfrm>
                <a:off x="7552428" y="3986107"/>
                <a:ext cx="20682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933" extrusionOk="0">
                    <a:moveTo>
                      <a:pt x="202" y="0"/>
                    </a:moveTo>
                    <a:cubicBezTo>
                      <a:pt x="103" y="0"/>
                      <a:pt x="0" y="83"/>
                      <a:pt x="37" y="237"/>
                    </a:cubicBezTo>
                    <a:cubicBezTo>
                      <a:pt x="171" y="535"/>
                      <a:pt x="230" y="908"/>
                      <a:pt x="349" y="1221"/>
                    </a:cubicBezTo>
                    <a:cubicBezTo>
                      <a:pt x="409" y="1474"/>
                      <a:pt x="484" y="1727"/>
                      <a:pt x="603" y="1906"/>
                    </a:cubicBezTo>
                    <a:cubicBezTo>
                      <a:pt x="623" y="1926"/>
                      <a:pt x="636" y="1932"/>
                      <a:pt x="645" y="1932"/>
                    </a:cubicBezTo>
                    <a:cubicBezTo>
                      <a:pt x="662" y="1932"/>
                      <a:pt x="662" y="1906"/>
                      <a:pt x="662" y="1906"/>
                    </a:cubicBezTo>
                    <a:cubicBezTo>
                      <a:pt x="662" y="1593"/>
                      <a:pt x="603" y="1280"/>
                      <a:pt x="543" y="1042"/>
                    </a:cubicBezTo>
                    <a:cubicBezTo>
                      <a:pt x="484" y="729"/>
                      <a:pt x="409" y="416"/>
                      <a:pt x="349" y="103"/>
                    </a:cubicBezTo>
                    <a:cubicBezTo>
                      <a:pt x="326" y="34"/>
                      <a:pt x="265" y="0"/>
                      <a:pt x="20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200;p63"/>
              <p:cNvSpPr/>
              <p:nvPr/>
            </p:nvSpPr>
            <p:spPr>
              <a:xfrm>
                <a:off x="7529219" y="3982020"/>
                <a:ext cx="16939" cy="36124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158" extrusionOk="0">
                    <a:moveTo>
                      <a:pt x="177" y="1"/>
                    </a:moveTo>
                    <a:cubicBezTo>
                      <a:pt x="94" y="1"/>
                      <a:pt x="1" y="70"/>
                      <a:pt x="36" y="175"/>
                    </a:cubicBezTo>
                    <a:cubicBezTo>
                      <a:pt x="110" y="488"/>
                      <a:pt x="229" y="800"/>
                      <a:pt x="349" y="1113"/>
                    </a:cubicBezTo>
                    <a:cubicBezTo>
                      <a:pt x="378" y="1143"/>
                      <a:pt x="393" y="1158"/>
                      <a:pt x="401" y="1158"/>
                    </a:cubicBezTo>
                    <a:cubicBezTo>
                      <a:pt x="408" y="1158"/>
                      <a:pt x="408" y="1143"/>
                      <a:pt x="408" y="1113"/>
                    </a:cubicBezTo>
                    <a:cubicBezTo>
                      <a:pt x="542" y="800"/>
                      <a:pt x="349" y="428"/>
                      <a:pt x="289" y="115"/>
                    </a:cubicBezTo>
                    <a:cubicBezTo>
                      <a:pt x="289" y="35"/>
                      <a:pt x="236" y="1"/>
                      <a:pt x="177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201;p63"/>
              <p:cNvSpPr/>
              <p:nvPr/>
            </p:nvSpPr>
            <p:spPr>
              <a:xfrm>
                <a:off x="7524727" y="3921439"/>
                <a:ext cx="23271" cy="40959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313" extrusionOk="0">
                    <a:moveTo>
                      <a:pt x="79" y="0"/>
                    </a:moveTo>
                    <a:cubicBezTo>
                      <a:pt x="45" y="0"/>
                      <a:pt x="1" y="54"/>
                      <a:pt x="1" y="135"/>
                    </a:cubicBezTo>
                    <a:cubicBezTo>
                      <a:pt x="254" y="508"/>
                      <a:pt x="433" y="940"/>
                      <a:pt x="686" y="1312"/>
                    </a:cubicBezTo>
                    <a:lnTo>
                      <a:pt x="746" y="1312"/>
                    </a:lnTo>
                    <a:cubicBezTo>
                      <a:pt x="493" y="880"/>
                      <a:pt x="373" y="448"/>
                      <a:pt x="120" y="76"/>
                    </a:cubicBezTo>
                    <a:cubicBezTo>
                      <a:pt x="120" y="23"/>
                      <a:pt x="102" y="0"/>
                      <a:pt x="7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202;p63"/>
              <p:cNvSpPr/>
              <p:nvPr/>
            </p:nvSpPr>
            <p:spPr>
              <a:xfrm>
                <a:off x="7490444" y="3912299"/>
                <a:ext cx="20838" cy="3110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97" extrusionOk="0">
                    <a:moveTo>
                      <a:pt x="252" y="0"/>
                    </a:moveTo>
                    <a:cubicBezTo>
                      <a:pt x="143" y="0"/>
                      <a:pt x="0" y="91"/>
                      <a:pt x="42" y="175"/>
                    </a:cubicBezTo>
                    <a:cubicBezTo>
                      <a:pt x="161" y="428"/>
                      <a:pt x="296" y="741"/>
                      <a:pt x="534" y="920"/>
                    </a:cubicBezTo>
                    <a:cubicBezTo>
                      <a:pt x="534" y="920"/>
                      <a:pt x="620" y="996"/>
                      <a:pt x="654" y="996"/>
                    </a:cubicBezTo>
                    <a:cubicBezTo>
                      <a:pt x="663" y="996"/>
                      <a:pt x="668" y="992"/>
                      <a:pt x="668" y="980"/>
                    </a:cubicBezTo>
                    <a:cubicBezTo>
                      <a:pt x="668" y="860"/>
                      <a:pt x="608" y="741"/>
                      <a:pt x="534" y="607"/>
                    </a:cubicBezTo>
                    <a:cubicBezTo>
                      <a:pt x="474" y="428"/>
                      <a:pt x="415" y="235"/>
                      <a:pt x="355" y="56"/>
                    </a:cubicBezTo>
                    <a:cubicBezTo>
                      <a:pt x="337" y="16"/>
                      <a:pt x="298" y="0"/>
                      <a:pt x="252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203;p63"/>
              <p:cNvSpPr/>
              <p:nvPr/>
            </p:nvSpPr>
            <p:spPr>
              <a:xfrm>
                <a:off x="7488042" y="3861358"/>
                <a:ext cx="21400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945" extrusionOk="0">
                    <a:moveTo>
                      <a:pt x="96" y="1"/>
                    </a:moveTo>
                    <a:cubicBezTo>
                      <a:pt x="47" y="1"/>
                      <a:pt x="0" y="56"/>
                      <a:pt x="0" y="140"/>
                    </a:cubicBezTo>
                    <a:cubicBezTo>
                      <a:pt x="119" y="318"/>
                      <a:pt x="238" y="512"/>
                      <a:pt x="373" y="631"/>
                    </a:cubicBezTo>
                    <a:cubicBezTo>
                      <a:pt x="432" y="750"/>
                      <a:pt x="492" y="944"/>
                      <a:pt x="611" y="944"/>
                    </a:cubicBezTo>
                    <a:lnTo>
                      <a:pt x="685" y="944"/>
                    </a:lnTo>
                    <a:cubicBezTo>
                      <a:pt x="685" y="810"/>
                      <a:pt x="551" y="691"/>
                      <a:pt x="492" y="572"/>
                    </a:cubicBezTo>
                    <a:cubicBezTo>
                      <a:pt x="432" y="378"/>
                      <a:pt x="313" y="259"/>
                      <a:pt x="179" y="65"/>
                    </a:cubicBezTo>
                    <a:cubicBezTo>
                      <a:pt x="157" y="21"/>
                      <a:pt x="126" y="1"/>
                      <a:pt x="9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204;p63"/>
              <p:cNvSpPr/>
              <p:nvPr/>
            </p:nvSpPr>
            <p:spPr>
              <a:xfrm>
                <a:off x="7492846" y="3959840"/>
                <a:ext cx="20308" cy="2763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886" extrusionOk="0">
                    <a:moveTo>
                      <a:pt x="210" y="1"/>
                    </a:moveTo>
                    <a:cubicBezTo>
                      <a:pt x="101" y="1"/>
                      <a:pt x="0" y="134"/>
                      <a:pt x="84" y="260"/>
                    </a:cubicBezTo>
                    <a:cubicBezTo>
                      <a:pt x="159" y="335"/>
                      <a:pt x="278" y="454"/>
                      <a:pt x="338" y="573"/>
                    </a:cubicBezTo>
                    <a:cubicBezTo>
                      <a:pt x="397" y="707"/>
                      <a:pt x="457" y="826"/>
                      <a:pt x="531" y="886"/>
                    </a:cubicBezTo>
                    <a:cubicBezTo>
                      <a:pt x="591" y="886"/>
                      <a:pt x="591" y="886"/>
                      <a:pt x="651" y="826"/>
                    </a:cubicBezTo>
                    <a:cubicBezTo>
                      <a:pt x="651" y="707"/>
                      <a:pt x="591" y="573"/>
                      <a:pt x="531" y="513"/>
                    </a:cubicBezTo>
                    <a:cubicBezTo>
                      <a:pt x="457" y="335"/>
                      <a:pt x="397" y="200"/>
                      <a:pt x="338" y="81"/>
                    </a:cubicBezTo>
                    <a:cubicBezTo>
                      <a:pt x="303" y="24"/>
                      <a:pt x="256" y="1"/>
                      <a:pt x="210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205;p63"/>
              <p:cNvSpPr/>
              <p:nvPr/>
            </p:nvSpPr>
            <p:spPr>
              <a:xfrm>
                <a:off x="7447675" y="3879482"/>
                <a:ext cx="20869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69" h="974" extrusionOk="0">
                    <a:moveTo>
                      <a:pt x="206" y="1"/>
                    </a:moveTo>
                    <a:cubicBezTo>
                      <a:pt x="115" y="1"/>
                      <a:pt x="1" y="85"/>
                      <a:pt x="43" y="169"/>
                    </a:cubicBezTo>
                    <a:cubicBezTo>
                      <a:pt x="177" y="423"/>
                      <a:pt x="356" y="676"/>
                      <a:pt x="549" y="914"/>
                    </a:cubicBezTo>
                    <a:cubicBezTo>
                      <a:pt x="549" y="974"/>
                      <a:pt x="609" y="974"/>
                      <a:pt x="609" y="974"/>
                    </a:cubicBezTo>
                    <a:lnTo>
                      <a:pt x="668" y="974"/>
                    </a:lnTo>
                    <a:lnTo>
                      <a:pt x="668" y="914"/>
                    </a:lnTo>
                    <a:lnTo>
                      <a:pt x="668" y="855"/>
                    </a:lnTo>
                    <a:cubicBezTo>
                      <a:pt x="549" y="601"/>
                      <a:pt x="356" y="363"/>
                      <a:pt x="296" y="50"/>
                    </a:cubicBezTo>
                    <a:cubicBezTo>
                      <a:pt x="278" y="15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206;p63"/>
              <p:cNvSpPr/>
              <p:nvPr/>
            </p:nvSpPr>
            <p:spPr>
              <a:xfrm>
                <a:off x="7456878" y="3851157"/>
                <a:ext cx="11667" cy="1644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27" extrusionOk="0">
                    <a:moveTo>
                      <a:pt x="145" y="0"/>
                    </a:moveTo>
                    <a:cubicBezTo>
                      <a:pt x="76" y="0"/>
                      <a:pt x="1" y="48"/>
                      <a:pt x="1" y="154"/>
                    </a:cubicBezTo>
                    <a:cubicBezTo>
                      <a:pt x="1" y="273"/>
                      <a:pt x="195" y="467"/>
                      <a:pt x="314" y="526"/>
                    </a:cubicBezTo>
                    <a:cubicBezTo>
                      <a:pt x="373" y="526"/>
                      <a:pt x="373" y="526"/>
                      <a:pt x="373" y="467"/>
                    </a:cubicBezTo>
                    <a:cubicBezTo>
                      <a:pt x="373" y="392"/>
                      <a:pt x="373" y="333"/>
                      <a:pt x="314" y="273"/>
                    </a:cubicBezTo>
                    <a:cubicBezTo>
                      <a:pt x="314" y="213"/>
                      <a:pt x="254" y="154"/>
                      <a:pt x="254" y="94"/>
                    </a:cubicBezTo>
                    <a:cubicBezTo>
                      <a:pt x="254" y="33"/>
                      <a:pt x="202" y="0"/>
                      <a:pt x="145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0207;p63"/>
              <p:cNvSpPr/>
              <p:nvPr/>
            </p:nvSpPr>
            <p:spPr>
              <a:xfrm>
                <a:off x="7442279" y="3789765"/>
                <a:ext cx="28107" cy="332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65" extrusionOk="0">
                    <a:moveTo>
                      <a:pt x="115" y="1"/>
                    </a:moveTo>
                    <a:cubicBezTo>
                      <a:pt x="54" y="1"/>
                      <a:pt x="0" y="52"/>
                      <a:pt x="37" y="126"/>
                    </a:cubicBezTo>
                    <a:cubicBezTo>
                      <a:pt x="216" y="498"/>
                      <a:pt x="529" y="811"/>
                      <a:pt x="901" y="1064"/>
                    </a:cubicBezTo>
                    <a:lnTo>
                      <a:pt x="901" y="1004"/>
                    </a:lnTo>
                    <a:cubicBezTo>
                      <a:pt x="663" y="692"/>
                      <a:pt x="409" y="438"/>
                      <a:pt x="216" y="66"/>
                    </a:cubicBezTo>
                    <a:cubicBezTo>
                      <a:pt x="193" y="20"/>
                      <a:pt x="153" y="1"/>
                      <a:pt x="115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0208;p63"/>
              <p:cNvSpPr/>
              <p:nvPr/>
            </p:nvSpPr>
            <p:spPr>
              <a:xfrm>
                <a:off x="7394301" y="3798157"/>
                <a:ext cx="19871" cy="26422"/>
              </a:xfrm>
              <a:custGeom>
                <a:avLst/>
                <a:gdLst/>
                <a:ahLst/>
                <a:cxnLst/>
                <a:rect l="l" t="t" r="r" b="b"/>
                <a:pathLst>
                  <a:path w="637" h="847" extrusionOk="0">
                    <a:moveTo>
                      <a:pt x="232" y="1"/>
                    </a:moveTo>
                    <a:cubicBezTo>
                      <a:pt x="125" y="1"/>
                      <a:pt x="1" y="85"/>
                      <a:pt x="85" y="169"/>
                    </a:cubicBezTo>
                    <a:cubicBezTo>
                      <a:pt x="204" y="363"/>
                      <a:pt x="264" y="542"/>
                      <a:pt x="398" y="735"/>
                    </a:cubicBezTo>
                    <a:cubicBezTo>
                      <a:pt x="439" y="777"/>
                      <a:pt x="537" y="846"/>
                      <a:pt x="594" y="846"/>
                    </a:cubicBezTo>
                    <a:cubicBezTo>
                      <a:pt x="619" y="846"/>
                      <a:pt x="636" y="832"/>
                      <a:pt x="636" y="795"/>
                    </a:cubicBezTo>
                    <a:lnTo>
                      <a:pt x="636" y="735"/>
                    </a:lnTo>
                    <a:cubicBezTo>
                      <a:pt x="577" y="601"/>
                      <a:pt x="577" y="542"/>
                      <a:pt x="517" y="482"/>
                    </a:cubicBezTo>
                    <a:cubicBezTo>
                      <a:pt x="458" y="363"/>
                      <a:pt x="398" y="229"/>
                      <a:pt x="338" y="50"/>
                    </a:cubicBezTo>
                    <a:cubicBezTo>
                      <a:pt x="317" y="15"/>
                      <a:pt x="276" y="1"/>
                      <a:pt x="232" y="1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0209;p63"/>
              <p:cNvSpPr/>
              <p:nvPr/>
            </p:nvSpPr>
            <p:spPr>
              <a:xfrm>
                <a:off x="7434979" y="3920722"/>
                <a:ext cx="2193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42" extrusionOk="0">
                    <a:moveTo>
                      <a:pt x="216" y="0"/>
                    </a:moveTo>
                    <a:cubicBezTo>
                      <a:pt x="102" y="0"/>
                      <a:pt x="1" y="94"/>
                      <a:pt x="77" y="218"/>
                    </a:cubicBezTo>
                    <a:cubicBezTo>
                      <a:pt x="211" y="531"/>
                      <a:pt x="390" y="903"/>
                      <a:pt x="643" y="1142"/>
                    </a:cubicBezTo>
                    <a:cubicBezTo>
                      <a:pt x="703" y="1142"/>
                      <a:pt x="703" y="1142"/>
                      <a:pt x="703" y="1082"/>
                    </a:cubicBezTo>
                    <a:cubicBezTo>
                      <a:pt x="703" y="903"/>
                      <a:pt x="584" y="769"/>
                      <a:pt x="584" y="590"/>
                    </a:cubicBezTo>
                    <a:cubicBezTo>
                      <a:pt x="524" y="397"/>
                      <a:pt x="450" y="278"/>
                      <a:pt x="390" y="99"/>
                    </a:cubicBezTo>
                    <a:cubicBezTo>
                      <a:pt x="347" y="29"/>
                      <a:pt x="280" y="0"/>
                      <a:pt x="216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0210;p63"/>
              <p:cNvSpPr/>
              <p:nvPr/>
            </p:nvSpPr>
            <p:spPr>
              <a:xfrm>
                <a:off x="7399354" y="3867878"/>
                <a:ext cx="18998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55" extrusionOk="0">
                    <a:moveTo>
                      <a:pt x="159" y="0"/>
                    </a:moveTo>
                    <a:cubicBezTo>
                      <a:pt x="85" y="0"/>
                      <a:pt x="0" y="85"/>
                      <a:pt x="42" y="169"/>
                    </a:cubicBezTo>
                    <a:cubicBezTo>
                      <a:pt x="176" y="422"/>
                      <a:pt x="355" y="601"/>
                      <a:pt x="549" y="854"/>
                    </a:cubicBezTo>
                    <a:cubicBezTo>
                      <a:pt x="608" y="854"/>
                      <a:pt x="608" y="795"/>
                      <a:pt x="608" y="795"/>
                    </a:cubicBezTo>
                    <a:cubicBezTo>
                      <a:pt x="549" y="541"/>
                      <a:pt x="415" y="229"/>
                      <a:pt x="236" y="50"/>
                    </a:cubicBezTo>
                    <a:cubicBezTo>
                      <a:pt x="219" y="15"/>
                      <a:pt x="190" y="0"/>
                      <a:pt x="159" y="0"/>
                    </a:cubicBezTo>
                    <a:close/>
                  </a:path>
                </a:pathLst>
              </a:custGeom>
              <a:solidFill>
                <a:srgbClr val="914A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0211;p63"/>
              <p:cNvSpPr/>
              <p:nvPr/>
            </p:nvSpPr>
            <p:spPr>
              <a:xfrm>
                <a:off x="7316532" y="3445716"/>
                <a:ext cx="11667" cy="1709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548" extrusionOk="0">
                    <a:moveTo>
                      <a:pt x="187" y="0"/>
                    </a:moveTo>
                    <a:cubicBezTo>
                      <a:pt x="94" y="0"/>
                      <a:pt x="1" y="78"/>
                      <a:pt x="31" y="235"/>
                    </a:cubicBezTo>
                    <a:cubicBezTo>
                      <a:pt x="31" y="354"/>
                      <a:pt x="31" y="488"/>
                      <a:pt x="150" y="548"/>
                    </a:cubicBezTo>
                    <a:lnTo>
                      <a:pt x="224" y="548"/>
                    </a:lnTo>
                    <a:cubicBezTo>
                      <a:pt x="344" y="488"/>
                      <a:pt x="344" y="354"/>
                      <a:pt x="344" y="235"/>
                    </a:cubicBezTo>
                    <a:cubicBezTo>
                      <a:pt x="373" y="78"/>
                      <a:pt x="280" y="0"/>
                      <a:pt x="187" y="0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0212;p63"/>
              <p:cNvSpPr/>
              <p:nvPr/>
            </p:nvSpPr>
            <p:spPr>
              <a:xfrm>
                <a:off x="7302151" y="3421602"/>
                <a:ext cx="15161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57" extrusionOk="0">
                    <a:moveTo>
                      <a:pt x="294" y="1"/>
                    </a:moveTo>
                    <a:cubicBezTo>
                      <a:pt x="277" y="1"/>
                      <a:pt x="258" y="3"/>
                      <a:pt x="238" y="10"/>
                    </a:cubicBezTo>
                    <a:cubicBezTo>
                      <a:pt x="60" y="10"/>
                      <a:pt x="0" y="203"/>
                      <a:pt x="119" y="322"/>
                    </a:cubicBezTo>
                    <a:lnTo>
                      <a:pt x="119" y="382"/>
                    </a:lnTo>
                    <a:lnTo>
                      <a:pt x="179" y="382"/>
                    </a:lnTo>
                    <a:cubicBezTo>
                      <a:pt x="179" y="382"/>
                      <a:pt x="179" y="456"/>
                      <a:pt x="238" y="456"/>
                    </a:cubicBezTo>
                    <a:lnTo>
                      <a:pt x="372" y="456"/>
                    </a:lnTo>
                    <a:cubicBezTo>
                      <a:pt x="432" y="382"/>
                      <a:pt x="432" y="382"/>
                      <a:pt x="432" y="322"/>
                    </a:cubicBezTo>
                    <a:cubicBezTo>
                      <a:pt x="486" y="215"/>
                      <a:pt x="443" y="1"/>
                      <a:pt x="294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0213;p63"/>
              <p:cNvSpPr/>
              <p:nvPr/>
            </p:nvSpPr>
            <p:spPr>
              <a:xfrm>
                <a:off x="7301215" y="3442908"/>
                <a:ext cx="9546" cy="1700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45" extrusionOk="0">
                    <a:moveTo>
                      <a:pt x="155" y="1"/>
                    </a:moveTo>
                    <a:cubicBezTo>
                      <a:pt x="78" y="1"/>
                      <a:pt x="0" y="49"/>
                      <a:pt x="30" y="146"/>
                    </a:cubicBezTo>
                    <a:cubicBezTo>
                      <a:pt x="30" y="325"/>
                      <a:pt x="90" y="384"/>
                      <a:pt x="209" y="518"/>
                    </a:cubicBezTo>
                    <a:cubicBezTo>
                      <a:pt x="209" y="538"/>
                      <a:pt x="215" y="545"/>
                      <a:pt x="224" y="545"/>
                    </a:cubicBezTo>
                    <a:cubicBezTo>
                      <a:pt x="242" y="545"/>
                      <a:pt x="268" y="518"/>
                      <a:pt x="268" y="518"/>
                    </a:cubicBezTo>
                    <a:cubicBezTo>
                      <a:pt x="209" y="384"/>
                      <a:pt x="268" y="265"/>
                      <a:pt x="268" y="146"/>
                    </a:cubicBezTo>
                    <a:cubicBezTo>
                      <a:pt x="306" y="49"/>
                      <a:pt x="231" y="1"/>
                      <a:pt x="15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0214;p63"/>
              <p:cNvSpPr/>
              <p:nvPr/>
            </p:nvSpPr>
            <p:spPr>
              <a:xfrm>
                <a:off x="7080573" y="3354657"/>
                <a:ext cx="12478" cy="17064"/>
              </a:xfrm>
              <a:custGeom>
                <a:avLst/>
                <a:gdLst/>
                <a:ahLst/>
                <a:cxnLst/>
                <a:rect l="l" t="t" r="r" b="b"/>
                <a:pathLst>
                  <a:path w="400" h="547" extrusionOk="0">
                    <a:moveTo>
                      <a:pt x="211" y="1"/>
                    </a:moveTo>
                    <a:cubicBezTo>
                      <a:pt x="99" y="1"/>
                      <a:pt x="1" y="106"/>
                      <a:pt x="86" y="234"/>
                    </a:cubicBezTo>
                    <a:cubicBezTo>
                      <a:pt x="146" y="293"/>
                      <a:pt x="265" y="427"/>
                      <a:pt x="340" y="547"/>
                    </a:cubicBezTo>
                    <a:lnTo>
                      <a:pt x="399" y="547"/>
                    </a:lnTo>
                    <a:cubicBezTo>
                      <a:pt x="399" y="368"/>
                      <a:pt x="399" y="234"/>
                      <a:pt x="340" y="55"/>
                    </a:cubicBezTo>
                    <a:cubicBezTo>
                      <a:pt x="302" y="17"/>
                      <a:pt x="255" y="1"/>
                      <a:pt x="211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0215;p63"/>
              <p:cNvSpPr/>
              <p:nvPr/>
            </p:nvSpPr>
            <p:spPr>
              <a:xfrm>
                <a:off x="7058393" y="3336471"/>
                <a:ext cx="18842" cy="164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26" extrusionOk="0">
                    <a:moveTo>
                      <a:pt x="289" y="1"/>
                    </a:moveTo>
                    <a:cubicBezTo>
                      <a:pt x="128" y="1"/>
                      <a:pt x="1" y="157"/>
                      <a:pt x="52" y="325"/>
                    </a:cubicBezTo>
                    <a:cubicBezTo>
                      <a:pt x="52" y="420"/>
                      <a:pt x="167" y="525"/>
                      <a:pt x="281" y="525"/>
                    </a:cubicBezTo>
                    <a:cubicBezTo>
                      <a:pt x="310" y="525"/>
                      <a:pt x="338" y="519"/>
                      <a:pt x="365" y="504"/>
                    </a:cubicBezTo>
                    <a:lnTo>
                      <a:pt x="425" y="444"/>
                    </a:lnTo>
                    <a:cubicBezTo>
                      <a:pt x="604" y="385"/>
                      <a:pt x="604" y="131"/>
                      <a:pt x="425" y="72"/>
                    </a:cubicBezTo>
                    <a:lnTo>
                      <a:pt x="365" y="12"/>
                    </a:lnTo>
                    <a:cubicBezTo>
                      <a:pt x="339" y="4"/>
                      <a:pt x="314" y="1"/>
                      <a:pt x="289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0216;p63"/>
              <p:cNvSpPr/>
              <p:nvPr/>
            </p:nvSpPr>
            <p:spPr>
              <a:xfrm>
                <a:off x="7063727" y="3361926"/>
                <a:ext cx="11667" cy="792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54" extrusionOk="0">
                    <a:moveTo>
                      <a:pt x="135" y="1"/>
                    </a:moveTo>
                    <a:cubicBezTo>
                      <a:pt x="60" y="60"/>
                      <a:pt x="1" y="194"/>
                      <a:pt x="135" y="254"/>
                    </a:cubicBezTo>
                    <a:lnTo>
                      <a:pt x="254" y="254"/>
                    </a:lnTo>
                    <a:cubicBezTo>
                      <a:pt x="373" y="254"/>
                      <a:pt x="313" y="194"/>
                      <a:pt x="313" y="135"/>
                    </a:cubicBezTo>
                    <a:cubicBezTo>
                      <a:pt x="313" y="60"/>
                      <a:pt x="254" y="1"/>
                      <a:pt x="135" y="1"/>
                    </a:cubicBezTo>
                    <a:close/>
                  </a:path>
                </a:pathLst>
              </a:custGeom>
              <a:solidFill>
                <a:srgbClr val="6D38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0217;p63"/>
              <p:cNvSpPr/>
              <p:nvPr/>
            </p:nvSpPr>
            <p:spPr>
              <a:xfrm>
                <a:off x="7738694" y="4404244"/>
                <a:ext cx="49569" cy="6429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61" extrusionOk="0">
                    <a:moveTo>
                      <a:pt x="424" y="1"/>
                    </a:moveTo>
                    <a:cubicBezTo>
                      <a:pt x="181" y="1"/>
                      <a:pt x="0" y="295"/>
                      <a:pt x="159" y="539"/>
                    </a:cubicBezTo>
                    <a:cubicBezTo>
                      <a:pt x="337" y="852"/>
                      <a:pt x="650" y="1046"/>
                      <a:pt x="844" y="1358"/>
                    </a:cubicBezTo>
                    <a:cubicBezTo>
                      <a:pt x="1023" y="1537"/>
                      <a:pt x="1216" y="1850"/>
                      <a:pt x="1395" y="2029"/>
                    </a:cubicBezTo>
                    <a:cubicBezTo>
                      <a:pt x="1413" y="2051"/>
                      <a:pt x="1438" y="2060"/>
                      <a:pt x="1463" y="2060"/>
                    </a:cubicBezTo>
                    <a:cubicBezTo>
                      <a:pt x="1523" y="2060"/>
                      <a:pt x="1589" y="2011"/>
                      <a:pt x="1589" y="1969"/>
                    </a:cubicBezTo>
                    <a:cubicBezTo>
                      <a:pt x="1589" y="1656"/>
                      <a:pt x="1395" y="1284"/>
                      <a:pt x="1276" y="986"/>
                    </a:cubicBezTo>
                    <a:cubicBezTo>
                      <a:pt x="1082" y="673"/>
                      <a:pt x="904" y="301"/>
                      <a:pt x="591" y="47"/>
                    </a:cubicBezTo>
                    <a:cubicBezTo>
                      <a:pt x="534" y="15"/>
                      <a:pt x="478" y="1"/>
                      <a:pt x="4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0218;p63"/>
              <p:cNvSpPr/>
              <p:nvPr/>
            </p:nvSpPr>
            <p:spPr>
              <a:xfrm>
                <a:off x="7722254" y="4394106"/>
                <a:ext cx="11636" cy="1163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73" extrusionOk="0">
                    <a:moveTo>
                      <a:pt x="179" y="0"/>
                    </a:moveTo>
                    <a:cubicBezTo>
                      <a:pt x="120" y="0"/>
                      <a:pt x="0" y="60"/>
                      <a:pt x="0" y="194"/>
                    </a:cubicBezTo>
                    <a:cubicBezTo>
                      <a:pt x="0" y="313"/>
                      <a:pt x="60" y="372"/>
                      <a:pt x="120" y="372"/>
                    </a:cubicBezTo>
                    <a:cubicBezTo>
                      <a:pt x="254" y="372"/>
                      <a:pt x="373" y="372"/>
                      <a:pt x="373" y="253"/>
                    </a:cubicBezTo>
                    <a:cubicBezTo>
                      <a:pt x="373" y="119"/>
                      <a:pt x="313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9;p63"/>
              <p:cNvSpPr/>
              <p:nvPr/>
            </p:nvSpPr>
            <p:spPr>
              <a:xfrm>
                <a:off x="6957321" y="4382470"/>
                <a:ext cx="36717" cy="2514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806" extrusionOk="0">
                    <a:moveTo>
                      <a:pt x="432" y="1"/>
                    </a:moveTo>
                    <a:cubicBezTo>
                      <a:pt x="119" y="1"/>
                      <a:pt x="0" y="373"/>
                      <a:pt x="313" y="567"/>
                    </a:cubicBezTo>
                    <a:cubicBezTo>
                      <a:pt x="432" y="626"/>
                      <a:pt x="626" y="626"/>
                      <a:pt x="805" y="745"/>
                    </a:cubicBezTo>
                    <a:cubicBezTo>
                      <a:pt x="864" y="745"/>
                      <a:pt x="939" y="805"/>
                      <a:pt x="1058" y="805"/>
                    </a:cubicBezTo>
                    <a:lnTo>
                      <a:pt x="1177" y="805"/>
                    </a:lnTo>
                    <a:cubicBezTo>
                      <a:pt x="1117" y="805"/>
                      <a:pt x="1117" y="686"/>
                      <a:pt x="1117" y="686"/>
                    </a:cubicBezTo>
                    <a:cubicBezTo>
                      <a:pt x="1117" y="567"/>
                      <a:pt x="1058" y="492"/>
                      <a:pt x="998" y="433"/>
                    </a:cubicBezTo>
                    <a:cubicBezTo>
                      <a:pt x="864" y="254"/>
                      <a:pt x="685" y="60"/>
                      <a:pt x="4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0220;p63"/>
              <p:cNvSpPr/>
              <p:nvPr/>
            </p:nvSpPr>
            <p:spPr>
              <a:xfrm>
                <a:off x="6941973" y="4376231"/>
                <a:ext cx="13507" cy="1091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0" extrusionOk="0">
                    <a:moveTo>
                      <a:pt x="168" y="0"/>
                    </a:moveTo>
                    <a:cubicBezTo>
                      <a:pt x="77" y="0"/>
                      <a:pt x="0" y="105"/>
                      <a:pt x="0" y="201"/>
                    </a:cubicBezTo>
                    <a:cubicBezTo>
                      <a:pt x="44" y="287"/>
                      <a:pt x="118" y="350"/>
                      <a:pt x="178" y="350"/>
                    </a:cubicBezTo>
                    <a:cubicBezTo>
                      <a:pt x="201" y="350"/>
                      <a:pt x="222" y="340"/>
                      <a:pt x="239" y="320"/>
                    </a:cubicBezTo>
                    <a:lnTo>
                      <a:pt x="313" y="320"/>
                    </a:lnTo>
                    <a:cubicBezTo>
                      <a:pt x="432" y="260"/>
                      <a:pt x="432" y="81"/>
                      <a:pt x="313" y="22"/>
                    </a:cubicBezTo>
                    <a:lnTo>
                      <a:pt x="239" y="22"/>
                    </a:lnTo>
                    <a:cubicBezTo>
                      <a:pt x="215" y="7"/>
                      <a:pt x="191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10221;p63"/>
            <p:cNvSpPr/>
            <p:nvPr/>
          </p:nvSpPr>
          <p:spPr>
            <a:xfrm>
              <a:off x="5591305" y="3259785"/>
              <a:ext cx="508208" cy="137825"/>
            </a:xfrm>
            <a:custGeom>
              <a:avLst/>
              <a:gdLst/>
              <a:ahLst/>
              <a:cxnLst/>
              <a:rect l="l" t="t" r="r" b="b"/>
              <a:pathLst>
                <a:path w="55255" h="14985" extrusionOk="0">
                  <a:moveTo>
                    <a:pt x="0" y="0"/>
                  </a:moveTo>
                  <a:cubicBezTo>
                    <a:pt x="0" y="0"/>
                    <a:pt x="4520" y="9987"/>
                    <a:pt x="25149" y="13632"/>
                  </a:cubicBezTo>
                  <a:cubicBezTo>
                    <a:pt x="31246" y="14633"/>
                    <a:pt x="36334" y="14985"/>
                    <a:pt x="40473" y="14985"/>
                  </a:cubicBezTo>
                  <a:cubicBezTo>
                    <a:pt x="50190" y="14985"/>
                    <a:pt x="54672" y="13049"/>
                    <a:pt x="54672" y="13049"/>
                  </a:cubicBezTo>
                  <a:cubicBezTo>
                    <a:pt x="55255" y="9695"/>
                    <a:pt x="53724" y="9404"/>
                    <a:pt x="53724" y="9404"/>
                  </a:cubicBezTo>
                  <a:cubicBezTo>
                    <a:pt x="53724" y="9404"/>
                    <a:pt x="32803" y="1167"/>
                    <a:pt x="0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0222;p63"/>
            <p:cNvSpPr/>
            <p:nvPr/>
          </p:nvSpPr>
          <p:spPr>
            <a:xfrm>
              <a:off x="5448487" y="2809825"/>
              <a:ext cx="337916" cy="518426"/>
            </a:xfrm>
            <a:custGeom>
              <a:avLst/>
              <a:gdLst/>
              <a:ahLst/>
              <a:cxnLst/>
              <a:rect l="l" t="t" r="r" b="b"/>
              <a:pathLst>
                <a:path w="36740" h="56366" extrusionOk="0">
                  <a:moveTo>
                    <a:pt x="5303" y="0"/>
                  </a:moveTo>
                  <a:cubicBezTo>
                    <a:pt x="5261" y="0"/>
                    <a:pt x="5219" y="2"/>
                    <a:pt x="5176" y="7"/>
                  </a:cubicBezTo>
                  <a:cubicBezTo>
                    <a:pt x="1823" y="590"/>
                    <a:pt x="0" y="7005"/>
                    <a:pt x="1240" y="14877"/>
                  </a:cubicBezTo>
                  <a:cubicBezTo>
                    <a:pt x="2114" y="22750"/>
                    <a:pt x="10643" y="30696"/>
                    <a:pt x="8821" y="32518"/>
                  </a:cubicBezTo>
                  <a:cubicBezTo>
                    <a:pt x="6998" y="34340"/>
                    <a:pt x="5467" y="35215"/>
                    <a:pt x="7581" y="39151"/>
                  </a:cubicBezTo>
                  <a:cubicBezTo>
                    <a:pt x="9915" y="43201"/>
                    <a:pt x="24596" y="56366"/>
                    <a:pt x="29039" y="56366"/>
                  </a:cubicBezTo>
                  <a:cubicBezTo>
                    <a:pt x="29314" y="56366"/>
                    <a:pt x="29550" y="56315"/>
                    <a:pt x="29742" y="56209"/>
                  </a:cubicBezTo>
                  <a:cubicBezTo>
                    <a:pt x="32220" y="54970"/>
                    <a:pt x="36740" y="34632"/>
                    <a:pt x="33386" y="30987"/>
                  </a:cubicBezTo>
                  <a:cubicBezTo>
                    <a:pt x="32310" y="29886"/>
                    <a:pt x="31484" y="29540"/>
                    <a:pt x="30807" y="29540"/>
                  </a:cubicBezTo>
                  <a:cubicBezTo>
                    <a:pt x="29654" y="29540"/>
                    <a:pt x="28931" y="30544"/>
                    <a:pt x="28129" y="30544"/>
                  </a:cubicBezTo>
                  <a:cubicBezTo>
                    <a:pt x="27966" y="30544"/>
                    <a:pt x="27801" y="30503"/>
                    <a:pt x="27628" y="30404"/>
                  </a:cubicBezTo>
                  <a:cubicBezTo>
                    <a:pt x="26097" y="29748"/>
                    <a:pt x="24274" y="14002"/>
                    <a:pt x="19755" y="11816"/>
                  </a:cubicBezTo>
                  <a:cubicBezTo>
                    <a:pt x="18791" y="11400"/>
                    <a:pt x="17967" y="11254"/>
                    <a:pt x="17244" y="11254"/>
                  </a:cubicBezTo>
                  <a:cubicBezTo>
                    <a:pt x="15521" y="11254"/>
                    <a:pt x="14374" y="12086"/>
                    <a:pt x="13277" y="12086"/>
                  </a:cubicBezTo>
                  <a:cubicBezTo>
                    <a:pt x="12816" y="12086"/>
                    <a:pt x="12364" y="11940"/>
                    <a:pt x="11882" y="11524"/>
                  </a:cubicBezTo>
                  <a:cubicBezTo>
                    <a:pt x="9726" y="10015"/>
                    <a:pt x="8278" y="0"/>
                    <a:pt x="5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0223;p63"/>
            <p:cNvSpPr/>
            <p:nvPr/>
          </p:nvSpPr>
          <p:spPr>
            <a:xfrm>
              <a:off x="5496087" y="2902578"/>
              <a:ext cx="248756" cy="527486"/>
            </a:xfrm>
            <a:custGeom>
              <a:avLst/>
              <a:gdLst/>
              <a:ahLst/>
              <a:cxnLst/>
              <a:rect l="l" t="t" r="r" b="b"/>
              <a:pathLst>
                <a:path w="27046" h="57351" extrusionOk="0">
                  <a:moveTo>
                    <a:pt x="475" y="0"/>
                  </a:moveTo>
                  <a:cubicBezTo>
                    <a:pt x="365" y="0"/>
                    <a:pt x="292" y="91"/>
                    <a:pt x="292" y="274"/>
                  </a:cubicBezTo>
                  <a:cubicBezTo>
                    <a:pt x="1" y="565"/>
                    <a:pt x="1" y="857"/>
                    <a:pt x="292" y="1148"/>
                  </a:cubicBezTo>
                  <a:cubicBezTo>
                    <a:pt x="292" y="1148"/>
                    <a:pt x="876" y="1732"/>
                    <a:pt x="2115" y="2971"/>
                  </a:cubicBezTo>
                  <a:cubicBezTo>
                    <a:pt x="2698" y="3554"/>
                    <a:pt x="3354" y="4502"/>
                    <a:pt x="4229" y="5085"/>
                  </a:cubicBezTo>
                  <a:cubicBezTo>
                    <a:pt x="5176" y="6032"/>
                    <a:pt x="6051" y="7199"/>
                    <a:pt x="6999" y="8146"/>
                  </a:cubicBezTo>
                  <a:cubicBezTo>
                    <a:pt x="7874" y="9386"/>
                    <a:pt x="9113" y="10552"/>
                    <a:pt x="9988" y="12083"/>
                  </a:cubicBezTo>
                  <a:cubicBezTo>
                    <a:pt x="10352" y="12374"/>
                    <a:pt x="10352" y="12666"/>
                    <a:pt x="10644" y="13030"/>
                  </a:cubicBezTo>
                  <a:cubicBezTo>
                    <a:pt x="10935" y="13322"/>
                    <a:pt x="11227" y="13614"/>
                    <a:pt x="11518" y="13905"/>
                  </a:cubicBezTo>
                  <a:cubicBezTo>
                    <a:pt x="11810" y="14853"/>
                    <a:pt x="12466" y="15436"/>
                    <a:pt x="13049" y="16311"/>
                  </a:cubicBezTo>
                  <a:cubicBezTo>
                    <a:pt x="13341" y="16967"/>
                    <a:pt x="13997" y="17841"/>
                    <a:pt x="14580" y="18789"/>
                  </a:cubicBezTo>
                  <a:cubicBezTo>
                    <a:pt x="14872" y="19372"/>
                    <a:pt x="15455" y="20320"/>
                    <a:pt x="16111" y="21195"/>
                  </a:cubicBezTo>
                  <a:cubicBezTo>
                    <a:pt x="16402" y="22142"/>
                    <a:pt x="16986" y="22725"/>
                    <a:pt x="17277" y="23600"/>
                  </a:cubicBezTo>
                  <a:cubicBezTo>
                    <a:pt x="17642" y="24548"/>
                    <a:pt x="18225" y="25423"/>
                    <a:pt x="18516" y="26370"/>
                  </a:cubicBezTo>
                  <a:cubicBezTo>
                    <a:pt x="19464" y="28193"/>
                    <a:pt x="20047" y="30015"/>
                    <a:pt x="20922" y="31837"/>
                  </a:cubicBezTo>
                  <a:cubicBezTo>
                    <a:pt x="21578" y="33660"/>
                    <a:pt x="22161" y="35482"/>
                    <a:pt x="22453" y="37305"/>
                  </a:cubicBezTo>
                  <a:cubicBezTo>
                    <a:pt x="23692" y="40658"/>
                    <a:pt x="24275" y="44011"/>
                    <a:pt x="24931" y="47000"/>
                  </a:cubicBezTo>
                  <a:cubicBezTo>
                    <a:pt x="24931" y="48530"/>
                    <a:pt x="25223" y="49770"/>
                    <a:pt x="25223" y="50936"/>
                  </a:cubicBezTo>
                  <a:cubicBezTo>
                    <a:pt x="25514" y="52175"/>
                    <a:pt x="25514" y="53123"/>
                    <a:pt x="25514" y="53998"/>
                  </a:cubicBezTo>
                  <a:cubicBezTo>
                    <a:pt x="25806" y="55820"/>
                    <a:pt x="25806" y="56768"/>
                    <a:pt x="25806" y="56768"/>
                  </a:cubicBezTo>
                  <a:cubicBezTo>
                    <a:pt x="25806" y="57059"/>
                    <a:pt x="25806" y="57351"/>
                    <a:pt x="26097" y="57351"/>
                  </a:cubicBezTo>
                  <a:cubicBezTo>
                    <a:pt x="26389" y="57351"/>
                    <a:pt x="26753" y="57059"/>
                    <a:pt x="26753" y="56768"/>
                  </a:cubicBezTo>
                  <a:cubicBezTo>
                    <a:pt x="26753" y="56768"/>
                    <a:pt x="27045" y="55820"/>
                    <a:pt x="27045" y="53998"/>
                  </a:cubicBezTo>
                  <a:cubicBezTo>
                    <a:pt x="27045" y="52175"/>
                    <a:pt x="26753" y="49770"/>
                    <a:pt x="26389" y="46708"/>
                  </a:cubicBezTo>
                  <a:cubicBezTo>
                    <a:pt x="26389" y="45177"/>
                    <a:pt x="26097" y="43646"/>
                    <a:pt x="25806" y="41824"/>
                  </a:cubicBezTo>
                  <a:cubicBezTo>
                    <a:pt x="25514" y="40366"/>
                    <a:pt x="24931" y="38544"/>
                    <a:pt x="24567" y="36721"/>
                  </a:cubicBezTo>
                  <a:cubicBezTo>
                    <a:pt x="23983" y="34899"/>
                    <a:pt x="23400" y="33077"/>
                    <a:pt x="22744" y="31254"/>
                  </a:cubicBezTo>
                  <a:cubicBezTo>
                    <a:pt x="22161" y="29067"/>
                    <a:pt x="21286" y="27245"/>
                    <a:pt x="20339" y="25423"/>
                  </a:cubicBezTo>
                  <a:cubicBezTo>
                    <a:pt x="20047" y="24548"/>
                    <a:pt x="19756" y="23600"/>
                    <a:pt x="19099" y="22725"/>
                  </a:cubicBezTo>
                  <a:cubicBezTo>
                    <a:pt x="18808" y="21778"/>
                    <a:pt x="18225" y="20903"/>
                    <a:pt x="17642" y="20320"/>
                  </a:cubicBezTo>
                  <a:cubicBezTo>
                    <a:pt x="17277" y="19372"/>
                    <a:pt x="16694" y="18498"/>
                    <a:pt x="16111" y="17550"/>
                  </a:cubicBezTo>
                  <a:cubicBezTo>
                    <a:pt x="15819" y="16675"/>
                    <a:pt x="15163" y="16019"/>
                    <a:pt x="14580" y="15144"/>
                  </a:cubicBezTo>
                  <a:cubicBezTo>
                    <a:pt x="14288" y="14488"/>
                    <a:pt x="13632" y="13614"/>
                    <a:pt x="13049" y="13030"/>
                  </a:cubicBezTo>
                  <a:cubicBezTo>
                    <a:pt x="12758" y="12666"/>
                    <a:pt x="12466" y="12083"/>
                    <a:pt x="12174" y="11791"/>
                  </a:cubicBezTo>
                  <a:cubicBezTo>
                    <a:pt x="11810" y="11500"/>
                    <a:pt x="11518" y="11208"/>
                    <a:pt x="11518" y="10844"/>
                  </a:cubicBezTo>
                  <a:cubicBezTo>
                    <a:pt x="10352" y="9386"/>
                    <a:pt x="9113" y="8146"/>
                    <a:pt x="8165" y="7199"/>
                  </a:cubicBezTo>
                  <a:cubicBezTo>
                    <a:pt x="7290" y="6032"/>
                    <a:pt x="6343" y="5085"/>
                    <a:pt x="5468" y="4210"/>
                  </a:cubicBezTo>
                  <a:cubicBezTo>
                    <a:pt x="4520" y="3262"/>
                    <a:pt x="3646" y="2679"/>
                    <a:pt x="3062" y="2096"/>
                  </a:cubicBezTo>
                  <a:cubicBezTo>
                    <a:pt x="1823" y="857"/>
                    <a:pt x="876" y="274"/>
                    <a:pt x="876" y="274"/>
                  </a:cubicBezTo>
                  <a:cubicBezTo>
                    <a:pt x="730" y="91"/>
                    <a:pt x="584" y="0"/>
                    <a:pt x="47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0224;p63"/>
            <p:cNvSpPr/>
            <p:nvPr/>
          </p:nvSpPr>
          <p:spPr>
            <a:xfrm>
              <a:off x="5482014" y="2927220"/>
              <a:ext cx="134100" cy="105937"/>
            </a:xfrm>
            <a:custGeom>
              <a:avLst/>
              <a:gdLst/>
              <a:ahLst/>
              <a:cxnLst/>
              <a:rect l="l" t="t" r="r" b="b"/>
              <a:pathLst>
                <a:path w="14580" h="11518" extrusionOk="0">
                  <a:moveTo>
                    <a:pt x="13996" y="0"/>
                  </a:moveTo>
                  <a:cubicBezTo>
                    <a:pt x="13704" y="0"/>
                    <a:pt x="13340" y="0"/>
                    <a:pt x="13048" y="292"/>
                  </a:cubicBezTo>
                  <a:cubicBezTo>
                    <a:pt x="13048" y="583"/>
                    <a:pt x="12757" y="583"/>
                    <a:pt x="12757" y="875"/>
                  </a:cubicBezTo>
                  <a:cubicBezTo>
                    <a:pt x="12465" y="1239"/>
                    <a:pt x="12465" y="1239"/>
                    <a:pt x="12465" y="1531"/>
                  </a:cubicBezTo>
                  <a:lnTo>
                    <a:pt x="12174" y="2114"/>
                  </a:lnTo>
                  <a:lnTo>
                    <a:pt x="12174" y="3062"/>
                  </a:lnTo>
                  <a:lnTo>
                    <a:pt x="12174" y="3645"/>
                  </a:lnTo>
                  <a:cubicBezTo>
                    <a:pt x="11882" y="3937"/>
                    <a:pt x="11882" y="3937"/>
                    <a:pt x="11882" y="4228"/>
                  </a:cubicBezTo>
                  <a:lnTo>
                    <a:pt x="11882" y="5467"/>
                  </a:lnTo>
                  <a:cubicBezTo>
                    <a:pt x="11882" y="6342"/>
                    <a:pt x="11882" y="7290"/>
                    <a:pt x="12174" y="8165"/>
                  </a:cubicBezTo>
                  <a:lnTo>
                    <a:pt x="12174" y="8173"/>
                  </a:lnTo>
                  <a:lnTo>
                    <a:pt x="12174" y="8173"/>
                  </a:lnTo>
                  <a:cubicBezTo>
                    <a:pt x="12076" y="8075"/>
                    <a:pt x="11979" y="7970"/>
                    <a:pt x="11882" y="7873"/>
                  </a:cubicBezTo>
                  <a:cubicBezTo>
                    <a:pt x="11518" y="7873"/>
                    <a:pt x="11226" y="7581"/>
                    <a:pt x="10934" y="7581"/>
                  </a:cubicBezTo>
                  <a:cubicBezTo>
                    <a:pt x="10643" y="7581"/>
                    <a:pt x="10351" y="7290"/>
                    <a:pt x="10351" y="7290"/>
                  </a:cubicBezTo>
                  <a:lnTo>
                    <a:pt x="9404" y="6707"/>
                  </a:lnTo>
                  <a:cubicBezTo>
                    <a:pt x="8820" y="6707"/>
                    <a:pt x="8237" y="6342"/>
                    <a:pt x="7581" y="6051"/>
                  </a:cubicBezTo>
                  <a:cubicBezTo>
                    <a:pt x="6998" y="6051"/>
                    <a:pt x="6415" y="5759"/>
                    <a:pt x="5759" y="5759"/>
                  </a:cubicBezTo>
                  <a:cubicBezTo>
                    <a:pt x="5176" y="5467"/>
                    <a:pt x="4884" y="5467"/>
                    <a:pt x="4228" y="5176"/>
                  </a:cubicBezTo>
                  <a:cubicBezTo>
                    <a:pt x="3062" y="4884"/>
                    <a:pt x="1822" y="4884"/>
                    <a:pt x="583" y="4520"/>
                  </a:cubicBezTo>
                  <a:cubicBezTo>
                    <a:pt x="292" y="4520"/>
                    <a:pt x="0" y="4884"/>
                    <a:pt x="0" y="5176"/>
                  </a:cubicBezTo>
                  <a:cubicBezTo>
                    <a:pt x="0" y="5467"/>
                    <a:pt x="0" y="5759"/>
                    <a:pt x="292" y="5759"/>
                  </a:cubicBezTo>
                  <a:cubicBezTo>
                    <a:pt x="1531" y="6051"/>
                    <a:pt x="2406" y="6342"/>
                    <a:pt x="3645" y="6998"/>
                  </a:cubicBezTo>
                  <a:lnTo>
                    <a:pt x="5467" y="7581"/>
                  </a:lnTo>
                  <a:cubicBezTo>
                    <a:pt x="5759" y="7581"/>
                    <a:pt x="6415" y="7873"/>
                    <a:pt x="6998" y="8165"/>
                  </a:cubicBezTo>
                  <a:cubicBezTo>
                    <a:pt x="7581" y="8165"/>
                    <a:pt x="7873" y="8529"/>
                    <a:pt x="8529" y="8821"/>
                  </a:cubicBezTo>
                  <a:lnTo>
                    <a:pt x="9404" y="9112"/>
                  </a:lnTo>
                  <a:cubicBezTo>
                    <a:pt x="9695" y="9112"/>
                    <a:pt x="9695" y="9404"/>
                    <a:pt x="10060" y="9404"/>
                  </a:cubicBezTo>
                  <a:cubicBezTo>
                    <a:pt x="10351" y="9695"/>
                    <a:pt x="10643" y="9695"/>
                    <a:pt x="10934" y="9987"/>
                  </a:cubicBezTo>
                  <a:cubicBezTo>
                    <a:pt x="10934" y="9987"/>
                    <a:pt x="11226" y="9987"/>
                    <a:pt x="11518" y="10351"/>
                  </a:cubicBezTo>
                  <a:cubicBezTo>
                    <a:pt x="11882" y="10351"/>
                    <a:pt x="11882" y="10643"/>
                    <a:pt x="12174" y="10643"/>
                  </a:cubicBezTo>
                  <a:lnTo>
                    <a:pt x="12757" y="11226"/>
                  </a:lnTo>
                  <a:cubicBezTo>
                    <a:pt x="13048" y="11518"/>
                    <a:pt x="13340" y="11518"/>
                    <a:pt x="13704" y="11518"/>
                  </a:cubicBezTo>
                  <a:cubicBezTo>
                    <a:pt x="14288" y="11518"/>
                    <a:pt x="14579" y="10935"/>
                    <a:pt x="14579" y="10351"/>
                  </a:cubicBezTo>
                  <a:lnTo>
                    <a:pt x="14288" y="9112"/>
                  </a:lnTo>
                  <a:lnTo>
                    <a:pt x="13996" y="7873"/>
                  </a:lnTo>
                  <a:cubicBezTo>
                    <a:pt x="13996" y="6998"/>
                    <a:pt x="13704" y="6342"/>
                    <a:pt x="13704" y="5467"/>
                  </a:cubicBezTo>
                  <a:lnTo>
                    <a:pt x="13704" y="4228"/>
                  </a:lnTo>
                  <a:lnTo>
                    <a:pt x="13704" y="3645"/>
                  </a:lnTo>
                  <a:lnTo>
                    <a:pt x="13704" y="3062"/>
                  </a:lnTo>
                  <a:lnTo>
                    <a:pt x="13704" y="2406"/>
                  </a:lnTo>
                  <a:lnTo>
                    <a:pt x="13704" y="1823"/>
                  </a:lnTo>
                  <a:lnTo>
                    <a:pt x="13996" y="1531"/>
                  </a:lnTo>
                  <a:lnTo>
                    <a:pt x="13996" y="875"/>
                  </a:lnTo>
                  <a:lnTo>
                    <a:pt x="13996" y="583"/>
                  </a:lnTo>
                  <a:cubicBezTo>
                    <a:pt x="14288" y="583"/>
                    <a:pt x="13996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0225;p63"/>
            <p:cNvSpPr/>
            <p:nvPr/>
          </p:nvSpPr>
          <p:spPr>
            <a:xfrm>
              <a:off x="5526937" y="3019072"/>
              <a:ext cx="142138" cy="100584"/>
            </a:xfrm>
            <a:custGeom>
              <a:avLst/>
              <a:gdLst/>
              <a:ahLst/>
              <a:cxnLst/>
              <a:rect l="l" t="t" r="r" b="b"/>
              <a:pathLst>
                <a:path w="15454" h="10936" extrusionOk="0">
                  <a:moveTo>
                    <a:pt x="15162" y="1"/>
                  </a:moveTo>
                  <a:cubicBezTo>
                    <a:pt x="14871" y="1"/>
                    <a:pt x="14579" y="1"/>
                    <a:pt x="14288" y="365"/>
                  </a:cubicBezTo>
                  <a:cubicBezTo>
                    <a:pt x="14288" y="949"/>
                    <a:pt x="13923" y="1240"/>
                    <a:pt x="13923" y="1532"/>
                  </a:cubicBezTo>
                  <a:cubicBezTo>
                    <a:pt x="13632" y="1823"/>
                    <a:pt x="13632" y="2188"/>
                    <a:pt x="13632" y="2188"/>
                  </a:cubicBezTo>
                  <a:lnTo>
                    <a:pt x="13632" y="2771"/>
                  </a:lnTo>
                  <a:cubicBezTo>
                    <a:pt x="13340" y="3354"/>
                    <a:pt x="13340" y="3646"/>
                    <a:pt x="13340" y="4010"/>
                  </a:cubicBezTo>
                  <a:lnTo>
                    <a:pt x="13340" y="5176"/>
                  </a:lnTo>
                  <a:lnTo>
                    <a:pt x="13048" y="6416"/>
                  </a:lnTo>
                  <a:lnTo>
                    <a:pt x="13048" y="7655"/>
                  </a:lnTo>
                  <a:lnTo>
                    <a:pt x="13048" y="7871"/>
                  </a:lnTo>
                  <a:lnTo>
                    <a:pt x="13048" y="7871"/>
                  </a:lnTo>
                  <a:cubicBezTo>
                    <a:pt x="12854" y="7785"/>
                    <a:pt x="12660" y="7655"/>
                    <a:pt x="12465" y="7655"/>
                  </a:cubicBezTo>
                  <a:cubicBezTo>
                    <a:pt x="12101" y="7290"/>
                    <a:pt x="11809" y="7290"/>
                    <a:pt x="11518" y="7290"/>
                  </a:cubicBezTo>
                  <a:cubicBezTo>
                    <a:pt x="10934" y="6999"/>
                    <a:pt x="10278" y="6707"/>
                    <a:pt x="9987" y="6416"/>
                  </a:cubicBezTo>
                  <a:cubicBezTo>
                    <a:pt x="9695" y="6416"/>
                    <a:pt x="9404" y="6416"/>
                    <a:pt x="9112" y="6124"/>
                  </a:cubicBezTo>
                  <a:lnTo>
                    <a:pt x="8164" y="6124"/>
                  </a:lnTo>
                  <a:cubicBezTo>
                    <a:pt x="7581" y="5833"/>
                    <a:pt x="6998" y="5833"/>
                    <a:pt x="6342" y="5468"/>
                  </a:cubicBezTo>
                  <a:cubicBezTo>
                    <a:pt x="5759" y="5468"/>
                    <a:pt x="5176" y="5468"/>
                    <a:pt x="4520" y="5176"/>
                  </a:cubicBezTo>
                  <a:lnTo>
                    <a:pt x="583" y="5176"/>
                  </a:lnTo>
                  <a:cubicBezTo>
                    <a:pt x="583" y="5176"/>
                    <a:pt x="292" y="5176"/>
                    <a:pt x="292" y="5468"/>
                  </a:cubicBezTo>
                  <a:cubicBezTo>
                    <a:pt x="0" y="5833"/>
                    <a:pt x="292" y="6124"/>
                    <a:pt x="583" y="6124"/>
                  </a:cubicBezTo>
                  <a:cubicBezTo>
                    <a:pt x="1822" y="6416"/>
                    <a:pt x="2989" y="6707"/>
                    <a:pt x="4228" y="6999"/>
                  </a:cubicBezTo>
                  <a:cubicBezTo>
                    <a:pt x="5176" y="7290"/>
                    <a:pt x="6342" y="7655"/>
                    <a:pt x="7581" y="7947"/>
                  </a:cubicBezTo>
                  <a:cubicBezTo>
                    <a:pt x="8164" y="7947"/>
                    <a:pt x="8456" y="8238"/>
                    <a:pt x="9112" y="8530"/>
                  </a:cubicBezTo>
                  <a:cubicBezTo>
                    <a:pt x="9695" y="8530"/>
                    <a:pt x="10278" y="8821"/>
                    <a:pt x="10934" y="9113"/>
                  </a:cubicBezTo>
                  <a:cubicBezTo>
                    <a:pt x="10934" y="9113"/>
                    <a:pt x="11226" y="9477"/>
                    <a:pt x="11518" y="9477"/>
                  </a:cubicBezTo>
                  <a:cubicBezTo>
                    <a:pt x="11809" y="9769"/>
                    <a:pt x="12101" y="9769"/>
                    <a:pt x="12101" y="9769"/>
                  </a:cubicBezTo>
                  <a:cubicBezTo>
                    <a:pt x="12465" y="10060"/>
                    <a:pt x="12757" y="10060"/>
                    <a:pt x="13048" y="10352"/>
                  </a:cubicBezTo>
                  <a:lnTo>
                    <a:pt x="13632" y="10644"/>
                  </a:lnTo>
                  <a:lnTo>
                    <a:pt x="13632" y="10935"/>
                  </a:lnTo>
                  <a:lnTo>
                    <a:pt x="14579" y="10935"/>
                  </a:lnTo>
                  <a:cubicBezTo>
                    <a:pt x="14871" y="10935"/>
                    <a:pt x="15454" y="10352"/>
                    <a:pt x="15162" y="9769"/>
                  </a:cubicBezTo>
                  <a:lnTo>
                    <a:pt x="15162" y="8821"/>
                  </a:lnTo>
                  <a:lnTo>
                    <a:pt x="15162" y="7655"/>
                  </a:lnTo>
                  <a:cubicBezTo>
                    <a:pt x="15162" y="7290"/>
                    <a:pt x="15162" y="6707"/>
                    <a:pt x="14871" y="6416"/>
                  </a:cubicBezTo>
                  <a:lnTo>
                    <a:pt x="14871" y="5176"/>
                  </a:lnTo>
                  <a:lnTo>
                    <a:pt x="14871" y="4302"/>
                  </a:lnTo>
                  <a:cubicBezTo>
                    <a:pt x="14871" y="3646"/>
                    <a:pt x="15162" y="3354"/>
                    <a:pt x="15162" y="3063"/>
                  </a:cubicBezTo>
                  <a:lnTo>
                    <a:pt x="15162" y="1823"/>
                  </a:lnTo>
                  <a:cubicBezTo>
                    <a:pt x="15162" y="1532"/>
                    <a:pt x="15162" y="1240"/>
                    <a:pt x="15454" y="949"/>
                  </a:cubicBezTo>
                  <a:lnTo>
                    <a:pt x="15454" y="657"/>
                  </a:lnTo>
                  <a:cubicBezTo>
                    <a:pt x="15454" y="365"/>
                    <a:pt x="15162" y="365"/>
                    <a:pt x="15162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0226;p63"/>
            <p:cNvSpPr/>
            <p:nvPr/>
          </p:nvSpPr>
          <p:spPr>
            <a:xfrm>
              <a:off x="5532300" y="3109590"/>
              <a:ext cx="209859" cy="98266"/>
            </a:xfrm>
            <a:custGeom>
              <a:avLst/>
              <a:gdLst/>
              <a:ahLst/>
              <a:cxnLst/>
              <a:rect l="l" t="t" r="r" b="b"/>
              <a:pathLst>
                <a:path w="22817" h="10684" extrusionOk="0">
                  <a:moveTo>
                    <a:pt x="22015" y="1"/>
                  </a:moveTo>
                  <a:cubicBezTo>
                    <a:pt x="21869" y="1"/>
                    <a:pt x="21723" y="74"/>
                    <a:pt x="21577" y="219"/>
                  </a:cubicBezTo>
                  <a:cubicBezTo>
                    <a:pt x="21286" y="511"/>
                    <a:pt x="20994" y="803"/>
                    <a:pt x="20994" y="1459"/>
                  </a:cubicBezTo>
                  <a:cubicBezTo>
                    <a:pt x="20630" y="1459"/>
                    <a:pt x="20630" y="1750"/>
                    <a:pt x="20338" y="1750"/>
                  </a:cubicBezTo>
                  <a:lnTo>
                    <a:pt x="20046" y="2333"/>
                  </a:lnTo>
                  <a:cubicBezTo>
                    <a:pt x="19755" y="2625"/>
                    <a:pt x="19755" y="2917"/>
                    <a:pt x="19463" y="3573"/>
                  </a:cubicBezTo>
                  <a:lnTo>
                    <a:pt x="18807" y="4447"/>
                  </a:lnTo>
                  <a:cubicBezTo>
                    <a:pt x="18516" y="5103"/>
                    <a:pt x="18516" y="5395"/>
                    <a:pt x="18224" y="5687"/>
                  </a:cubicBezTo>
                  <a:cubicBezTo>
                    <a:pt x="18224" y="5978"/>
                    <a:pt x="17933" y="6561"/>
                    <a:pt x="17933" y="6926"/>
                  </a:cubicBezTo>
                  <a:cubicBezTo>
                    <a:pt x="17688" y="7170"/>
                    <a:pt x="17649" y="7620"/>
                    <a:pt x="17470" y="7930"/>
                  </a:cubicBezTo>
                  <a:lnTo>
                    <a:pt x="17470" y="7930"/>
                  </a:lnTo>
                  <a:cubicBezTo>
                    <a:pt x="17215" y="7702"/>
                    <a:pt x="16930" y="7509"/>
                    <a:pt x="16693" y="7509"/>
                  </a:cubicBezTo>
                  <a:cubicBezTo>
                    <a:pt x="16402" y="7217"/>
                    <a:pt x="15819" y="6926"/>
                    <a:pt x="15527" y="6926"/>
                  </a:cubicBezTo>
                  <a:cubicBezTo>
                    <a:pt x="15162" y="6561"/>
                    <a:pt x="14871" y="6561"/>
                    <a:pt x="14288" y="6270"/>
                  </a:cubicBezTo>
                  <a:cubicBezTo>
                    <a:pt x="13996" y="6270"/>
                    <a:pt x="13705" y="5978"/>
                    <a:pt x="13340" y="5978"/>
                  </a:cubicBezTo>
                  <a:lnTo>
                    <a:pt x="12174" y="5687"/>
                  </a:lnTo>
                  <a:cubicBezTo>
                    <a:pt x="11226" y="5395"/>
                    <a:pt x="10643" y="5395"/>
                    <a:pt x="9695" y="5103"/>
                  </a:cubicBezTo>
                  <a:cubicBezTo>
                    <a:pt x="9112" y="5103"/>
                    <a:pt x="8237" y="5103"/>
                    <a:pt x="7290" y="4739"/>
                  </a:cubicBezTo>
                  <a:lnTo>
                    <a:pt x="292" y="4739"/>
                  </a:lnTo>
                  <a:cubicBezTo>
                    <a:pt x="292" y="4739"/>
                    <a:pt x="0" y="5103"/>
                    <a:pt x="0" y="5395"/>
                  </a:cubicBezTo>
                  <a:cubicBezTo>
                    <a:pt x="0" y="5687"/>
                    <a:pt x="0" y="5978"/>
                    <a:pt x="292" y="5978"/>
                  </a:cubicBezTo>
                  <a:lnTo>
                    <a:pt x="2770" y="6270"/>
                  </a:lnTo>
                  <a:lnTo>
                    <a:pt x="4884" y="6270"/>
                  </a:lnTo>
                  <a:cubicBezTo>
                    <a:pt x="5759" y="6561"/>
                    <a:pt x="6415" y="6561"/>
                    <a:pt x="7290" y="6926"/>
                  </a:cubicBezTo>
                  <a:lnTo>
                    <a:pt x="8237" y="6926"/>
                  </a:lnTo>
                  <a:cubicBezTo>
                    <a:pt x="8821" y="6926"/>
                    <a:pt x="9112" y="7217"/>
                    <a:pt x="9404" y="7217"/>
                  </a:cubicBezTo>
                  <a:cubicBezTo>
                    <a:pt x="9695" y="7217"/>
                    <a:pt x="10060" y="7217"/>
                    <a:pt x="10643" y="7509"/>
                  </a:cubicBezTo>
                  <a:lnTo>
                    <a:pt x="11518" y="7801"/>
                  </a:lnTo>
                  <a:lnTo>
                    <a:pt x="12757" y="8092"/>
                  </a:lnTo>
                  <a:cubicBezTo>
                    <a:pt x="13049" y="8092"/>
                    <a:pt x="13340" y="8092"/>
                    <a:pt x="13705" y="8384"/>
                  </a:cubicBezTo>
                  <a:cubicBezTo>
                    <a:pt x="13996" y="8384"/>
                    <a:pt x="14288" y="8748"/>
                    <a:pt x="14579" y="8748"/>
                  </a:cubicBezTo>
                  <a:cubicBezTo>
                    <a:pt x="14871" y="9040"/>
                    <a:pt x="15162" y="9040"/>
                    <a:pt x="15527" y="9331"/>
                  </a:cubicBezTo>
                  <a:cubicBezTo>
                    <a:pt x="15819" y="9331"/>
                    <a:pt x="16110" y="9623"/>
                    <a:pt x="16402" y="9623"/>
                  </a:cubicBezTo>
                  <a:lnTo>
                    <a:pt x="17349" y="10206"/>
                  </a:lnTo>
                  <a:lnTo>
                    <a:pt x="17349" y="10571"/>
                  </a:lnTo>
                  <a:lnTo>
                    <a:pt x="17641" y="10571"/>
                  </a:lnTo>
                  <a:cubicBezTo>
                    <a:pt x="17794" y="10647"/>
                    <a:pt x="17948" y="10684"/>
                    <a:pt x="18090" y="10684"/>
                  </a:cubicBezTo>
                  <a:cubicBezTo>
                    <a:pt x="18490" y="10684"/>
                    <a:pt x="18807" y="10398"/>
                    <a:pt x="18807" y="9915"/>
                  </a:cubicBezTo>
                  <a:cubicBezTo>
                    <a:pt x="19172" y="9623"/>
                    <a:pt x="19172" y="9040"/>
                    <a:pt x="19172" y="8748"/>
                  </a:cubicBezTo>
                  <a:cubicBezTo>
                    <a:pt x="19463" y="8384"/>
                    <a:pt x="19463" y="7801"/>
                    <a:pt x="19755" y="7509"/>
                  </a:cubicBezTo>
                  <a:cubicBezTo>
                    <a:pt x="19755" y="7217"/>
                    <a:pt x="19755" y="6926"/>
                    <a:pt x="20046" y="6270"/>
                  </a:cubicBezTo>
                  <a:lnTo>
                    <a:pt x="20338" y="5395"/>
                  </a:lnTo>
                  <a:lnTo>
                    <a:pt x="20994" y="4156"/>
                  </a:lnTo>
                  <a:cubicBezTo>
                    <a:pt x="20994" y="3864"/>
                    <a:pt x="21286" y="3573"/>
                    <a:pt x="21286" y="2917"/>
                  </a:cubicBezTo>
                  <a:lnTo>
                    <a:pt x="21577" y="2625"/>
                  </a:lnTo>
                  <a:cubicBezTo>
                    <a:pt x="21577" y="2333"/>
                    <a:pt x="21869" y="2042"/>
                    <a:pt x="21869" y="2042"/>
                  </a:cubicBezTo>
                  <a:cubicBezTo>
                    <a:pt x="22160" y="1750"/>
                    <a:pt x="22160" y="1459"/>
                    <a:pt x="22452" y="1094"/>
                  </a:cubicBezTo>
                  <a:lnTo>
                    <a:pt x="22452" y="803"/>
                  </a:lnTo>
                  <a:cubicBezTo>
                    <a:pt x="22816" y="803"/>
                    <a:pt x="22816" y="511"/>
                    <a:pt x="22452" y="219"/>
                  </a:cubicBezTo>
                  <a:cubicBezTo>
                    <a:pt x="22306" y="74"/>
                    <a:pt x="22160" y="1"/>
                    <a:pt x="22015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0227;p63"/>
            <p:cNvSpPr/>
            <p:nvPr/>
          </p:nvSpPr>
          <p:spPr>
            <a:xfrm>
              <a:off x="5610741" y="3186697"/>
              <a:ext cx="136785" cy="92536"/>
            </a:xfrm>
            <a:custGeom>
              <a:avLst/>
              <a:gdLst/>
              <a:ahLst/>
              <a:cxnLst/>
              <a:rect l="l" t="t" r="r" b="b"/>
              <a:pathLst>
                <a:path w="14872" h="10061" extrusionOk="0">
                  <a:moveTo>
                    <a:pt x="14872" y="1"/>
                  </a:moveTo>
                  <a:cubicBezTo>
                    <a:pt x="14580" y="1"/>
                    <a:pt x="14288" y="1"/>
                    <a:pt x="13924" y="365"/>
                  </a:cubicBezTo>
                  <a:cubicBezTo>
                    <a:pt x="13632" y="657"/>
                    <a:pt x="13341" y="948"/>
                    <a:pt x="13341" y="1240"/>
                  </a:cubicBezTo>
                  <a:lnTo>
                    <a:pt x="12758" y="1532"/>
                  </a:lnTo>
                  <a:lnTo>
                    <a:pt x="12466" y="2188"/>
                  </a:lnTo>
                  <a:cubicBezTo>
                    <a:pt x="12466" y="2479"/>
                    <a:pt x="12102" y="2771"/>
                    <a:pt x="12102" y="3354"/>
                  </a:cubicBezTo>
                  <a:lnTo>
                    <a:pt x="11518" y="4302"/>
                  </a:lnTo>
                  <a:cubicBezTo>
                    <a:pt x="11518" y="4885"/>
                    <a:pt x="11227" y="5176"/>
                    <a:pt x="11227" y="5468"/>
                  </a:cubicBezTo>
                  <a:lnTo>
                    <a:pt x="11227" y="6124"/>
                  </a:lnTo>
                  <a:lnTo>
                    <a:pt x="10935" y="6707"/>
                  </a:lnTo>
                  <a:lnTo>
                    <a:pt x="10935" y="7080"/>
                  </a:lnTo>
                  <a:lnTo>
                    <a:pt x="10935" y="7080"/>
                  </a:lnTo>
                  <a:cubicBezTo>
                    <a:pt x="10768" y="6999"/>
                    <a:pt x="10644" y="6999"/>
                    <a:pt x="10644" y="6999"/>
                  </a:cubicBezTo>
                  <a:lnTo>
                    <a:pt x="9696" y="6416"/>
                  </a:lnTo>
                  <a:cubicBezTo>
                    <a:pt x="9405" y="6416"/>
                    <a:pt x="9405" y="6416"/>
                    <a:pt x="9113" y="6124"/>
                  </a:cubicBezTo>
                  <a:cubicBezTo>
                    <a:pt x="8821" y="6124"/>
                    <a:pt x="8457" y="6124"/>
                    <a:pt x="8165" y="5832"/>
                  </a:cubicBezTo>
                  <a:cubicBezTo>
                    <a:pt x="7874" y="5832"/>
                    <a:pt x="7291" y="5468"/>
                    <a:pt x="6634" y="5468"/>
                  </a:cubicBezTo>
                  <a:cubicBezTo>
                    <a:pt x="5760" y="5176"/>
                    <a:pt x="4812" y="4885"/>
                    <a:pt x="3646" y="4593"/>
                  </a:cubicBezTo>
                  <a:cubicBezTo>
                    <a:pt x="2698" y="4302"/>
                    <a:pt x="1532" y="4302"/>
                    <a:pt x="584" y="4010"/>
                  </a:cubicBezTo>
                  <a:cubicBezTo>
                    <a:pt x="293" y="4010"/>
                    <a:pt x="1" y="4302"/>
                    <a:pt x="1" y="4593"/>
                  </a:cubicBezTo>
                  <a:cubicBezTo>
                    <a:pt x="1" y="4885"/>
                    <a:pt x="1" y="5176"/>
                    <a:pt x="293" y="5176"/>
                  </a:cubicBezTo>
                  <a:cubicBezTo>
                    <a:pt x="2407" y="5832"/>
                    <a:pt x="4229" y="6416"/>
                    <a:pt x="6051" y="7290"/>
                  </a:cubicBezTo>
                  <a:cubicBezTo>
                    <a:pt x="6634" y="7290"/>
                    <a:pt x="6999" y="7655"/>
                    <a:pt x="7582" y="7946"/>
                  </a:cubicBezTo>
                  <a:cubicBezTo>
                    <a:pt x="7874" y="7946"/>
                    <a:pt x="7874" y="7946"/>
                    <a:pt x="8165" y="8238"/>
                  </a:cubicBezTo>
                  <a:cubicBezTo>
                    <a:pt x="8457" y="8238"/>
                    <a:pt x="8821" y="8238"/>
                    <a:pt x="8821" y="8529"/>
                  </a:cubicBezTo>
                  <a:lnTo>
                    <a:pt x="9405" y="8821"/>
                  </a:lnTo>
                  <a:lnTo>
                    <a:pt x="9988" y="9113"/>
                  </a:lnTo>
                  <a:cubicBezTo>
                    <a:pt x="10279" y="9113"/>
                    <a:pt x="10279" y="9477"/>
                    <a:pt x="10644" y="9477"/>
                  </a:cubicBezTo>
                  <a:cubicBezTo>
                    <a:pt x="10935" y="9477"/>
                    <a:pt x="10935" y="9769"/>
                    <a:pt x="10935" y="9769"/>
                  </a:cubicBezTo>
                  <a:lnTo>
                    <a:pt x="11227" y="10060"/>
                  </a:lnTo>
                  <a:lnTo>
                    <a:pt x="11810" y="10060"/>
                  </a:lnTo>
                  <a:cubicBezTo>
                    <a:pt x="12466" y="10060"/>
                    <a:pt x="13049" y="9769"/>
                    <a:pt x="13049" y="9113"/>
                  </a:cubicBezTo>
                  <a:cubicBezTo>
                    <a:pt x="12758" y="8821"/>
                    <a:pt x="12758" y="8529"/>
                    <a:pt x="13049" y="8238"/>
                  </a:cubicBezTo>
                  <a:lnTo>
                    <a:pt x="13049" y="6999"/>
                  </a:lnTo>
                  <a:lnTo>
                    <a:pt x="13049" y="6124"/>
                  </a:lnTo>
                  <a:cubicBezTo>
                    <a:pt x="13049" y="5468"/>
                    <a:pt x="13049" y="5176"/>
                    <a:pt x="13341" y="4885"/>
                  </a:cubicBezTo>
                  <a:lnTo>
                    <a:pt x="13632" y="4010"/>
                  </a:lnTo>
                  <a:lnTo>
                    <a:pt x="13632" y="3354"/>
                  </a:lnTo>
                  <a:lnTo>
                    <a:pt x="13924" y="2771"/>
                  </a:lnTo>
                  <a:lnTo>
                    <a:pt x="14288" y="2479"/>
                  </a:lnTo>
                  <a:lnTo>
                    <a:pt x="14288" y="1823"/>
                  </a:lnTo>
                  <a:cubicBezTo>
                    <a:pt x="14580" y="1532"/>
                    <a:pt x="14580" y="1240"/>
                    <a:pt x="14872" y="948"/>
                  </a:cubicBezTo>
                  <a:lnTo>
                    <a:pt x="14872" y="1"/>
                  </a:ln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0228;p63"/>
            <p:cNvSpPr/>
            <p:nvPr/>
          </p:nvSpPr>
          <p:spPr>
            <a:xfrm>
              <a:off x="5987567" y="2925573"/>
              <a:ext cx="170926" cy="138100"/>
            </a:xfrm>
            <a:custGeom>
              <a:avLst/>
              <a:gdLst/>
              <a:ahLst/>
              <a:cxnLst/>
              <a:rect l="l" t="t" r="r" b="b"/>
              <a:pathLst>
                <a:path w="18584" h="15015" extrusionOk="0">
                  <a:moveTo>
                    <a:pt x="10849" y="1"/>
                  </a:moveTo>
                  <a:cubicBezTo>
                    <a:pt x="9764" y="1"/>
                    <a:pt x="8569" y="238"/>
                    <a:pt x="7290" y="762"/>
                  </a:cubicBezTo>
                  <a:cubicBezTo>
                    <a:pt x="0" y="4116"/>
                    <a:pt x="656" y="11114"/>
                    <a:pt x="1823" y="12936"/>
                  </a:cubicBezTo>
                  <a:cubicBezTo>
                    <a:pt x="2718" y="13975"/>
                    <a:pt x="5306" y="15014"/>
                    <a:pt x="8103" y="15014"/>
                  </a:cubicBezTo>
                  <a:cubicBezTo>
                    <a:pt x="10996" y="15014"/>
                    <a:pt x="14114" y="13903"/>
                    <a:pt x="15819" y="10530"/>
                  </a:cubicBezTo>
                  <a:cubicBezTo>
                    <a:pt x="18583" y="5241"/>
                    <a:pt x="15946" y="1"/>
                    <a:pt x="10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0229;p63"/>
            <p:cNvSpPr/>
            <p:nvPr/>
          </p:nvSpPr>
          <p:spPr>
            <a:xfrm>
              <a:off x="5984734" y="2953876"/>
              <a:ext cx="134247" cy="100851"/>
            </a:xfrm>
            <a:custGeom>
              <a:avLst/>
              <a:gdLst/>
              <a:ahLst/>
              <a:cxnLst/>
              <a:rect l="l" t="t" r="r" b="b"/>
              <a:pathLst>
                <a:path w="14596" h="10965" extrusionOk="0">
                  <a:moveTo>
                    <a:pt x="7510" y="0"/>
                  </a:moveTo>
                  <a:cubicBezTo>
                    <a:pt x="5788" y="0"/>
                    <a:pt x="0" y="5388"/>
                    <a:pt x="2787" y="9567"/>
                  </a:cubicBezTo>
                  <a:lnTo>
                    <a:pt x="3661" y="9859"/>
                  </a:lnTo>
                  <a:cubicBezTo>
                    <a:pt x="4396" y="10454"/>
                    <a:pt x="5684" y="10964"/>
                    <a:pt x="7196" y="10964"/>
                  </a:cubicBezTo>
                  <a:cubicBezTo>
                    <a:pt x="8835" y="10964"/>
                    <a:pt x="10737" y="10364"/>
                    <a:pt x="12482" y="8620"/>
                  </a:cubicBezTo>
                  <a:cubicBezTo>
                    <a:pt x="14596" y="6506"/>
                    <a:pt x="14013" y="5267"/>
                    <a:pt x="13721" y="4975"/>
                  </a:cubicBezTo>
                  <a:cubicBezTo>
                    <a:pt x="13586" y="4848"/>
                    <a:pt x="13423" y="4792"/>
                    <a:pt x="13238" y="4792"/>
                  </a:cubicBezTo>
                  <a:cubicBezTo>
                    <a:pt x="11818" y="4792"/>
                    <a:pt x="9113" y="8086"/>
                    <a:pt x="8079" y="8086"/>
                  </a:cubicBezTo>
                  <a:cubicBezTo>
                    <a:pt x="8007" y="8086"/>
                    <a:pt x="7944" y="8070"/>
                    <a:pt x="7889" y="8037"/>
                  </a:cubicBezTo>
                  <a:cubicBezTo>
                    <a:pt x="7015" y="7745"/>
                    <a:pt x="14304" y="2569"/>
                    <a:pt x="12482" y="747"/>
                  </a:cubicBezTo>
                  <a:cubicBezTo>
                    <a:pt x="12317" y="551"/>
                    <a:pt x="12121" y="464"/>
                    <a:pt x="11902" y="464"/>
                  </a:cubicBezTo>
                  <a:cubicBezTo>
                    <a:pt x="10118" y="464"/>
                    <a:pt x="6767" y="6222"/>
                    <a:pt x="5833" y="6222"/>
                  </a:cubicBezTo>
                  <a:cubicBezTo>
                    <a:pt x="5812" y="6222"/>
                    <a:pt x="5793" y="6220"/>
                    <a:pt x="5775" y="6214"/>
                  </a:cubicBezTo>
                  <a:cubicBezTo>
                    <a:pt x="4901" y="5631"/>
                    <a:pt x="8837" y="1039"/>
                    <a:pt x="7889" y="164"/>
                  </a:cubicBezTo>
                  <a:cubicBezTo>
                    <a:pt x="7811" y="53"/>
                    <a:pt x="7680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0230;p63"/>
            <p:cNvSpPr/>
            <p:nvPr/>
          </p:nvSpPr>
          <p:spPr>
            <a:xfrm>
              <a:off x="5965437" y="3131693"/>
              <a:ext cx="172922" cy="133778"/>
            </a:xfrm>
            <a:custGeom>
              <a:avLst/>
              <a:gdLst/>
              <a:ahLst/>
              <a:cxnLst/>
              <a:rect l="l" t="t" r="r" b="b"/>
              <a:pathLst>
                <a:path w="18801" h="14545" extrusionOk="0">
                  <a:moveTo>
                    <a:pt x="10925" y="1"/>
                  </a:moveTo>
                  <a:cubicBezTo>
                    <a:pt x="9778" y="1"/>
                    <a:pt x="8544" y="273"/>
                    <a:pt x="7290" y="878"/>
                  </a:cubicBezTo>
                  <a:cubicBezTo>
                    <a:pt x="1" y="4523"/>
                    <a:pt x="875" y="11156"/>
                    <a:pt x="2115" y="12979"/>
                  </a:cubicBezTo>
                  <a:cubicBezTo>
                    <a:pt x="2878" y="13864"/>
                    <a:pt x="4867" y="14544"/>
                    <a:pt x="7169" y="14544"/>
                  </a:cubicBezTo>
                  <a:cubicBezTo>
                    <a:pt x="10365" y="14544"/>
                    <a:pt x="14161" y="13232"/>
                    <a:pt x="16111" y="9334"/>
                  </a:cubicBezTo>
                  <a:cubicBezTo>
                    <a:pt x="18801" y="4480"/>
                    <a:pt x="15579" y="1"/>
                    <a:pt x="10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0231;p63"/>
            <p:cNvSpPr/>
            <p:nvPr/>
          </p:nvSpPr>
          <p:spPr>
            <a:xfrm>
              <a:off x="5967700" y="3163619"/>
              <a:ext cx="129160" cy="93989"/>
            </a:xfrm>
            <a:custGeom>
              <a:avLst/>
              <a:gdLst/>
              <a:ahLst/>
              <a:cxnLst/>
              <a:rect l="l" t="t" r="r" b="b"/>
              <a:pathLst>
                <a:path w="14043" h="10219" extrusionOk="0">
                  <a:moveTo>
                    <a:pt x="5804" y="0"/>
                  </a:moveTo>
                  <a:cubicBezTo>
                    <a:pt x="4399" y="0"/>
                    <a:pt x="0" y="4409"/>
                    <a:pt x="2816" y="8633"/>
                  </a:cubicBezTo>
                  <a:lnTo>
                    <a:pt x="3399" y="9216"/>
                  </a:lnTo>
                  <a:cubicBezTo>
                    <a:pt x="4105" y="9787"/>
                    <a:pt x="5383" y="10219"/>
                    <a:pt x="6884" y="10219"/>
                  </a:cubicBezTo>
                  <a:cubicBezTo>
                    <a:pt x="8641" y="10219"/>
                    <a:pt x="10703" y="9628"/>
                    <a:pt x="12511" y="7977"/>
                  </a:cubicBezTo>
                  <a:cubicBezTo>
                    <a:pt x="13751" y="6519"/>
                    <a:pt x="14042" y="4988"/>
                    <a:pt x="13751" y="4332"/>
                  </a:cubicBezTo>
                  <a:cubicBezTo>
                    <a:pt x="13641" y="4255"/>
                    <a:pt x="13514" y="4219"/>
                    <a:pt x="13374" y="4219"/>
                  </a:cubicBezTo>
                  <a:cubicBezTo>
                    <a:pt x="12029" y="4219"/>
                    <a:pt x="9428" y="7446"/>
                    <a:pt x="8168" y="7446"/>
                  </a:cubicBezTo>
                  <a:cubicBezTo>
                    <a:pt x="8078" y="7446"/>
                    <a:pt x="7995" y="7429"/>
                    <a:pt x="7919" y="7394"/>
                  </a:cubicBezTo>
                  <a:cubicBezTo>
                    <a:pt x="7336" y="7102"/>
                    <a:pt x="9158" y="5571"/>
                    <a:pt x="10106" y="3749"/>
                  </a:cubicBezTo>
                  <a:cubicBezTo>
                    <a:pt x="11272" y="1635"/>
                    <a:pt x="11564" y="396"/>
                    <a:pt x="10689" y="104"/>
                  </a:cubicBezTo>
                  <a:cubicBezTo>
                    <a:pt x="10657" y="97"/>
                    <a:pt x="10623" y="93"/>
                    <a:pt x="10588" y="93"/>
                  </a:cubicBezTo>
                  <a:cubicBezTo>
                    <a:pt x="9278" y="93"/>
                    <a:pt x="6089" y="5280"/>
                    <a:pt x="5805" y="5280"/>
                  </a:cubicBezTo>
                  <a:cubicBezTo>
                    <a:pt x="5222" y="4988"/>
                    <a:pt x="7044" y="1343"/>
                    <a:pt x="6097" y="104"/>
                  </a:cubicBezTo>
                  <a:cubicBezTo>
                    <a:pt x="6026" y="34"/>
                    <a:pt x="5927" y="0"/>
                    <a:pt x="5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232;p63"/>
            <p:cNvSpPr/>
            <p:nvPr/>
          </p:nvSpPr>
          <p:spPr>
            <a:xfrm>
              <a:off x="5755574" y="2915428"/>
              <a:ext cx="179094" cy="170917"/>
            </a:xfrm>
            <a:custGeom>
              <a:avLst/>
              <a:gdLst/>
              <a:ahLst/>
              <a:cxnLst/>
              <a:rect l="l" t="t" r="r" b="b"/>
              <a:pathLst>
                <a:path w="19472" h="18583" extrusionOk="0">
                  <a:moveTo>
                    <a:pt x="11563" y="0"/>
                  </a:moveTo>
                  <a:cubicBezTo>
                    <a:pt x="10128" y="0"/>
                    <a:pt x="8724" y="450"/>
                    <a:pt x="7654" y="1282"/>
                  </a:cubicBezTo>
                  <a:cubicBezTo>
                    <a:pt x="0" y="7041"/>
                    <a:pt x="7290" y="17392"/>
                    <a:pt x="9112" y="18267"/>
                  </a:cubicBezTo>
                  <a:cubicBezTo>
                    <a:pt x="9422" y="18477"/>
                    <a:pt x="9846" y="18583"/>
                    <a:pt x="10344" y="18583"/>
                  </a:cubicBezTo>
                  <a:cubicBezTo>
                    <a:pt x="12780" y="18583"/>
                    <a:pt x="16964" y="16061"/>
                    <a:pt x="17933" y="10977"/>
                  </a:cubicBezTo>
                  <a:cubicBezTo>
                    <a:pt x="19472" y="3228"/>
                    <a:pt x="15407" y="0"/>
                    <a:pt x="11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233;p63"/>
            <p:cNvSpPr/>
            <p:nvPr/>
          </p:nvSpPr>
          <p:spPr>
            <a:xfrm>
              <a:off x="5803174" y="2943979"/>
              <a:ext cx="102488" cy="131616"/>
            </a:xfrm>
            <a:custGeom>
              <a:avLst/>
              <a:gdLst/>
              <a:ahLst/>
              <a:cxnLst/>
              <a:rect l="l" t="t" r="r" b="b"/>
              <a:pathLst>
                <a:path w="11143" h="14310" extrusionOk="0">
                  <a:moveTo>
                    <a:pt x="4302" y="1"/>
                  </a:moveTo>
                  <a:cubicBezTo>
                    <a:pt x="293" y="1"/>
                    <a:pt x="1" y="12466"/>
                    <a:pt x="5468" y="14288"/>
                  </a:cubicBezTo>
                  <a:cubicBezTo>
                    <a:pt x="5529" y="14302"/>
                    <a:pt x="5593" y="14309"/>
                    <a:pt x="5662" y="14309"/>
                  </a:cubicBezTo>
                  <a:cubicBezTo>
                    <a:pt x="7000" y="14309"/>
                    <a:pt x="9797" y="11664"/>
                    <a:pt x="10352" y="8821"/>
                  </a:cubicBezTo>
                  <a:cubicBezTo>
                    <a:pt x="11143" y="5790"/>
                    <a:pt x="10266" y="2283"/>
                    <a:pt x="9390" y="2283"/>
                  </a:cubicBezTo>
                  <a:cubicBezTo>
                    <a:pt x="9297" y="2283"/>
                    <a:pt x="9204" y="2322"/>
                    <a:pt x="9113" y="2406"/>
                  </a:cubicBezTo>
                  <a:cubicBezTo>
                    <a:pt x="7970" y="3620"/>
                    <a:pt x="7038" y="10361"/>
                    <a:pt x="6178" y="10361"/>
                  </a:cubicBezTo>
                  <a:cubicBezTo>
                    <a:pt x="6160" y="10361"/>
                    <a:pt x="6142" y="10358"/>
                    <a:pt x="6124" y="10352"/>
                  </a:cubicBezTo>
                  <a:cubicBezTo>
                    <a:pt x="5468" y="9987"/>
                    <a:pt x="6416" y="292"/>
                    <a:pt x="4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234;p63"/>
            <p:cNvSpPr/>
            <p:nvPr/>
          </p:nvSpPr>
          <p:spPr>
            <a:xfrm>
              <a:off x="5730767" y="3143273"/>
              <a:ext cx="117333" cy="154601"/>
            </a:xfrm>
            <a:custGeom>
              <a:avLst/>
              <a:gdLst/>
              <a:ahLst/>
              <a:cxnLst/>
              <a:rect l="l" t="t" r="r" b="b"/>
              <a:pathLst>
                <a:path w="12757" h="16809" extrusionOk="0">
                  <a:moveTo>
                    <a:pt x="4754" y="1"/>
                  </a:moveTo>
                  <a:cubicBezTo>
                    <a:pt x="4301" y="1"/>
                    <a:pt x="3834" y="66"/>
                    <a:pt x="3353" y="202"/>
                  </a:cubicBezTo>
                  <a:cubicBezTo>
                    <a:pt x="875" y="785"/>
                    <a:pt x="0" y="4139"/>
                    <a:pt x="583" y="8731"/>
                  </a:cubicBezTo>
                  <a:cubicBezTo>
                    <a:pt x="1166" y="12741"/>
                    <a:pt x="3814" y="16809"/>
                    <a:pt x="6746" y="16809"/>
                  </a:cubicBezTo>
                  <a:cubicBezTo>
                    <a:pt x="7118" y="16809"/>
                    <a:pt x="7495" y="16743"/>
                    <a:pt x="7873" y="16604"/>
                  </a:cubicBezTo>
                  <a:cubicBezTo>
                    <a:pt x="11226" y="15364"/>
                    <a:pt x="12757" y="10553"/>
                    <a:pt x="11226" y="5961"/>
                  </a:cubicBezTo>
                  <a:cubicBezTo>
                    <a:pt x="9665" y="2339"/>
                    <a:pt x="7462" y="1"/>
                    <a:pt x="4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35;p63"/>
            <p:cNvSpPr/>
            <p:nvPr/>
          </p:nvSpPr>
          <p:spPr>
            <a:xfrm>
              <a:off x="5747525" y="3181454"/>
              <a:ext cx="78455" cy="103141"/>
            </a:xfrm>
            <a:custGeom>
              <a:avLst/>
              <a:gdLst/>
              <a:ahLst/>
              <a:cxnLst/>
              <a:rect l="l" t="t" r="r" b="b"/>
              <a:pathLst>
                <a:path w="8530" h="11214" extrusionOk="0">
                  <a:moveTo>
                    <a:pt x="4583" y="0"/>
                  </a:moveTo>
                  <a:cubicBezTo>
                    <a:pt x="3992" y="0"/>
                    <a:pt x="3660" y="680"/>
                    <a:pt x="3937" y="2102"/>
                  </a:cubicBezTo>
                  <a:cubicBezTo>
                    <a:pt x="4229" y="5455"/>
                    <a:pt x="4885" y="6986"/>
                    <a:pt x="4229" y="7277"/>
                  </a:cubicBezTo>
                  <a:cubicBezTo>
                    <a:pt x="3409" y="7277"/>
                    <a:pt x="3101" y="2989"/>
                    <a:pt x="1806" y="2989"/>
                  </a:cubicBezTo>
                  <a:cubicBezTo>
                    <a:pt x="1719" y="2989"/>
                    <a:pt x="1628" y="3008"/>
                    <a:pt x="1531" y="3049"/>
                  </a:cubicBezTo>
                  <a:cubicBezTo>
                    <a:pt x="1" y="3924"/>
                    <a:pt x="584" y="6986"/>
                    <a:pt x="1240" y="8516"/>
                  </a:cubicBezTo>
                  <a:cubicBezTo>
                    <a:pt x="2115" y="10630"/>
                    <a:pt x="3645" y="11213"/>
                    <a:pt x="5468" y="11213"/>
                  </a:cubicBezTo>
                  <a:cubicBezTo>
                    <a:pt x="7582" y="11213"/>
                    <a:pt x="8529" y="5746"/>
                    <a:pt x="6999" y="2393"/>
                  </a:cubicBezTo>
                  <a:cubicBezTo>
                    <a:pt x="6196" y="826"/>
                    <a:pt x="5233" y="0"/>
                    <a:pt x="4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36;p63"/>
            <p:cNvSpPr/>
            <p:nvPr/>
          </p:nvSpPr>
          <p:spPr>
            <a:xfrm>
              <a:off x="5982711" y="3004824"/>
              <a:ext cx="85298" cy="65560"/>
            </a:xfrm>
            <a:custGeom>
              <a:avLst/>
              <a:gdLst/>
              <a:ahLst/>
              <a:cxnLst/>
              <a:rect l="l" t="t" r="r" b="b"/>
              <a:pathLst>
                <a:path w="9274" h="7128" extrusionOk="0">
                  <a:moveTo>
                    <a:pt x="1517" y="1"/>
                  </a:moveTo>
                  <a:cubicBezTo>
                    <a:pt x="1" y="1"/>
                    <a:pt x="264" y="2581"/>
                    <a:pt x="528" y="3372"/>
                  </a:cubicBezTo>
                  <a:cubicBezTo>
                    <a:pt x="1184" y="6725"/>
                    <a:pt x="528" y="6725"/>
                    <a:pt x="820" y="7017"/>
                  </a:cubicBezTo>
                  <a:cubicBezTo>
                    <a:pt x="899" y="7096"/>
                    <a:pt x="1016" y="7127"/>
                    <a:pt x="1170" y="7127"/>
                  </a:cubicBezTo>
                  <a:cubicBezTo>
                    <a:pt x="1722" y="7127"/>
                    <a:pt x="2747" y="6725"/>
                    <a:pt x="4173" y="6725"/>
                  </a:cubicBezTo>
                  <a:cubicBezTo>
                    <a:pt x="5210" y="6725"/>
                    <a:pt x="6337" y="6840"/>
                    <a:pt x="7233" y="6840"/>
                  </a:cubicBezTo>
                  <a:cubicBezTo>
                    <a:pt x="8477" y="6840"/>
                    <a:pt x="9274" y="6619"/>
                    <a:pt x="8765" y="5559"/>
                  </a:cubicBezTo>
                  <a:cubicBezTo>
                    <a:pt x="7991" y="4192"/>
                    <a:pt x="6277" y="3936"/>
                    <a:pt x="5100" y="3936"/>
                  </a:cubicBezTo>
                  <a:cubicBezTo>
                    <a:pt x="4394" y="3936"/>
                    <a:pt x="3881" y="4028"/>
                    <a:pt x="3881" y="4028"/>
                  </a:cubicBezTo>
                  <a:cubicBezTo>
                    <a:pt x="3590" y="1914"/>
                    <a:pt x="3298" y="675"/>
                    <a:pt x="2059" y="92"/>
                  </a:cubicBezTo>
                  <a:cubicBezTo>
                    <a:pt x="1857" y="29"/>
                    <a:pt x="1677" y="1"/>
                    <a:pt x="151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237;p63"/>
            <p:cNvSpPr/>
            <p:nvPr/>
          </p:nvSpPr>
          <p:spPr>
            <a:xfrm>
              <a:off x="5962760" y="3210391"/>
              <a:ext cx="89179" cy="69570"/>
            </a:xfrm>
            <a:custGeom>
              <a:avLst/>
              <a:gdLst/>
              <a:ahLst/>
              <a:cxnLst/>
              <a:rect l="l" t="t" r="r" b="b"/>
              <a:pathLst>
                <a:path w="9696" h="7564" extrusionOk="0">
                  <a:moveTo>
                    <a:pt x="1337" y="1"/>
                  </a:moveTo>
                  <a:cubicBezTo>
                    <a:pt x="0" y="1"/>
                    <a:pt x="0" y="2193"/>
                    <a:pt x="0" y="3256"/>
                  </a:cubicBezTo>
                  <a:cubicBezTo>
                    <a:pt x="0" y="5079"/>
                    <a:pt x="583" y="6537"/>
                    <a:pt x="875" y="6901"/>
                  </a:cubicBezTo>
                  <a:cubicBezTo>
                    <a:pt x="1111" y="7137"/>
                    <a:pt x="1967" y="7564"/>
                    <a:pt x="3405" y="7564"/>
                  </a:cubicBezTo>
                  <a:cubicBezTo>
                    <a:pt x="3744" y="7564"/>
                    <a:pt x="4116" y="7540"/>
                    <a:pt x="4520" y="7484"/>
                  </a:cubicBezTo>
                  <a:cubicBezTo>
                    <a:pt x="6634" y="7484"/>
                    <a:pt x="9695" y="7193"/>
                    <a:pt x="8820" y="5370"/>
                  </a:cubicBezTo>
                  <a:cubicBezTo>
                    <a:pt x="8022" y="4008"/>
                    <a:pt x="6224" y="3766"/>
                    <a:pt x="5047" y="3766"/>
                  </a:cubicBezTo>
                  <a:cubicBezTo>
                    <a:pt x="4397" y="3766"/>
                    <a:pt x="3936" y="3840"/>
                    <a:pt x="3936" y="3840"/>
                  </a:cubicBezTo>
                  <a:cubicBezTo>
                    <a:pt x="3645" y="2017"/>
                    <a:pt x="3353" y="486"/>
                    <a:pt x="2114" y="195"/>
                  </a:cubicBezTo>
                  <a:cubicBezTo>
                    <a:pt x="1815" y="61"/>
                    <a:pt x="1558" y="1"/>
                    <a:pt x="1337" y="1"/>
                  </a:cubicBezTo>
                  <a:close/>
                </a:path>
              </a:pathLst>
            </a:custGeom>
            <a:solidFill>
              <a:srgbClr val="3A7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238;p63"/>
            <p:cNvSpPr/>
            <p:nvPr/>
          </p:nvSpPr>
          <p:spPr>
            <a:xfrm>
              <a:off x="5805860" y="3049922"/>
              <a:ext cx="100575" cy="59002"/>
            </a:xfrm>
            <a:custGeom>
              <a:avLst/>
              <a:gdLst/>
              <a:ahLst/>
              <a:cxnLst/>
              <a:rect l="l" t="t" r="r" b="b"/>
              <a:pathLst>
                <a:path w="10935" h="6415" extrusionOk="0">
                  <a:moveTo>
                    <a:pt x="1531" y="0"/>
                  </a:moveTo>
                  <a:cubicBezTo>
                    <a:pt x="1" y="0"/>
                    <a:pt x="657" y="1822"/>
                    <a:pt x="2479" y="4301"/>
                  </a:cubicBezTo>
                  <a:cubicBezTo>
                    <a:pt x="3645" y="5467"/>
                    <a:pt x="4010" y="6415"/>
                    <a:pt x="4593" y="6415"/>
                  </a:cubicBezTo>
                  <a:cubicBezTo>
                    <a:pt x="5176" y="6415"/>
                    <a:pt x="6124" y="5467"/>
                    <a:pt x="7655" y="4301"/>
                  </a:cubicBezTo>
                  <a:cubicBezTo>
                    <a:pt x="8821" y="3353"/>
                    <a:pt x="10935" y="2479"/>
                    <a:pt x="10352" y="1239"/>
                  </a:cubicBezTo>
                  <a:cubicBezTo>
                    <a:pt x="10067" y="821"/>
                    <a:pt x="9626" y="660"/>
                    <a:pt x="9114" y="660"/>
                  </a:cubicBezTo>
                  <a:cubicBezTo>
                    <a:pt x="7395" y="660"/>
                    <a:pt x="4885" y="2479"/>
                    <a:pt x="4885" y="2479"/>
                  </a:cubicBezTo>
                  <a:cubicBezTo>
                    <a:pt x="4885" y="2479"/>
                    <a:pt x="3354" y="0"/>
                    <a:pt x="1531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39;p63"/>
            <p:cNvSpPr/>
            <p:nvPr/>
          </p:nvSpPr>
          <p:spPr>
            <a:xfrm>
              <a:off x="5749751" y="3251507"/>
              <a:ext cx="101035" cy="60124"/>
            </a:xfrm>
            <a:custGeom>
              <a:avLst/>
              <a:gdLst/>
              <a:ahLst/>
              <a:cxnLst/>
              <a:rect l="l" t="t" r="r" b="b"/>
              <a:pathLst>
                <a:path w="10985" h="6537" extrusionOk="0">
                  <a:moveTo>
                    <a:pt x="8935" y="0"/>
                  </a:moveTo>
                  <a:cubicBezTo>
                    <a:pt x="7897" y="0"/>
                    <a:pt x="6294" y="749"/>
                    <a:pt x="5809" y="3014"/>
                  </a:cubicBezTo>
                  <a:cubicBezTo>
                    <a:pt x="5809" y="3014"/>
                    <a:pt x="4198" y="1875"/>
                    <a:pt x="2851" y="1875"/>
                  </a:cubicBezTo>
                  <a:cubicBezTo>
                    <a:pt x="2363" y="1875"/>
                    <a:pt x="1910" y="2024"/>
                    <a:pt x="1581" y="2431"/>
                  </a:cubicBezTo>
                  <a:cubicBezTo>
                    <a:pt x="0" y="4265"/>
                    <a:pt x="3190" y="6537"/>
                    <a:pt x="5682" y="6537"/>
                  </a:cubicBezTo>
                  <a:cubicBezTo>
                    <a:pt x="6063" y="6537"/>
                    <a:pt x="6428" y="6484"/>
                    <a:pt x="6757" y="6367"/>
                  </a:cubicBezTo>
                  <a:cubicBezTo>
                    <a:pt x="8579" y="6076"/>
                    <a:pt x="10985" y="1775"/>
                    <a:pt x="9745" y="244"/>
                  </a:cubicBezTo>
                  <a:cubicBezTo>
                    <a:pt x="9594" y="93"/>
                    <a:pt x="9299" y="0"/>
                    <a:pt x="893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240;p63"/>
            <p:cNvSpPr/>
            <p:nvPr/>
          </p:nvSpPr>
          <p:spPr>
            <a:xfrm>
              <a:off x="5800497" y="3059304"/>
              <a:ext cx="201140" cy="415690"/>
            </a:xfrm>
            <a:custGeom>
              <a:avLst/>
              <a:gdLst/>
              <a:ahLst/>
              <a:cxnLst/>
              <a:rect l="l" t="t" r="r" b="b"/>
              <a:pathLst>
                <a:path w="21869" h="45196" extrusionOk="0">
                  <a:moveTo>
                    <a:pt x="21131" y="1"/>
                  </a:moveTo>
                  <a:cubicBezTo>
                    <a:pt x="20976" y="1"/>
                    <a:pt x="20812" y="74"/>
                    <a:pt x="20630" y="219"/>
                  </a:cubicBezTo>
                  <a:cubicBezTo>
                    <a:pt x="20630" y="219"/>
                    <a:pt x="20630" y="511"/>
                    <a:pt x="20338" y="802"/>
                  </a:cubicBezTo>
                  <a:cubicBezTo>
                    <a:pt x="20047" y="802"/>
                    <a:pt x="19755" y="1459"/>
                    <a:pt x="19463" y="2042"/>
                  </a:cubicBezTo>
                  <a:cubicBezTo>
                    <a:pt x="19172" y="2333"/>
                    <a:pt x="18516" y="3281"/>
                    <a:pt x="17933" y="3864"/>
                  </a:cubicBezTo>
                  <a:cubicBezTo>
                    <a:pt x="17350" y="4739"/>
                    <a:pt x="16693" y="5395"/>
                    <a:pt x="16110" y="6561"/>
                  </a:cubicBezTo>
                  <a:cubicBezTo>
                    <a:pt x="15527" y="7509"/>
                    <a:pt x="14871" y="8384"/>
                    <a:pt x="14288" y="9623"/>
                  </a:cubicBezTo>
                  <a:cubicBezTo>
                    <a:pt x="13340" y="10862"/>
                    <a:pt x="12757" y="12028"/>
                    <a:pt x="12174" y="13268"/>
                  </a:cubicBezTo>
                  <a:cubicBezTo>
                    <a:pt x="11226" y="14507"/>
                    <a:pt x="10643" y="15673"/>
                    <a:pt x="10060" y="17204"/>
                  </a:cubicBezTo>
                  <a:cubicBezTo>
                    <a:pt x="9112" y="18443"/>
                    <a:pt x="8529" y="19682"/>
                    <a:pt x="7873" y="21140"/>
                  </a:cubicBezTo>
                  <a:cubicBezTo>
                    <a:pt x="7290" y="22671"/>
                    <a:pt x="6707" y="23910"/>
                    <a:pt x="6051" y="25441"/>
                  </a:cubicBezTo>
                  <a:cubicBezTo>
                    <a:pt x="5759" y="26024"/>
                    <a:pt x="5468" y="26607"/>
                    <a:pt x="5176" y="27555"/>
                  </a:cubicBezTo>
                  <a:cubicBezTo>
                    <a:pt x="4884" y="28138"/>
                    <a:pt x="4593" y="28794"/>
                    <a:pt x="4228" y="29377"/>
                  </a:cubicBezTo>
                  <a:cubicBezTo>
                    <a:pt x="3937" y="30252"/>
                    <a:pt x="3645" y="30908"/>
                    <a:pt x="3645" y="31491"/>
                  </a:cubicBezTo>
                  <a:cubicBezTo>
                    <a:pt x="3354" y="32075"/>
                    <a:pt x="3062" y="32731"/>
                    <a:pt x="3062" y="33314"/>
                  </a:cubicBezTo>
                  <a:cubicBezTo>
                    <a:pt x="2406" y="34553"/>
                    <a:pt x="2114" y="35719"/>
                    <a:pt x="1823" y="36959"/>
                  </a:cubicBezTo>
                  <a:cubicBezTo>
                    <a:pt x="1531" y="38198"/>
                    <a:pt x="1240" y="39073"/>
                    <a:pt x="948" y="40020"/>
                  </a:cubicBezTo>
                  <a:cubicBezTo>
                    <a:pt x="584" y="40895"/>
                    <a:pt x="584" y="41843"/>
                    <a:pt x="292" y="42426"/>
                  </a:cubicBezTo>
                  <a:cubicBezTo>
                    <a:pt x="0" y="43665"/>
                    <a:pt x="0" y="44540"/>
                    <a:pt x="0" y="44540"/>
                  </a:cubicBezTo>
                  <a:cubicBezTo>
                    <a:pt x="0" y="44831"/>
                    <a:pt x="0" y="45196"/>
                    <a:pt x="292" y="45196"/>
                  </a:cubicBezTo>
                  <a:cubicBezTo>
                    <a:pt x="584" y="45196"/>
                    <a:pt x="948" y="45196"/>
                    <a:pt x="1240" y="44831"/>
                  </a:cubicBezTo>
                  <a:cubicBezTo>
                    <a:pt x="1240" y="44831"/>
                    <a:pt x="1240" y="43957"/>
                    <a:pt x="1823" y="42717"/>
                  </a:cubicBezTo>
                  <a:cubicBezTo>
                    <a:pt x="1823" y="42134"/>
                    <a:pt x="2114" y="41186"/>
                    <a:pt x="2406" y="40312"/>
                  </a:cubicBezTo>
                  <a:cubicBezTo>
                    <a:pt x="2770" y="39729"/>
                    <a:pt x="3062" y="38489"/>
                    <a:pt x="3354" y="37542"/>
                  </a:cubicBezTo>
                  <a:cubicBezTo>
                    <a:pt x="3937" y="36375"/>
                    <a:pt x="4228" y="35136"/>
                    <a:pt x="4884" y="33897"/>
                  </a:cubicBezTo>
                  <a:cubicBezTo>
                    <a:pt x="4884" y="33314"/>
                    <a:pt x="5176" y="32731"/>
                    <a:pt x="5468" y="32075"/>
                  </a:cubicBezTo>
                  <a:cubicBezTo>
                    <a:pt x="5759" y="31491"/>
                    <a:pt x="6051" y="30908"/>
                    <a:pt x="6415" y="30252"/>
                  </a:cubicBezTo>
                  <a:cubicBezTo>
                    <a:pt x="6707" y="29669"/>
                    <a:pt x="6707" y="29086"/>
                    <a:pt x="6998" y="28138"/>
                  </a:cubicBezTo>
                  <a:cubicBezTo>
                    <a:pt x="7290" y="27555"/>
                    <a:pt x="7582" y="26972"/>
                    <a:pt x="7873" y="26316"/>
                  </a:cubicBezTo>
                  <a:cubicBezTo>
                    <a:pt x="8529" y="24785"/>
                    <a:pt x="9112" y="23619"/>
                    <a:pt x="10060" y="22088"/>
                  </a:cubicBezTo>
                  <a:cubicBezTo>
                    <a:pt x="10643" y="20849"/>
                    <a:pt x="11226" y="19318"/>
                    <a:pt x="11882" y="18152"/>
                  </a:cubicBezTo>
                  <a:cubicBezTo>
                    <a:pt x="12466" y="16912"/>
                    <a:pt x="13340" y="15382"/>
                    <a:pt x="13996" y="14215"/>
                  </a:cubicBezTo>
                  <a:cubicBezTo>
                    <a:pt x="14579" y="12976"/>
                    <a:pt x="15163" y="11737"/>
                    <a:pt x="15819" y="10570"/>
                  </a:cubicBezTo>
                  <a:cubicBezTo>
                    <a:pt x="16402" y="9623"/>
                    <a:pt x="16985" y="8384"/>
                    <a:pt x="17641" y="7509"/>
                  </a:cubicBezTo>
                  <a:cubicBezTo>
                    <a:pt x="18224" y="6561"/>
                    <a:pt x="18807" y="5686"/>
                    <a:pt x="19463" y="4739"/>
                  </a:cubicBezTo>
                  <a:cubicBezTo>
                    <a:pt x="19755" y="3864"/>
                    <a:pt x="20338" y="3281"/>
                    <a:pt x="20630" y="2625"/>
                  </a:cubicBezTo>
                  <a:cubicBezTo>
                    <a:pt x="21286" y="1750"/>
                    <a:pt x="21577" y="802"/>
                    <a:pt x="21577" y="802"/>
                  </a:cubicBezTo>
                  <a:cubicBezTo>
                    <a:pt x="21869" y="511"/>
                    <a:pt x="21869" y="219"/>
                    <a:pt x="21577" y="219"/>
                  </a:cubicBezTo>
                  <a:cubicBezTo>
                    <a:pt x="21432" y="74"/>
                    <a:pt x="21286" y="1"/>
                    <a:pt x="2113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0241;p63"/>
            <p:cNvSpPr/>
            <p:nvPr/>
          </p:nvSpPr>
          <p:spPr>
            <a:xfrm>
              <a:off x="5842735" y="3097522"/>
              <a:ext cx="41582" cy="162262"/>
            </a:xfrm>
            <a:custGeom>
              <a:avLst/>
              <a:gdLst/>
              <a:ahLst/>
              <a:cxnLst/>
              <a:rect l="l" t="t" r="r" b="b"/>
              <a:pathLst>
                <a:path w="4521" h="17642" extrusionOk="0">
                  <a:moveTo>
                    <a:pt x="584" y="1"/>
                  </a:moveTo>
                  <a:cubicBezTo>
                    <a:pt x="292" y="1"/>
                    <a:pt x="292" y="292"/>
                    <a:pt x="292" y="292"/>
                  </a:cubicBezTo>
                  <a:lnTo>
                    <a:pt x="292" y="1240"/>
                  </a:lnTo>
                  <a:cubicBezTo>
                    <a:pt x="292" y="1531"/>
                    <a:pt x="1" y="2406"/>
                    <a:pt x="1" y="3062"/>
                  </a:cubicBezTo>
                  <a:cubicBezTo>
                    <a:pt x="1" y="3937"/>
                    <a:pt x="292" y="4885"/>
                    <a:pt x="292" y="6051"/>
                  </a:cubicBezTo>
                  <a:lnTo>
                    <a:pt x="292" y="7582"/>
                  </a:lnTo>
                  <a:cubicBezTo>
                    <a:pt x="584" y="8238"/>
                    <a:pt x="584" y="8529"/>
                    <a:pt x="584" y="9113"/>
                  </a:cubicBezTo>
                  <a:cubicBezTo>
                    <a:pt x="876" y="10352"/>
                    <a:pt x="1167" y="11227"/>
                    <a:pt x="1459" y="12466"/>
                  </a:cubicBezTo>
                  <a:cubicBezTo>
                    <a:pt x="1459" y="12757"/>
                    <a:pt x="1823" y="13341"/>
                    <a:pt x="1823" y="13705"/>
                  </a:cubicBezTo>
                  <a:cubicBezTo>
                    <a:pt x="2115" y="14288"/>
                    <a:pt x="2115" y="14580"/>
                    <a:pt x="2406" y="14871"/>
                  </a:cubicBezTo>
                  <a:cubicBezTo>
                    <a:pt x="2990" y="16402"/>
                    <a:pt x="3646" y="17350"/>
                    <a:pt x="3646" y="17350"/>
                  </a:cubicBezTo>
                  <a:cubicBezTo>
                    <a:pt x="3646" y="17641"/>
                    <a:pt x="3937" y="17641"/>
                    <a:pt x="4229" y="17641"/>
                  </a:cubicBezTo>
                  <a:cubicBezTo>
                    <a:pt x="4229" y="17641"/>
                    <a:pt x="4520" y="17350"/>
                    <a:pt x="4229" y="16985"/>
                  </a:cubicBezTo>
                  <a:cubicBezTo>
                    <a:pt x="4229" y="16985"/>
                    <a:pt x="3937" y="16111"/>
                    <a:pt x="3646" y="14580"/>
                  </a:cubicBezTo>
                  <a:cubicBezTo>
                    <a:pt x="3281" y="14288"/>
                    <a:pt x="3281" y="13705"/>
                    <a:pt x="2990" y="13341"/>
                  </a:cubicBezTo>
                  <a:cubicBezTo>
                    <a:pt x="2990" y="12757"/>
                    <a:pt x="2990" y="12466"/>
                    <a:pt x="2698" y="11883"/>
                  </a:cubicBezTo>
                  <a:cubicBezTo>
                    <a:pt x="2698" y="11518"/>
                    <a:pt x="2698" y="10935"/>
                    <a:pt x="2406" y="10352"/>
                  </a:cubicBezTo>
                  <a:cubicBezTo>
                    <a:pt x="2406" y="10060"/>
                    <a:pt x="2115" y="9404"/>
                    <a:pt x="2115" y="8821"/>
                  </a:cubicBezTo>
                  <a:cubicBezTo>
                    <a:pt x="2115" y="8529"/>
                    <a:pt x="2115" y="7873"/>
                    <a:pt x="1823" y="7290"/>
                  </a:cubicBezTo>
                  <a:cubicBezTo>
                    <a:pt x="1823" y="6707"/>
                    <a:pt x="1823" y="6415"/>
                    <a:pt x="1459" y="5759"/>
                  </a:cubicBezTo>
                  <a:cubicBezTo>
                    <a:pt x="1459" y="4885"/>
                    <a:pt x="1459" y="3937"/>
                    <a:pt x="1167" y="3062"/>
                  </a:cubicBezTo>
                  <a:lnTo>
                    <a:pt x="1167" y="1240"/>
                  </a:lnTo>
                  <a:cubicBezTo>
                    <a:pt x="1167" y="584"/>
                    <a:pt x="876" y="292"/>
                    <a:pt x="876" y="292"/>
                  </a:cubicBezTo>
                  <a:cubicBezTo>
                    <a:pt x="876" y="292"/>
                    <a:pt x="876" y="1"/>
                    <a:pt x="58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242;p63"/>
            <p:cNvSpPr/>
            <p:nvPr/>
          </p:nvSpPr>
          <p:spPr>
            <a:xfrm>
              <a:off x="5853469" y="3265148"/>
              <a:ext cx="131414" cy="52978"/>
            </a:xfrm>
            <a:custGeom>
              <a:avLst/>
              <a:gdLst/>
              <a:ahLst/>
              <a:cxnLst/>
              <a:rect l="l" t="t" r="r" b="b"/>
              <a:pathLst>
                <a:path w="14288" h="5760" extrusionOk="0">
                  <a:moveTo>
                    <a:pt x="13413" y="0"/>
                  </a:moveTo>
                  <a:cubicBezTo>
                    <a:pt x="13413" y="0"/>
                    <a:pt x="13413" y="292"/>
                    <a:pt x="13048" y="292"/>
                  </a:cubicBezTo>
                  <a:cubicBezTo>
                    <a:pt x="12757" y="584"/>
                    <a:pt x="12174" y="948"/>
                    <a:pt x="11591" y="1240"/>
                  </a:cubicBezTo>
                  <a:cubicBezTo>
                    <a:pt x="10934" y="1531"/>
                    <a:pt x="10351" y="1823"/>
                    <a:pt x="9404" y="2114"/>
                  </a:cubicBezTo>
                  <a:cubicBezTo>
                    <a:pt x="9112" y="2406"/>
                    <a:pt x="8820" y="2771"/>
                    <a:pt x="8529" y="2771"/>
                  </a:cubicBezTo>
                  <a:cubicBezTo>
                    <a:pt x="7946" y="3062"/>
                    <a:pt x="7581" y="3062"/>
                    <a:pt x="7290" y="3354"/>
                  </a:cubicBezTo>
                  <a:cubicBezTo>
                    <a:pt x="6707" y="3354"/>
                    <a:pt x="6415" y="3645"/>
                    <a:pt x="6123" y="3645"/>
                  </a:cubicBezTo>
                  <a:cubicBezTo>
                    <a:pt x="5467" y="3937"/>
                    <a:pt x="5176" y="3937"/>
                    <a:pt x="4884" y="3937"/>
                  </a:cubicBezTo>
                  <a:cubicBezTo>
                    <a:pt x="4301" y="4228"/>
                    <a:pt x="3936" y="4228"/>
                    <a:pt x="3645" y="4228"/>
                  </a:cubicBezTo>
                  <a:cubicBezTo>
                    <a:pt x="3353" y="4228"/>
                    <a:pt x="2770" y="4593"/>
                    <a:pt x="2479" y="4593"/>
                  </a:cubicBezTo>
                  <a:lnTo>
                    <a:pt x="292" y="4593"/>
                  </a:lnTo>
                  <a:cubicBezTo>
                    <a:pt x="0" y="4884"/>
                    <a:pt x="0" y="4884"/>
                    <a:pt x="0" y="5176"/>
                  </a:cubicBezTo>
                  <a:cubicBezTo>
                    <a:pt x="0" y="5176"/>
                    <a:pt x="0" y="5468"/>
                    <a:pt x="292" y="5468"/>
                  </a:cubicBezTo>
                  <a:lnTo>
                    <a:pt x="948" y="5468"/>
                  </a:lnTo>
                  <a:cubicBezTo>
                    <a:pt x="1239" y="5468"/>
                    <a:pt x="1531" y="5759"/>
                    <a:pt x="1531" y="5759"/>
                  </a:cubicBezTo>
                  <a:lnTo>
                    <a:pt x="2770" y="5759"/>
                  </a:lnTo>
                  <a:cubicBezTo>
                    <a:pt x="3062" y="5759"/>
                    <a:pt x="3353" y="5759"/>
                    <a:pt x="3645" y="5468"/>
                  </a:cubicBezTo>
                  <a:lnTo>
                    <a:pt x="5176" y="5468"/>
                  </a:lnTo>
                  <a:cubicBezTo>
                    <a:pt x="5467" y="5468"/>
                    <a:pt x="6123" y="5176"/>
                    <a:pt x="6415" y="5176"/>
                  </a:cubicBezTo>
                  <a:cubicBezTo>
                    <a:pt x="6707" y="4884"/>
                    <a:pt x="7290" y="4884"/>
                    <a:pt x="7581" y="4593"/>
                  </a:cubicBezTo>
                  <a:cubicBezTo>
                    <a:pt x="8237" y="4593"/>
                    <a:pt x="8529" y="4228"/>
                    <a:pt x="9112" y="4228"/>
                  </a:cubicBezTo>
                  <a:cubicBezTo>
                    <a:pt x="9404" y="3937"/>
                    <a:pt x="9768" y="3645"/>
                    <a:pt x="10351" y="3645"/>
                  </a:cubicBezTo>
                  <a:cubicBezTo>
                    <a:pt x="10934" y="3062"/>
                    <a:pt x="11591" y="2771"/>
                    <a:pt x="12174" y="2114"/>
                  </a:cubicBezTo>
                  <a:cubicBezTo>
                    <a:pt x="13413" y="1531"/>
                    <a:pt x="13996" y="584"/>
                    <a:pt x="13996" y="584"/>
                  </a:cubicBezTo>
                  <a:cubicBezTo>
                    <a:pt x="14288" y="584"/>
                    <a:pt x="14288" y="292"/>
                    <a:pt x="13996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243;p63"/>
            <p:cNvSpPr/>
            <p:nvPr/>
          </p:nvSpPr>
          <p:spPr>
            <a:xfrm>
              <a:off x="5805860" y="3302841"/>
              <a:ext cx="36882" cy="68245"/>
            </a:xfrm>
            <a:custGeom>
              <a:avLst/>
              <a:gdLst/>
              <a:ahLst/>
              <a:cxnLst/>
              <a:rect l="l" t="t" r="r" b="b"/>
              <a:pathLst>
                <a:path w="4010" h="7420" extrusionOk="0">
                  <a:moveTo>
                    <a:pt x="441" y="1"/>
                  </a:moveTo>
                  <a:cubicBezTo>
                    <a:pt x="397" y="1"/>
                    <a:pt x="365" y="33"/>
                    <a:pt x="365" y="130"/>
                  </a:cubicBezTo>
                  <a:cubicBezTo>
                    <a:pt x="1" y="130"/>
                    <a:pt x="1" y="130"/>
                    <a:pt x="1" y="495"/>
                  </a:cubicBezTo>
                  <a:lnTo>
                    <a:pt x="1" y="786"/>
                  </a:lnTo>
                  <a:lnTo>
                    <a:pt x="1" y="1661"/>
                  </a:lnTo>
                  <a:cubicBezTo>
                    <a:pt x="1" y="1953"/>
                    <a:pt x="1" y="2609"/>
                    <a:pt x="365" y="2900"/>
                  </a:cubicBezTo>
                  <a:lnTo>
                    <a:pt x="365" y="3484"/>
                  </a:lnTo>
                  <a:cubicBezTo>
                    <a:pt x="657" y="3775"/>
                    <a:pt x="657" y="4140"/>
                    <a:pt x="657" y="4140"/>
                  </a:cubicBezTo>
                  <a:cubicBezTo>
                    <a:pt x="948" y="4723"/>
                    <a:pt x="1240" y="5306"/>
                    <a:pt x="1531" y="5598"/>
                  </a:cubicBezTo>
                  <a:cubicBezTo>
                    <a:pt x="1531" y="5598"/>
                    <a:pt x="1823" y="5962"/>
                    <a:pt x="1823" y="6254"/>
                  </a:cubicBezTo>
                  <a:cubicBezTo>
                    <a:pt x="2187" y="6254"/>
                    <a:pt x="2187" y="6545"/>
                    <a:pt x="2479" y="6545"/>
                  </a:cubicBezTo>
                  <a:cubicBezTo>
                    <a:pt x="2771" y="7128"/>
                    <a:pt x="3354" y="7420"/>
                    <a:pt x="3354" y="7420"/>
                  </a:cubicBezTo>
                  <a:cubicBezTo>
                    <a:pt x="3354" y="7420"/>
                    <a:pt x="3645" y="7420"/>
                    <a:pt x="4010" y="7128"/>
                  </a:cubicBezTo>
                  <a:lnTo>
                    <a:pt x="4010" y="6837"/>
                  </a:lnTo>
                  <a:cubicBezTo>
                    <a:pt x="4010" y="6837"/>
                    <a:pt x="3645" y="6254"/>
                    <a:pt x="3354" y="5962"/>
                  </a:cubicBezTo>
                  <a:cubicBezTo>
                    <a:pt x="3062" y="5598"/>
                    <a:pt x="3062" y="5598"/>
                    <a:pt x="3062" y="5306"/>
                  </a:cubicBezTo>
                  <a:cubicBezTo>
                    <a:pt x="2771" y="5306"/>
                    <a:pt x="2771" y="5014"/>
                    <a:pt x="2771" y="4723"/>
                  </a:cubicBezTo>
                  <a:cubicBezTo>
                    <a:pt x="2479" y="4723"/>
                    <a:pt x="2479" y="4431"/>
                    <a:pt x="2479" y="4140"/>
                  </a:cubicBezTo>
                  <a:cubicBezTo>
                    <a:pt x="2479" y="4140"/>
                    <a:pt x="2187" y="3775"/>
                    <a:pt x="2187" y="3484"/>
                  </a:cubicBezTo>
                  <a:cubicBezTo>
                    <a:pt x="2187" y="3484"/>
                    <a:pt x="1823" y="3192"/>
                    <a:pt x="1823" y="2900"/>
                  </a:cubicBezTo>
                  <a:cubicBezTo>
                    <a:pt x="1823" y="2900"/>
                    <a:pt x="1531" y="2609"/>
                    <a:pt x="1531" y="2317"/>
                  </a:cubicBezTo>
                  <a:cubicBezTo>
                    <a:pt x="1531" y="1953"/>
                    <a:pt x="1240" y="1661"/>
                    <a:pt x="1240" y="1370"/>
                  </a:cubicBezTo>
                  <a:cubicBezTo>
                    <a:pt x="948" y="786"/>
                    <a:pt x="657" y="130"/>
                    <a:pt x="657" y="130"/>
                  </a:cubicBezTo>
                  <a:cubicBezTo>
                    <a:pt x="657" y="130"/>
                    <a:pt x="527" y="1"/>
                    <a:pt x="44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244;p63"/>
            <p:cNvSpPr/>
            <p:nvPr/>
          </p:nvSpPr>
          <p:spPr>
            <a:xfrm>
              <a:off x="5587948" y="3259785"/>
              <a:ext cx="506203" cy="561185"/>
            </a:xfrm>
            <a:custGeom>
              <a:avLst/>
              <a:gdLst/>
              <a:ahLst/>
              <a:cxnLst/>
              <a:rect l="l" t="t" r="r" b="b"/>
              <a:pathLst>
                <a:path w="55037" h="61015" extrusionOk="0">
                  <a:moveTo>
                    <a:pt x="365" y="0"/>
                  </a:moveTo>
                  <a:cubicBezTo>
                    <a:pt x="365" y="2"/>
                    <a:pt x="1" y="43082"/>
                    <a:pt x="4885" y="52849"/>
                  </a:cubicBezTo>
                  <a:cubicBezTo>
                    <a:pt x="6692" y="56606"/>
                    <a:pt x="21281" y="61015"/>
                    <a:pt x="34241" y="61015"/>
                  </a:cubicBezTo>
                  <a:cubicBezTo>
                    <a:pt x="41147" y="61015"/>
                    <a:pt x="47591" y="59763"/>
                    <a:pt x="51392" y="56494"/>
                  </a:cubicBezTo>
                  <a:lnTo>
                    <a:pt x="55037" y="13049"/>
                  </a:lnTo>
                  <a:lnTo>
                    <a:pt x="55037" y="13049"/>
                  </a:lnTo>
                  <a:cubicBezTo>
                    <a:pt x="55036" y="13049"/>
                    <a:pt x="50555" y="14985"/>
                    <a:pt x="40838" y="14985"/>
                  </a:cubicBezTo>
                  <a:cubicBezTo>
                    <a:pt x="36699" y="14985"/>
                    <a:pt x="31611" y="14633"/>
                    <a:pt x="25514" y="13632"/>
                  </a:cubicBezTo>
                  <a:cubicBezTo>
                    <a:pt x="4885" y="9987"/>
                    <a:pt x="365" y="1"/>
                    <a:pt x="365" y="0"/>
                  </a:cubicBezTo>
                  <a:close/>
                </a:path>
              </a:pathLst>
            </a:custGeom>
            <a:solidFill>
              <a:srgbClr val="B27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245;p63"/>
            <p:cNvSpPr/>
            <p:nvPr/>
          </p:nvSpPr>
          <p:spPr>
            <a:xfrm>
              <a:off x="5971995" y="3455235"/>
              <a:ext cx="54155" cy="90623"/>
            </a:xfrm>
            <a:custGeom>
              <a:avLst/>
              <a:gdLst/>
              <a:ahLst/>
              <a:cxnLst/>
              <a:rect l="l" t="t" r="r" b="b"/>
              <a:pathLst>
                <a:path w="5888" h="9853" extrusionOk="0">
                  <a:moveTo>
                    <a:pt x="1730" y="0"/>
                  </a:moveTo>
                  <a:cubicBezTo>
                    <a:pt x="873" y="0"/>
                    <a:pt x="0" y="612"/>
                    <a:pt x="162" y="1786"/>
                  </a:cubicBezTo>
                  <a:cubicBezTo>
                    <a:pt x="1110" y="4848"/>
                    <a:pt x="2932" y="7618"/>
                    <a:pt x="5338" y="9732"/>
                  </a:cubicBezTo>
                  <a:cubicBezTo>
                    <a:pt x="5423" y="9817"/>
                    <a:pt x="5515" y="9853"/>
                    <a:pt x="5593" y="9853"/>
                  </a:cubicBezTo>
                  <a:cubicBezTo>
                    <a:pt x="5781" y="9853"/>
                    <a:pt x="5887" y="9646"/>
                    <a:pt x="5630" y="9440"/>
                  </a:cubicBezTo>
                  <a:cubicBezTo>
                    <a:pt x="5338" y="6670"/>
                    <a:pt x="4172" y="3973"/>
                    <a:pt x="3224" y="1203"/>
                  </a:cubicBezTo>
                  <a:cubicBezTo>
                    <a:pt x="3094" y="393"/>
                    <a:pt x="2417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0246;p63"/>
            <p:cNvSpPr/>
            <p:nvPr/>
          </p:nvSpPr>
          <p:spPr>
            <a:xfrm>
              <a:off x="5923944" y="3474808"/>
              <a:ext cx="68678" cy="90494"/>
            </a:xfrm>
            <a:custGeom>
              <a:avLst/>
              <a:gdLst/>
              <a:ahLst/>
              <a:cxnLst/>
              <a:rect l="l" t="t" r="r" b="b"/>
              <a:pathLst>
                <a:path w="7467" h="9839" extrusionOk="0">
                  <a:moveTo>
                    <a:pt x="2022" y="0"/>
                  </a:moveTo>
                  <a:cubicBezTo>
                    <a:pt x="1009" y="0"/>
                    <a:pt x="0" y="854"/>
                    <a:pt x="575" y="2137"/>
                  </a:cubicBezTo>
                  <a:cubicBezTo>
                    <a:pt x="1742" y="5125"/>
                    <a:pt x="3929" y="8479"/>
                    <a:pt x="6917" y="9718"/>
                  </a:cubicBezTo>
                  <a:cubicBezTo>
                    <a:pt x="7003" y="9803"/>
                    <a:pt x="7094" y="9839"/>
                    <a:pt x="7172" y="9839"/>
                  </a:cubicBezTo>
                  <a:cubicBezTo>
                    <a:pt x="7360" y="9839"/>
                    <a:pt x="7467" y="9632"/>
                    <a:pt x="7209" y="9426"/>
                  </a:cubicBezTo>
                  <a:cubicBezTo>
                    <a:pt x="6042" y="6656"/>
                    <a:pt x="4220" y="4542"/>
                    <a:pt x="3564" y="1189"/>
                  </a:cubicBezTo>
                  <a:cubicBezTo>
                    <a:pt x="3335" y="358"/>
                    <a:pt x="2678" y="0"/>
                    <a:pt x="2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247;p63"/>
            <p:cNvSpPr/>
            <p:nvPr/>
          </p:nvSpPr>
          <p:spPr>
            <a:xfrm>
              <a:off x="5697240" y="3452889"/>
              <a:ext cx="103757" cy="239567"/>
            </a:xfrm>
            <a:custGeom>
              <a:avLst/>
              <a:gdLst/>
              <a:ahLst/>
              <a:cxnLst/>
              <a:rect l="l" t="t" r="r" b="b"/>
              <a:pathLst>
                <a:path w="11281" h="26047" extrusionOk="0">
                  <a:moveTo>
                    <a:pt x="292" y="0"/>
                  </a:moveTo>
                  <a:cubicBezTo>
                    <a:pt x="146" y="0"/>
                    <a:pt x="1" y="73"/>
                    <a:pt x="1" y="219"/>
                  </a:cubicBezTo>
                  <a:cubicBezTo>
                    <a:pt x="2406" y="8748"/>
                    <a:pt x="6707" y="16620"/>
                    <a:pt x="8821" y="25149"/>
                  </a:cubicBezTo>
                  <a:cubicBezTo>
                    <a:pt x="8940" y="25774"/>
                    <a:pt x="9411" y="26046"/>
                    <a:pt x="9887" y="26046"/>
                  </a:cubicBezTo>
                  <a:cubicBezTo>
                    <a:pt x="10578" y="26046"/>
                    <a:pt x="11280" y="25472"/>
                    <a:pt x="10935" y="24566"/>
                  </a:cubicBezTo>
                  <a:cubicBezTo>
                    <a:pt x="6998" y="16620"/>
                    <a:pt x="3062" y="8748"/>
                    <a:pt x="584" y="219"/>
                  </a:cubicBezTo>
                  <a:cubicBezTo>
                    <a:pt x="584" y="73"/>
                    <a:pt x="438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0248;p63"/>
            <p:cNvSpPr/>
            <p:nvPr/>
          </p:nvSpPr>
          <p:spPr>
            <a:xfrm>
              <a:off x="5649630" y="3472500"/>
              <a:ext cx="93796" cy="228696"/>
            </a:xfrm>
            <a:custGeom>
              <a:avLst/>
              <a:gdLst/>
              <a:ahLst/>
              <a:cxnLst/>
              <a:rect l="l" t="t" r="r" b="b"/>
              <a:pathLst>
                <a:path w="10198" h="24865" extrusionOk="0">
                  <a:moveTo>
                    <a:pt x="293" y="0"/>
                  </a:moveTo>
                  <a:cubicBezTo>
                    <a:pt x="147" y="0"/>
                    <a:pt x="1" y="92"/>
                    <a:pt x="1" y="274"/>
                  </a:cubicBezTo>
                  <a:cubicBezTo>
                    <a:pt x="949" y="8438"/>
                    <a:pt x="2406" y="16311"/>
                    <a:pt x="5760" y="23600"/>
                  </a:cubicBezTo>
                  <a:cubicBezTo>
                    <a:pt x="6205" y="24492"/>
                    <a:pt x="6962" y="24864"/>
                    <a:pt x="7691" y="24864"/>
                  </a:cubicBezTo>
                  <a:cubicBezTo>
                    <a:pt x="8989" y="24864"/>
                    <a:pt x="10198" y="23683"/>
                    <a:pt x="9404" y="22142"/>
                  </a:cubicBezTo>
                  <a:cubicBezTo>
                    <a:pt x="5760" y="15144"/>
                    <a:pt x="2771" y="8146"/>
                    <a:pt x="584" y="274"/>
                  </a:cubicBezTo>
                  <a:cubicBezTo>
                    <a:pt x="584" y="92"/>
                    <a:pt x="438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0249;p63"/>
            <p:cNvSpPr/>
            <p:nvPr/>
          </p:nvSpPr>
          <p:spPr>
            <a:xfrm>
              <a:off x="5640359" y="3525297"/>
              <a:ext cx="165500" cy="90651"/>
            </a:xfrm>
            <a:custGeom>
              <a:avLst/>
              <a:gdLst/>
              <a:ahLst/>
              <a:cxnLst/>
              <a:rect l="l" t="t" r="r" b="b"/>
              <a:pathLst>
                <a:path w="17994" h="9856" extrusionOk="0">
                  <a:moveTo>
                    <a:pt x="17119" y="1"/>
                  </a:moveTo>
                  <a:cubicBezTo>
                    <a:pt x="12235" y="3281"/>
                    <a:pt x="7059" y="5468"/>
                    <a:pt x="1592" y="7290"/>
                  </a:cubicBezTo>
                  <a:cubicBezTo>
                    <a:pt x="1" y="7545"/>
                    <a:pt x="744" y="9856"/>
                    <a:pt x="2171" y="9856"/>
                  </a:cubicBezTo>
                  <a:cubicBezTo>
                    <a:pt x="2378" y="9856"/>
                    <a:pt x="2600" y="9807"/>
                    <a:pt x="2831" y="9696"/>
                  </a:cubicBezTo>
                  <a:cubicBezTo>
                    <a:pt x="8007" y="7290"/>
                    <a:pt x="13766" y="4812"/>
                    <a:pt x="17702" y="584"/>
                  </a:cubicBezTo>
                  <a:cubicBezTo>
                    <a:pt x="17994" y="292"/>
                    <a:pt x="17702" y="1"/>
                    <a:pt x="17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50;p63"/>
            <p:cNvSpPr/>
            <p:nvPr/>
          </p:nvSpPr>
          <p:spPr>
            <a:xfrm>
              <a:off x="5670280" y="3599663"/>
              <a:ext cx="127027" cy="56905"/>
            </a:xfrm>
            <a:custGeom>
              <a:avLst/>
              <a:gdLst/>
              <a:ahLst/>
              <a:cxnLst/>
              <a:rect l="l" t="t" r="r" b="b"/>
              <a:pathLst>
                <a:path w="13811" h="6187" extrusionOk="0">
                  <a:moveTo>
                    <a:pt x="13446" y="1"/>
                  </a:moveTo>
                  <a:cubicBezTo>
                    <a:pt x="13394" y="1"/>
                    <a:pt x="13338" y="24"/>
                    <a:pt x="13283" y="80"/>
                  </a:cubicBezTo>
                  <a:cubicBezTo>
                    <a:pt x="9273" y="2194"/>
                    <a:pt x="5337" y="4017"/>
                    <a:pt x="1109" y="4673"/>
                  </a:cubicBezTo>
                  <a:cubicBezTo>
                    <a:pt x="0" y="4933"/>
                    <a:pt x="117" y="6186"/>
                    <a:pt x="833" y="6186"/>
                  </a:cubicBezTo>
                  <a:cubicBezTo>
                    <a:pt x="917" y="6186"/>
                    <a:pt x="1009" y="6169"/>
                    <a:pt x="1109" y="6130"/>
                  </a:cubicBezTo>
                  <a:cubicBezTo>
                    <a:pt x="5629" y="5256"/>
                    <a:pt x="9929" y="3142"/>
                    <a:pt x="13574" y="663"/>
                  </a:cubicBezTo>
                  <a:cubicBezTo>
                    <a:pt x="13810" y="427"/>
                    <a:pt x="13664" y="1"/>
                    <a:pt x="13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51;p63"/>
            <p:cNvSpPr/>
            <p:nvPr/>
          </p:nvSpPr>
          <p:spPr>
            <a:xfrm>
              <a:off x="5697240" y="2855576"/>
              <a:ext cx="75098" cy="80184"/>
            </a:xfrm>
            <a:custGeom>
              <a:avLst/>
              <a:gdLst/>
              <a:ahLst/>
              <a:cxnLst/>
              <a:rect l="l" t="t" r="r" b="b"/>
              <a:pathLst>
                <a:path w="8165" h="8718" extrusionOk="0">
                  <a:moveTo>
                    <a:pt x="3268" y="0"/>
                  </a:moveTo>
                  <a:cubicBezTo>
                    <a:pt x="1869" y="0"/>
                    <a:pt x="584" y="1010"/>
                    <a:pt x="584" y="2322"/>
                  </a:cubicBezTo>
                  <a:cubicBezTo>
                    <a:pt x="1" y="3197"/>
                    <a:pt x="1" y="4144"/>
                    <a:pt x="1" y="5384"/>
                  </a:cubicBezTo>
                  <a:cubicBezTo>
                    <a:pt x="263" y="7287"/>
                    <a:pt x="2003" y="8718"/>
                    <a:pt x="3890" y="8718"/>
                  </a:cubicBezTo>
                  <a:cubicBezTo>
                    <a:pt x="4099" y="8718"/>
                    <a:pt x="4309" y="8700"/>
                    <a:pt x="4520" y="8664"/>
                  </a:cubicBezTo>
                  <a:cubicBezTo>
                    <a:pt x="6707" y="8372"/>
                    <a:pt x="8165" y="6258"/>
                    <a:pt x="7873" y="4144"/>
                  </a:cubicBezTo>
                  <a:cubicBezTo>
                    <a:pt x="7582" y="2614"/>
                    <a:pt x="6707" y="1374"/>
                    <a:pt x="5468" y="791"/>
                  </a:cubicBezTo>
                  <a:cubicBezTo>
                    <a:pt x="5176" y="791"/>
                    <a:pt x="4884" y="500"/>
                    <a:pt x="4884" y="500"/>
                  </a:cubicBezTo>
                  <a:cubicBezTo>
                    <a:pt x="4374" y="153"/>
                    <a:pt x="3813" y="0"/>
                    <a:pt x="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52;p63"/>
            <p:cNvSpPr/>
            <p:nvPr/>
          </p:nvSpPr>
          <p:spPr>
            <a:xfrm>
              <a:off x="5582586" y="2814856"/>
              <a:ext cx="78262" cy="59683"/>
            </a:xfrm>
            <a:custGeom>
              <a:avLst/>
              <a:gdLst/>
              <a:ahLst/>
              <a:cxnLst/>
              <a:rect l="l" t="t" r="r" b="b"/>
              <a:pathLst>
                <a:path w="8509" h="6489" extrusionOk="0">
                  <a:moveTo>
                    <a:pt x="4764" y="0"/>
                  </a:moveTo>
                  <a:cubicBezTo>
                    <a:pt x="4586" y="0"/>
                    <a:pt x="4407" y="14"/>
                    <a:pt x="4228" y="43"/>
                  </a:cubicBezTo>
                  <a:lnTo>
                    <a:pt x="3645" y="43"/>
                  </a:lnTo>
                  <a:cubicBezTo>
                    <a:pt x="0" y="699"/>
                    <a:pt x="0" y="5801"/>
                    <a:pt x="3645" y="6458"/>
                  </a:cubicBezTo>
                  <a:lnTo>
                    <a:pt x="4228" y="6458"/>
                  </a:lnTo>
                  <a:cubicBezTo>
                    <a:pt x="4405" y="6478"/>
                    <a:pt x="4578" y="6488"/>
                    <a:pt x="4747" y="6488"/>
                  </a:cubicBezTo>
                  <a:cubicBezTo>
                    <a:pt x="6955" y="6488"/>
                    <a:pt x="8508" y="4776"/>
                    <a:pt x="8238" y="2813"/>
                  </a:cubicBezTo>
                  <a:cubicBezTo>
                    <a:pt x="7909" y="1169"/>
                    <a:pt x="6395" y="0"/>
                    <a:pt x="4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53;p63"/>
            <p:cNvSpPr/>
            <p:nvPr/>
          </p:nvSpPr>
          <p:spPr>
            <a:xfrm>
              <a:off x="5699925" y="2762280"/>
              <a:ext cx="81131" cy="55654"/>
            </a:xfrm>
            <a:custGeom>
              <a:avLst/>
              <a:gdLst/>
              <a:ahLst/>
              <a:cxnLst/>
              <a:rect l="l" t="t" r="r" b="b"/>
              <a:pathLst>
                <a:path w="8821" h="6051" extrusionOk="0">
                  <a:moveTo>
                    <a:pt x="4884" y="0"/>
                  </a:moveTo>
                  <a:cubicBezTo>
                    <a:pt x="948" y="0"/>
                    <a:pt x="0" y="6050"/>
                    <a:pt x="3936" y="6050"/>
                  </a:cubicBezTo>
                  <a:cubicBezTo>
                    <a:pt x="7873" y="6050"/>
                    <a:pt x="8820" y="0"/>
                    <a:pt x="4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4;p63"/>
            <p:cNvSpPr/>
            <p:nvPr/>
          </p:nvSpPr>
          <p:spPr>
            <a:xfrm>
              <a:off x="5437091" y="3262462"/>
              <a:ext cx="70407" cy="50301"/>
            </a:xfrm>
            <a:custGeom>
              <a:avLst/>
              <a:gdLst/>
              <a:ahLst/>
              <a:cxnLst/>
              <a:rect l="l" t="t" r="r" b="b"/>
              <a:pathLst>
                <a:path w="7655" h="5469" extrusionOk="0">
                  <a:moveTo>
                    <a:pt x="4301" y="1"/>
                  </a:moveTo>
                  <a:cubicBezTo>
                    <a:pt x="656" y="1"/>
                    <a:pt x="0" y="5468"/>
                    <a:pt x="3353" y="5468"/>
                  </a:cubicBezTo>
                  <a:cubicBezTo>
                    <a:pt x="6998" y="5468"/>
                    <a:pt x="7654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55;p63"/>
            <p:cNvSpPr/>
            <p:nvPr/>
          </p:nvSpPr>
          <p:spPr>
            <a:xfrm>
              <a:off x="6018409" y="3298426"/>
              <a:ext cx="105716" cy="115576"/>
            </a:xfrm>
            <a:custGeom>
              <a:avLst/>
              <a:gdLst/>
              <a:ahLst/>
              <a:cxnLst/>
              <a:rect l="l" t="t" r="r" b="b"/>
              <a:pathLst>
                <a:path w="11494" h="12566" extrusionOk="0">
                  <a:moveTo>
                    <a:pt x="5896" y="0"/>
                  </a:moveTo>
                  <a:cubicBezTo>
                    <a:pt x="3244" y="0"/>
                    <a:pt x="292" y="2039"/>
                    <a:pt x="292" y="4911"/>
                  </a:cubicBezTo>
                  <a:cubicBezTo>
                    <a:pt x="0" y="5203"/>
                    <a:pt x="0" y="5786"/>
                    <a:pt x="0" y="6078"/>
                  </a:cubicBezTo>
                  <a:cubicBezTo>
                    <a:pt x="0" y="9139"/>
                    <a:pt x="1531" y="12201"/>
                    <a:pt x="4884" y="12492"/>
                  </a:cubicBezTo>
                  <a:cubicBezTo>
                    <a:pt x="5217" y="12542"/>
                    <a:pt x="5541" y="12565"/>
                    <a:pt x="5855" y="12565"/>
                  </a:cubicBezTo>
                  <a:cubicBezTo>
                    <a:pt x="9255" y="12565"/>
                    <a:pt x="11493" y="9779"/>
                    <a:pt x="11226" y="6442"/>
                  </a:cubicBezTo>
                  <a:lnTo>
                    <a:pt x="11226" y="4911"/>
                  </a:lnTo>
                  <a:cubicBezTo>
                    <a:pt x="11226" y="2433"/>
                    <a:pt x="8821" y="319"/>
                    <a:pt x="6415" y="27"/>
                  </a:cubicBezTo>
                  <a:cubicBezTo>
                    <a:pt x="6244" y="9"/>
                    <a:pt x="6071" y="0"/>
                    <a:pt x="5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393289" y="2475273"/>
            <a:ext cx="45207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9FFF51"/>
                </a:solidFill>
                <a:effectLst>
                  <a:glow rad="127000">
                    <a:srgbClr val="51D2FF">
                      <a:lumMod val="5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CHECK-UP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10793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8136" y="5502106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7649" y="5517107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74" y="5435990"/>
            <a:ext cx="725543" cy="711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91" y="5506180"/>
            <a:ext cx="734142" cy="707593"/>
          </a:xfrm>
          <a:prstGeom prst="rect">
            <a:avLst/>
          </a:prstGeom>
        </p:spPr>
      </p:pic>
      <p:pic>
        <p:nvPicPr>
          <p:cNvPr id="17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719" y="5166679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017" y="5268850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952" y="2474297"/>
            <a:ext cx="3195119" cy="23321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3352" y="2178642"/>
            <a:ext cx="3419605" cy="2510447"/>
          </a:xfrm>
          <a:prstGeom prst="rect">
            <a:avLst/>
          </a:prstGeom>
        </p:spPr>
      </p:pic>
      <p:pic>
        <p:nvPicPr>
          <p:cNvPr id="2" name="fifth">
            <a:hlinkClick r:id="" action="ppaction://media"/>
            <a:extLst>
              <a:ext uri="{FF2B5EF4-FFF2-40B4-BE49-F238E27FC236}">
                <a16:creationId xmlns:a16="http://schemas.microsoft.com/office/drawing/2014/main" id="{38D8C986-85A5-FCB1-21F1-9B9FA732C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1851" y="484111"/>
            <a:ext cx="642720" cy="6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45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1" name="Google Shape;4531;p60"/>
          <p:cNvGrpSpPr/>
          <p:nvPr/>
        </p:nvGrpSpPr>
        <p:grpSpPr>
          <a:xfrm>
            <a:off x="895609" y="1365627"/>
            <a:ext cx="4788016" cy="4886248"/>
            <a:chOff x="671706" y="1024220"/>
            <a:chExt cx="7788748" cy="3664686"/>
          </a:xfrm>
        </p:grpSpPr>
        <p:sp>
          <p:nvSpPr>
            <p:cNvPr id="4532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4531;p60"/>
          <p:cNvGrpSpPr/>
          <p:nvPr/>
        </p:nvGrpSpPr>
        <p:grpSpPr>
          <a:xfrm>
            <a:off x="6175821" y="1365627"/>
            <a:ext cx="4788016" cy="4886248"/>
            <a:chOff x="671706" y="1024220"/>
            <a:chExt cx="7788748" cy="3664686"/>
          </a:xfrm>
        </p:grpSpPr>
        <p:sp>
          <p:nvSpPr>
            <p:cNvPr id="128" name="Google Shape;4532;p60"/>
            <p:cNvSpPr/>
            <p:nvPr/>
          </p:nvSpPr>
          <p:spPr>
            <a:xfrm rot="-5400000">
              <a:off x="100886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4533;p60"/>
            <p:cNvSpPr/>
            <p:nvPr/>
          </p:nvSpPr>
          <p:spPr>
            <a:xfrm rot="-5400000">
              <a:off x="4458612" y="687064"/>
              <a:ext cx="3664686" cy="4338998"/>
            </a:xfrm>
            <a:custGeom>
              <a:avLst/>
              <a:gdLst/>
              <a:ahLst/>
              <a:cxnLst/>
              <a:rect l="l" t="t" r="r" b="b"/>
              <a:pathLst>
                <a:path w="15528" h="18385" extrusionOk="0">
                  <a:moveTo>
                    <a:pt x="335" y="157"/>
                  </a:moveTo>
                  <a:cubicBezTo>
                    <a:pt x="297" y="297"/>
                    <a:pt x="297" y="550"/>
                    <a:pt x="209" y="612"/>
                  </a:cubicBezTo>
                  <a:cubicBezTo>
                    <a:pt x="120" y="667"/>
                    <a:pt x="140" y="977"/>
                    <a:pt x="140" y="1176"/>
                  </a:cubicBezTo>
                  <a:cubicBezTo>
                    <a:pt x="140" y="1370"/>
                    <a:pt x="168" y="2020"/>
                    <a:pt x="168" y="2191"/>
                  </a:cubicBezTo>
                  <a:cubicBezTo>
                    <a:pt x="168" y="2361"/>
                    <a:pt x="226" y="3038"/>
                    <a:pt x="168" y="3065"/>
                  </a:cubicBezTo>
                  <a:cubicBezTo>
                    <a:pt x="106" y="3096"/>
                    <a:pt x="72" y="3404"/>
                    <a:pt x="72" y="3404"/>
                  </a:cubicBezTo>
                  <a:cubicBezTo>
                    <a:pt x="72" y="3404"/>
                    <a:pt x="168" y="3742"/>
                    <a:pt x="168" y="3913"/>
                  </a:cubicBezTo>
                  <a:lnTo>
                    <a:pt x="168" y="4842"/>
                  </a:lnTo>
                  <a:cubicBezTo>
                    <a:pt x="168" y="5040"/>
                    <a:pt x="106" y="6787"/>
                    <a:pt x="106" y="6957"/>
                  </a:cubicBezTo>
                  <a:lnTo>
                    <a:pt x="106" y="8283"/>
                  </a:lnTo>
                  <a:cubicBezTo>
                    <a:pt x="106" y="8283"/>
                    <a:pt x="0" y="8874"/>
                    <a:pt x="55" y="9018"/>
                  </a:cubicBezTo>
                  <a:cubicBezTo>
                    <a:pt x="106" y="9158"/>
                    <a:pt x="154" y="9196"/>
                    <a:pt x="168" y="9196"/>
                  </a:cubicBezTo>
                  <a:cubicBezTo>
                    <a:pt x="181" y="9196"/>
                    <a:pt x="270" y="9233"/>
                    <a:pt x="287" y="9261"/>
                  </a:cubicBezTo>
                  <a:cubicBezTo>
                    <a:pt x="304" y="9285"/>
                    <a:pt x="362" y="9397"/>
                    <a:pt x="386" y="9418"/>
                  </a:cubicBezTo>
                  <a:cubicBezTo>
                    <a:pt x="407" y="9435"/>
                    <a:pt x="479" y="9551"/>
                    <a:pt x="479" y="9551"/>
                  </a:cubicBezTo>
                  <a:cubicBezTo>
                    <a:pt x="479" y="9551"/>
                    <a:pt x="338" y="9490"/>
                    <a:pt x="325" y="9469"/>
                  </a:cubicBezTo>
                  <a:cubicBezTo>
                    <a:pt x="311" y="9449"/>
                    <a:pt x="243" y="9428"/>
                    <a:pt x="222" y="9428"/>
                  </a:cubicBezTo>
                  <a:cubicBezTo>
                    <a:pt x="202" y="9428"/>
                    <a:pt x="123" y="9353"/>
                    <a:pt x="99" y="9394"/>
                  </a:cubicBezTo>
                  <a:cubicBezTo>
                    <a:pt x="79" y="9428"/>
                    <a:pt x="82" y="9548"/>
                    <a:pt x="82" y="9572"/>
                  </a:cubicBezTo>
                  <a:cubicBezTo>
                    <a:pt x="82" y="9602"/>
                    <a:pt x="106" y="9695"/>
                    <a:pt x="106" y="9725"/>
                  </a:cubicBezTo>
                  <a:cubicBezTo>
                    <a:pt x="106" y="9756"/>
                    <a:pt x="164" y="9859"/>
                    <a:pt x="164" y="9906"/>
                  </a:cubicBezTo>
                  <a:cubicBezTo>
                    <a:pt x="164" y="9958"/>
                    <a:pt x="151" y="10050"/>
                    <a:pt x="151" y="10101"/>
                  </a:cubicBezTo>
                  <a:cubicBezTo>
                    <a:pt x="151" y="10152"/>
                    <a:pt x="120" y="10477"/>
                    <a:pt x="120" y="10610"/>
                  </a:cubicBezTo>
                  <a:cubicBezTo>
                    <a:pt x="120" y="10744"/>
                    <a:pt x="79" y="11102"/>
                    <a:pt x="79" y="11232"/>
                  </a:cubicBezTo>
                  <a:cubicBezTo>
                    <a:pt x="79" y="11366"/>
                    <a:pt x="65" y="11950"/>
                    <a:pt x="65" y="12049"/>
                  </a:cubicBezTo>
                  <a:cubicBezTo>
                    <a:pt x="65" y="12148"/>
                    <a:pt x="103" y="12391"/>
                    <a:pt x="103" y="12589"/>
                  </a:cubicBezTo>
                  <a:lnTo>
                    <a:pt x="103" y="13091"/>
                  </a:lnTo>
                  <a:cubicBezTo>
                    <a:pt x="103" y="13190"/>
                    <a:pt x="185" y="13416"/>
                    <a:pt x="185" y="13498"/>
                  </a:cubicBezTo>
                  <a:cubicBezTo>
                    <a:pt x="185" y="13580"/>
                    <a:pt x="185" y="14000"/>
                    <a:pt x="154" y="14082"/>
                  </a:cubicBezTo>
                  <a:cubicBezTo>
                    <a:pt x="123" y="14164"/>
                    <a:pt x="72" y="14588"/>
                    <a:pt x="72" y="14588"/>
                  </a:cubicBezTo>
                  <a:cubicBezTo>
                    <a:pt x="72" y="14588"/>
                    <a:pt x="82" y="15042"/>
                    <a:pt x="72" y="15138"/>
                  </a:cubicBezTo>
                  <a:cubicBezTo>
                    <a:pt x="65" y="15237"/>
                    <a:pt x="72" y="15562"/>
                    <a:pt x="72" y="15640"/>
                  </a:cubicBezTo>
                  <a:cubicBezTo>
                    <a:pt x="72" y="15722"/>
                    <a:pt x="147" y="16047"/>
                    <a:pt x="147" y="16047"/>
                  </a:cubicBezTo>
                  <a:cubicBezTo>
                    <a:pt x="147" y="16047"/>
                    <a:pt x="328" y="16030"/>
                    <a:pt x="345" y="16064"/>
                  </a:cubicBezTo>
                  <a:cubicBezTo>
                    <a:pt x="369" y="16098"/>
                    <a:pt x="629" y="16180"/>
                    <a:pt x="598" y="16180"/>
                  </a:cubicBezTo>
                  <a:lnTo>
                    <a:pt x="222" y="16180"/>
                  </a:lnTo>
                  <a:cubicBezTo>
                    <a:pt x="185" y="16180"/>
                    <a:pt x="96" y="16317"/>
                    <a:pt x="68" y="16358"/>
                  </a:cubicBezTo>
                  <a:cubicBezTo>
                    <a:pt x="45" y="16402"/>
                    <a:pt x="48" y="16539"/>
                    <a:pt x="48" y="16665"/>
                  </a:cubicBezTo>
                  <a:cubicBezTo>
                    <a:pt x="48" y="16795"/>
                    <a:pt x="68" y="16973"/>
                    <a:pt x="68" y="17123"/>
                  </a:cubicBezTo>
                  <a:cubicBezTo>
                    <a:pt x="68" y="17270"/>
                    <a:pt x="38" y="17547"/>
                    <a:pt x="38" y="17612"/>
                  </a:cubicBezTo>
                  <a:cubicBezTo>
                    <a:pt x="38" y="17674"/>
                    <a:pt x="17" y="18080"/>
                    <a:pt x="38" y="18080"/>
                  </a:cubicBezTo>
                  <a:cubicBezTo>
                    <a:pt x="62" y="18080"/>
                    <a:pt x="256" y="17920"/>
                    <a:pt x="318" y="17920"/>
                  </a:cubicBezTo>
                  <a:cubicBezTo>
                    <a:pt x="376" y="17920"/>
                    <a:pt x="420" y="18145"/>
                    <a:pt x="506" y="18217"/>
                  </a:cubicBezTo>
                  <a:cubicBezTo>
                    <a:pt x="591" y="18289"/>
                    <a:pt x="824" y="18217"/>
                    <a:pt x="892" y="18217"/>
                  </a:cubicBezTo>
                  <a:cubicBezTo>
                    <a:pt x="960" y="18217"/>
                    <a:pt x="1463" y="18244"/>
                    <a:pt x="1582" y="18162"/>
                  </a:cubicBezTo>
                  <a:cubicBezTo>
                    <a:pt x="1702" y="18080"/>
                    <a:pt x="2563" y="18145"/>
                    <a:pt x="2607" y="18145"/>
                  </a:cubicBezTo>
                  <a:cubicBezTo>
                    <a:pt x="2648" y="18145"/>
                    <a:pt x="2830" y="18046"/>
                    <a:pt x="2881" y="18015"/>
                  </a:cubicBezTo>
                  <a:cubicBezTo>
                    <a:pt x="2932" y="17981"/>
                    <a:pt x="3000" y="17954"/>
                    <a:pt x="3041" y="18015"/>
                  </a:cubicBezTo>
                  <a:cubicBezTo>
                    <a:pt x="3079" y="18080"/>
                    <a:pt x="3438" y="18196"/>
                    <a:pt x="3499" y="18179"/>
                  </a:cubicBezTo>
                  <a:cubicBezTo>
                    <a:pt x="3557" y="18162"/>
                    <a:pt x="3933" y="18145"/>
                    <a:pt x="4008" y="18145"/>
                  </a:cubicBezTo>
                  <a:cubicBezTo>
                    <a:pt x="4080" y="18145"/>
                    <a:pt x="4282" y="17981"/>
                    <a:pt x="4333" y="17947"/>
                  </a:cubicBezTo>
                  <a:cubicBezTo>
                    <a:pt x="4384" y="17913"/>
                    <a:pt x="4531" y="18111"/>
                    <a:pt x="4565" y="18111"/>
                  </a:cubicBezTo>
                  <a:cubicBezTo>
                    <a:pt x="4600" y="18111"/>
                    <a:pt x="4941" y="18193"/>
                    <a:pt x="5003" y="18193"/>
                  </a:cubicBezTo>
                  <a:cubicBezTo>
                    <a:pt x="5061" y="18193"/>
                    <a:pt x="5430" y="18227"/>
                    <a:pt x="5488" y="18227"/>
                  </a:cubicBezTo>
                  <a:cubicBezTo>
                    <a:pt x="5550" y="18227"/>
                    <a:pt x="5932" y="18251"/>
                    <a:pt x="5932" y="18251"/>
                  </a:cubicBezTo>
                  <a:cubicBezTo>
                    <a:pt x="5932" y="18251"/>
                    <a:pt x="6530" y="18097"/>
                    <a:pt x="6605" y="18097"/>
                  </a:cubicBezTo>
                  <a:cubicBezTo>
                    <a:pt x="6677" y="18097"/>
                    <a:pt x="7002" y="17902"/>
                    <a:pt x="7002" y="17855"/>
                  </a:cubicBezTo>
                  <a:cubicBezTo>
                    <a:pt x="7002" y="17807"/>
                    <a:pt x="6981" y="17708"/>
                    <a:pt x="6981" y="17646"/>
                  </a:cubicBezTo>
                  <a:cubicBezTo>
                    <a:pt x="6981" y="17581"/>
                    <a:pt x="6923" y="17410"/>
                    <a:pt x="6981" y="17322"/>
                  </a:cubicBezTo>
                  <a:cubicBezTo>
                    <a:pt x="7036" y="17229"/>
                    <a:pt x="7087" y="17110"/>
                    <a:pt x="7060" y="17041"/>
                  </a:cubicBezTo>
                  <a:cubicBezTo>
                    <a:pt x="7036" y="16980"/>
                    <a:pt x="7022" y="16847"/>
                    <a:pt x="7022" y="16751"/>
                  </a:cubicBezTo>
                  <a:cubicBezTo>
                    <a:pt x="7022" y="16659"/>
                    <a:pt x="7016" y="16573"/>
                    <a:pt x="7022" y="16508"/>
                  </a:cubicBezTo>
                  <a:cubicBezTo>
                    <a:pt x="7033" y="16443"/>
                    <a:pt x="7084" y="16119"/>
                    <a:pt x="7084" y="16119"/>
                  </a:cubicBezTo>
                  <a:cubicBezTo>
                    <a:pt x="7084" y="16119"/>
                    <a:pt x="7060" y="16542"/>
                    <a:pt x="7084" y="16659"/>
                  </a:cubicBezTo>
                  <a:cubicBezTo>
                    <a:pt x="7104" y="16775"/>
                    <a:pt x="7193" y="17048"/>
                    <a:pt x="7193" y="17048"/>
                  </a:cubicBezTo>
                  <a:cubicBezTo>
                    <a:pt x="7193" y="17048"/>
                    <a:pt x="7074" y="17257"/>
                    <a:pt x="7053" y="17390"/>
                  </a:cubicBezTo>
                  <a:cubicBezTo>
                    <a:pt x="7033" y="17520"/>
                    <a:pt x="7019" y="17612"/>
                    <a:pt x="7053" y="17667"/>
                  </a:cubicBezTo>
                  <a:cubicBezTo>
                    <a:pt x="7087" y="17721"/>
                    <a:pt x="7173" y="17920"/>
                    <a:pt x="7210" y="17920"/>
                  </a:cubicBezTo>
                  <a:cubicBezTo>
                    <a:pt x="7248" y="17920"/>
                    <a:pt x="7398" y="17875"/>
                    <a:pt x="7429" y="17991"/>
                  </a:cubicBezTo>
                  <a:cubicBezTo>
                    <a:pt x="7460" y="18108"/>
                    <a:pt x="7665" y="18152"/>
                    <a:pt x="7702" y="18152"/>
                  </a:cubicBezTo>
                  <a:cubicBezTo>
                    <a:pt x="7740" y="18152"/>
                    <a:pt x="7938" y="18118"/>
                    <a:pt x="8034" y="18169"/>
                  </a:cubicBezTo>
                  <a:cubicBezTo>
                    <a:pt x="8136" y="18217"/>
                    <a:pt x="8560" y="18316"/>
                    <a:pt x="8676" y="18285"/>
                  </a:cubicBezTo>
                  <a:cubicBezTo>
                    <a:pt x="8786" y="18251"/>
                    <a:pt x="9459" y="18169"/>
                    <a:pt x="9459" y="18169"/>
                  </a:cubicBezTo>
                  <a:cubicBezTo>
                    <a:pt x="9459" y="18169"/>
                    <a:pt x="10696" y="18152"/>
                    <a:pt x="10815" y="18152"/>
                  </a:cubicBezTo>
                  <a:lnTo>
                    <a:pt x="11229" y="18152"/>
                  </a:lnTo>
                  <a:cubicBezTo>
                    <a:pt x="11280" y="18152"/>
                    <a:pt x="11465" y="18217"/>
                    <a:pt x="11465" y="18217"/>
                  </a:cubicBezTo>
                  <a:cubicBezTo>
                    <a:pt x="11465" y="18217"/>
                    <a:pt x="11738" y="18251"/>
                    <a:pt x="11738" y="18169"/>
                  </a:cubicBezTo>
                  <a:cubicBezTo>
                    <a:pt x="11738" y="18090"/>
                    <a:pt x="11769" y="17909"/>
                    <a:pt x="11796" y="17861"/>
                  </a:cubicBezTo>
                  <a:cubicBezTo>
                    <a:pt x="11827" y="17817"/>
                    <a:pt x="12169" y="17773"/>
                    <a:pt x="12203" y="17718"/>
                  </a:cubicBezTo>
                  <a:cubicBezTo>
                    <a:pt x="12237" y="17663"/>
                    <a:pt x="12538" y="17537"/>
                    <a:pt x="12538" y="17441"/>
                  </a:cubicBezTo>
                  <a:cubicBezTo>
                    <a:pt x="12538" y="17342"/>
                    <a:pt x="12722" y="17178"/>
                    <a:pt x="12722" y="17134"/>
                  </a:cubicBezTo>
                  <a:cubicBezTo>
                    <a:pt x="12722" y="17086"/>
                    <a:pt x="12661" y="17328"/>
                    <a:pt x="12640" y="17410"/>
                  </a:cubicBezTo>
                  <a:cubicBezTo>
                    <a:pt x="12620" y="17492"/>
                    <a:pt x="12589" y="17619"/>
                    <a:pt x="12486" y="17687"/>
                  </a:cubicBezTo>
                  <a:cubicBezTo>
                    <a:pt x="12384" y="17752"/>
                    <a:pt x="12213" y="17817"/>
                    <a:pt x="12169" y="17885"/>
                  </a:cubicBezTo>
                  <a:cubicBezTo>
                    <a:pt x="12131" y="17947"/>
                    <a:pt x="12008" y="18145"/>
                    <a:pt x="12008" y="18145"/>
                  </a:cubicBezTo>
                  <a:cubicBezTo>
                    <a:pt x="12008" y="18145"/>
                    <a:pt x="12210" y="18272"/>
                    <a:pt x="12322" y="18272"/>
                  </a:cubicBezTo>
                  <a:cubicBezTo>
                    <a:pt x="12435" y="18272"/>
                    <a:pt x="12626" y="18384"/>
                    <a:pt x="12767" y="18295"/>
                  </a:cubicBezTo>
                  <a:cubicBezTo>
                    <a:pt x="12907" y="18203"/>
                    <a:pt x="13050" y="18176"/>
                    <a:pt x="13204" y="18176"/>
                  </a:cubicBezTo>
                  <a:cubicBezTo>
                    <a:pt x="13358" y="18176"/>
                    <a:pt x="13529" y="18220"/>
                    <a:pt x="13689" y="18220"/>
                  </a:cubicBezTo>
                  <a:cubicBezTo>
                    <a:pt x="13853" y="18220"/>
                    <a:pt x="14256" y="18268"/>
                    <a:pt x="14492" y="18220"/>
                  </a:cubicBezTo>
                  <a:cubicBezTo>
                    <a:pt x="14728" y="18176"/>
                    <a:pt x="15001" y="18254"/>
                    <a:pt x="15053" y="18268"/>
                  </a:cubicBezTo>
                  <a:cubicBezTo>
                    <a:pt x="15104" y="18285"/>
                    <a:pt x="15316" y="18234"/>
                    <a:pt x="15316" y="18186"/>
                  </a:cubicBezTo>
                  <a:cubicBezTo>
                    <a:pt x="15316" y="18142"/>
                    <a:pt x="15398" y="18008"/>
                    <a:pt x="15435" y="17943"/>
                  </a:cubicBezTo>
                  <a:cubicBezTo>
                    <a:pt x="15476" y="17879"/>
                    <a:pt x="15357" y="16645"/>
                    <a:pt x="15346" y="16529"/>
                  </a:cubicBezTo>
                  <a:cubicBezTo>
                    <a:pt x="15340" y="16416"/>
                    <a:pt x="15384" y="15927"/>
                    <a:pt x="15398" y="15654"/>
                  </a:cubicBezTo>
                  <a:cubicBezTo>
                    <a:pt x="15408" y="15377"/>
                    <a:pt x="15459" y="14581"/>
                    <a:pt x="15459" y="14369"/>
                  </a:cubicBezTo>
                  <a:cubicBezTo>
                    <a:pt x="15459" y="14154"/>
                    <a:pt x="15398" y="13443"/>
                    <a:pt x="15398" y="13296"/>
                  </a:cubicBezTo>
                  <a:cubicBezTo>
                    <a:pt x="15398" y="13153"/>
                    <a:pt x="15418" y="12999"/>
                    <a:pt x="15309" y="12913"/>
                  </a:cubicBezTo>
                  <a:cubicBezTo>
                    <a:pt x="15196" y="12828"/>
                    <a:pt x="15169" y="12596"/>
                    <a:pt x="15169" y="12548"/>
                  </a:cubicBezTo>
                  <a:cubicBezTo>
                    <a:pt x="15169" y="12503"/>
                    <a:pt x="15275" y="12425"/>
                    <a:pt x="15309" y="12322"/>
                  </a:cubicBezTo>
                  <a:cubicBezTo>
                    <a:pt x="15343" y="12216"/>
                    <a:pt x="15391" y="12080"/>
                    <a:pt x="15391" y="11964"/>
                  </a:cubicBezTo>
                  <a:lnTo>
                    <a:pt x="15391" y="11506"/>
                  </a:lnTo>
                  <a:lnTo>
                    <a:pt x="15391" y="11037"/>
                  </a:lnTo>
                  <a:cubicBezTo>
                    <a:pt x="15391" y="10938"/>
                    <a:pt x="15367" y="10747"/>
                    <a:pt x="15391" y="10679"/>
                  </a:cubicBezTo>
                  <a:cubicBezTo>
                    <a:pt x="15411" y="10614"/>
                    <a:pt x="15463" y="10614"/>
                    <a:pt x="15463" y="10436"/>
                  </a:cubicBezTo>
                  <a:cubicBezTo>
                    <a:pt x="15463" y="10255"/>
                    <a:pt x="15483" y="10029"/>
                    <a:pt x="15442" y="9965"/>
                  </a:cubicBezTo>
                  <a:cubicBezTo>
                    <a:pt x="15401" y="9900"/>
                    <a:pt x="15360" y="9756"/>
                    <a:pt x="15360" y="9688"/>
                  </a:cubicBezTo>
                  <a:cubicBezTo>
                    <a:pt x="15360" y="9623"/>
                    <a:pt x="15449" y="9230"/>
                    <a:pt x="15449" y="9230"/>
                  </a:cubicBezTo>
                  <a:cubicBezTo>
                    <a:pt x="15449" y="9230"/>
                    <a:pt x="15411" y="8922"/>
                    <a:pt x="15411" y="8857"/>
                  </a:cubicBezTo>
                  <a:cubicBezTo>
                    <a:pt x="15411" y="8796"/>
                    <a:pt x="15514" y="7948"/>
                    <a:pt x="15514" y="7706"/>
                  </a:cubicBezTo>
                  <a:cubicBezTo>
                    <a:pt x="15514" y="7463"/>
                    <a:pt x="15432" y="6681"/>
                    <a:pt x="15432" y="6489"/>
                  </a:cubicBezTo>
                  <a:cubicBezTo>
                    <a:pt x="15432" y="6291"/>
                    <a:pt x="15449" y="5929"/>
                    <a:pt x="15425" y="5884"/>
                  </a:cubicBezTo>
                  <a:cubicBezTo>
                    <a:pt x="15398" y="5843"/>
                    <a:pt x="15446" y="5300"/>
                    <a:pt x="15343" y="5140"/>
                  </a:cubicBezTo>
                  <a:cubicBezTo>
                    <a:pt x="15241" y="4976"/>
                    <a:pt x="15241" y="4699"/>
                    <a:pt x="15271" y="4535"/>
                  </a:cubicBezTo>
                  <a:cubicBezTo>
                    <a:pt x="15299" y="4374"/>
                    <a:pt x="15432" y="4131"/>
                    <a:pt x="15432" y="4032"/>
                  </a:cubicBezTo>
                  <a:cubicBezTo>
                    <a:pt x="15432" y="3933"/>
                    <a:pt x="15312" y="3674"/>
                    <a:pt x="15271" y="3609"/>
                  </a:cubicBezTo>
                  <a:cubicBezTo>
                    <a:pt x="15234" y="3544"/>
                    <a:pt x="15056" y="3383"/>
                    <a:pt x="14977" y="3383"/>
                  </a:cubicBezTo>
                  <a:cubicBezTo>
                    <a:pt x="14895" y="3383"/>
                    <a:pt x="14813" y="3267"/>
                    <a:pt x="14762" y="3185"/>
                  </a:cubicBezTo>
                  <a:cubicBezTo>
                    <a:pt x="14711" y="3106"/>
                    <a:pt x="14526" y="2843"/>
                    <a:pt x="14526" y="2843"/>
                  </a:cubicBezTo>
                  <a:lnTo>
                    <a:pt x="14520" y="2648"/>
                  </a:lnTo>
                  <a:cubicBezTo>
                    <a:pt x="14520" y="2648"/>
                    <a:pt x="14711" y="2990"/>
                    <a:pt x="14793" y="3055"/>
                  </a:cubicBezTo>
                  <a:cubicBezTo>
                    <a:pt x="14871" y="3117"/>
                    <a:pt x="14933" y="3182"/>
                    <a:pt x="15029" y="3182"/>
                  </a:cubicBezTo>
                  <a:cubicBezTo>
                    <a:pt x="15118" y="3182"/>
                    <a:pt x="15176" y="3168"/>
                    <a:pt x="15210" y="3113"/>
                  </a:cubicBezTo>
                  <a:cubicBezTo>
                    <a:pt x="15244" y="3059"/>
                    <a:pt x="15343" y="3004"/>
                    <a:pt x="15374" y="2891"/>
                  </a:cubicBezTo>
                  <a:cubicBezTo>
                    <a:pt x="15405" y="2775"/>
                    <a:pt x="15483" y="2406"/>
                    <a:pt x="15463" y="2259"/>
                  </a:cubicBezTo>
                  <a:cubicBezTo>
                    <a:pt x="15442" y="2115"/>
                    <a:pt x="15323" y="2050"/>
                    <a:pt x="15425" y="1886"/>
                  </a:cubicBezTo>
                  <a:cubicBezTo>
                    <a:pt x="15528" y="1726"/>
                    <a:pt x="15514" y="1627"/>
                    <a:pt x="15514" y="1579"/>
                  </a:cubicBezTo>
                  <a:cubicBezTo>
                    <a:pt x="15514" y="1534"/>
                    <a:pt x="15432" y="1193"/>
                    <a:pt x="15432" y="1193"/>
                  </a:cubicBezTo>
                  <a:cubicBezTo>
                    <a:pt x="15432" y="1193"/>
                    <a:pt x="15442" y="995"/>
                    <a:pt x="15442" y="930"/>
                  </a:cubicBezTo>
                  <a:cubicBezTo>
                    <a:pt x="15442" y="868"/>
                    <a:pt x="14977" y="362"/>
                    <a:pt x="14926" y="362"/>
                  </a:cubicBezTo>
                  <a:cubicBezTo>
                    <a:pt x="14875" y="362"/>
                    <a:pt x="14082" y="427"/>
                    <a:pt x="14010" y="427"/>
                  </a:cubicBezTo>
                  <a:cubicBezTo>
                    <a:pt x="13939" y="427"/>
                    <a:pt x="13597" y="475"/>
                    <a:pt x="13474" y="475"/>
                  </a:cubicBezTo>
                  <a:cubicBezTo>
                    <a:pt x="13347" y="475"/>
                    <a:pt x="13259" y="735"/>
                    <a:pt x="13125" y="752"/>
                  </a:cubicBezTo>
                  <a:cubicBezTo>
                    <a:pt x="12995" y="769"/>
                    <a:pt x="12862" y="670"/>
                    <a:pt x="12743" y="670"/>
                  </a:cubicBezTo>
                  <a:cubicBezTo>
                    <a:pt x="12623" y="670"/>
                    <a:pt x="12691" y="544"/>
                    <a:pt x="12469" y="526"/>
                  </a:cubicBezTo>
                  <a:cubicBezTo>
                    <a:pt x="12247" y="509"/>
                    <a:pt x="12227" y="410"/>
                    <a:pt x="12063" y="410"/>
                  </a:cubicBezTo>
                  <a:lnTo>
                    <a:pt x="11605" y="410"/>
                  </a:lnTo>
                  <a:cubicBezTo>
                    <a:pt x="11424" y="410"/>
                    <a:pt x="11058" y="345"/>
                    <a:pt x="11007" y="345"/>
                  </a:cubicBezTo>
                  <a:cubicBezTo>
                    <a:pt x="10955" y="345"/>
                    <a:pt x="10351" y="393"/>
                    <a:pt x="10146" y="393"/>
                  </a:cubicBezTo>
                  <a:cubicBezTo>
                    <a:pt x="9944" y="393"/>
                    <a:pt x="9800" y="393"/>
                    <a:pt x="9701" y="547"/>
                  </a:cubicBezTo>
                  <a:cubicBezTo>
                    <a:pt x="9602" y="704"/>
                    <a:pt x="9346" y="810"/>
                    <a:pt x="9274" y="810"/>
                  </a:cubicBezTo>
                  <a:cubicBezTo>
                    <a:pt x="9202" y="810"/>
                    <a:pt x="8758" y="793"/>
                    <a:pt x="8656" y="793"/>
                  </a:cubicBezTo>
                  <a:cubicBezTo>
                    <a:pt x="8553" y="793"/>
                    <a:pt x="8358" y="759"/>
                    <a:pt x="8321" y="697"/>
                  </a:cubicBezTo>
                  <a:cubicBezTo>
                    <a:pt x="8283" y="632"/>
                    <a:pt x="8181" y="485"/>
                    <a:pt x="8109" y="485"/>
                  </a:cubicBezTo>
                  <a:cubicBezTo>
                    <a:pt x="8034" y="485"/>
                    <a:pt x="7863" y="441"/>
                    <a:pt x="7760" y="424"/>
                  </a:cubicBezTo>
                  <a:cubicBezTo>
                    <a:pt x="7658" y="407"/>
                    <a:pt x="7429" y="390"/>
                    <a:pt x="7333" y="424"/>
                  </a:cubicBezTo>
                  <a:cubicBezTo>
                    <a:pt x="7244" y="458"/>
                    <a:pt x="6728" y="567"/>
                    <a:pt x="6626" y="602"/>
                  </a:cubicBezTo>
                  <a:cubicBezTo>
                    <a:pt x="6523" y="636"/>
                    <a:pt x="6168" y="800"/>
                    <a:pt x="6066" y="800"/>
                  </a:cubicBezTo>
                  <a:cubicBezTo>
                    <a:pt x="5963" y="800"/>
                    <a:pt x="5683" y="537"/>
                    <a:pt x="5638" y="520"/>
                  </a:cubicBezTo>
                  <a:cubicBezTo>
                    <a:pt x="5597" y="503"/>
                    <a:pt x="5122" y="485"/>
                    <a:pt x="5061" y="475"/>
                  </a:cubicBezTo>
                  <a:cubicBezTo>
                    <a:pt x="5003" y="458"/>
                    <a:pt x="4788" y="475"/>
                    <a:pt x="4760" y="475"/>
                  </a:cubicBezTo>
                  <a:cubicBezTo>
                    <a:pt x="4729" y="475"/>
                    <a:pt x="4442" y="602"/>
                    <a:pt x="4442" y="602"/>
                  </a:cubicBezTo>
                  <a:cubicBezTo>
                    <a:pt x="4442" y="602"/>
                    <a:pt x="4043" y="547"/>
                    <a:pt x="3947" y="701"/>
                  </a:cubicBezTo>
                  <a:cubicBezTo>
                    <a:pt x="3848" y="854"/>
                    <a:pt x="3670" y="1148"/>
                    <a:pt x="3643" y="1186"/>
                  </a:cubicBezTo>
                  <a:cubicBezTo>
                    <a:pt x="3619" y="1230"/>
                    <a:pt x="3533" y="1415"/>
                    <a:pt x="3458" y="1476"/>
                  </a:cubicBezTo>
                  <a:cubicBezTo>
                    <a:pt x="3387" y="1541"/>
                    <a:pt x="3339" y="1705"/>
                    <a:pt x="3305" y="1757"/>
                  </a:cubicBezTo>
                  <a:cubicBezTo>
                    <a:pt x="3277" y="1801"/>
                    <a:pt x="3055" y="1722"/>
                    <a:pt x="3055" y="1722"/>
                  </a:cubicBezTo>
                  <a:cubicBezTo>
                    <a:pt x="3055" y="1722"/>
                    <a:pt x="3188" y="1740"/>
                    <a:pt x="3240" y="1623"/>
                  </a:cubicBezTo>
                  <a:cubicBezTo>
                    <a:pt x="3287" y="1507"/>
                    <a:pt x="3328" y="1333"/>
                    <a:pt x="3328" y="1282"/>
                  </a:cubicBezTo>
                  <a:cubicBezTo>
                    <a:pt x="3328" y="1230"/>
                    <a:pt x="3431" y="1200"/>
                    <a:pt x="3469" y="1135"/>
                  </a:cubicBezTo>
                  <a:cubicBezTo>
                    <a:pt x="3506" y="1073"/>
                    <a:pt x="3622" y="1056"/>
                    <a:pt x="3622" y="957"/>
                  </a:cubicBezTo>
                  <a:cubicBezTo>
                    <a:pt x="3622" y="858"/>
                    <a:pt x="3653" y="697"/>
                    <a:pt x="3653" y="697"/>
                  </a:cubicBezTo>
                  <a:cubicBezTo>
                    <a:pt x="3653" y="697"/>
                    <a:pt x="3725" y="485"/>
                    <a:pt x="3633" y="485"/>
                  </a:cubicBezTo>
                  <a:cubicBezTo>
                    <a:pt x="3540" y="485"/>
                    <a:pt x="3431" y="503"/>
                    <a:pt x="3298" y="503"/>
                  </a:cubicBezTo>
                  <a:cubicBezTo>
                    <a:pt x="3164" y="503"/>
                    <a:pt x="3045" y="520"/>
                    <a:pt x="2891" y="458"/>
                  </a:cubicBezTo>
                  <a:cubicBezTo>
                    <a:pt x="2737" y="393"/>
                    <a:pt x="2426" y="174"/>
                    <a:pt x="2334" y="174"/>
                  </a:cubicBezTo>
                  <a:cubicBezTo>
                    <a:pt x="2238" y="174"/>
                    <a:pt x="1907" y="376"/>
                    <a:pt x="1774" y="376"/>
                  </a:cubicBezTo>
                  <a:cubicBezTo>
                    <a:pt x="1640" y="376"/>
                    <a:pt x="1398" y="393"/>
                    <a:pt x="1329" y="410"/>
                  </a:cubicBezTo>
                  <a:cubicBezTo>
                    <a:pt x="1258" y="427"/>
                    <a:pt x="1087" y="427"/>
                    <a:pt x="1012" y="362"/>
                  </a:cubicBezTo>
                  <a:cubicBezTo>
                    <a:pt x="940" y="297"/>
                    <a:pt x="872" y="154"/>
                    <a:pt x="790" y="154"/>
                  </a:cubicBezTo>
                  <a:cubicBezTo>
                    <a:pt x="711" y="154"/>
                    <a:pt x="567" y="120"/>
                    <a:pt x="540" y="72"/>
                  </a:cubicBezTo>
                  <a:cubicBezTo>
                    <a:pt x="506" y="0"/>
                    <a:pt x="335" y="157"/>
                    <a:pt x="335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0991" y="417694"/>
            <a:ext cx="50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D19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9" name="Google Shape;821;p36"/>
          <p:cNvSpPr/>
          <p:nvPr/>
        </p:nvSpPr>
        <p:spPr>
          <a:xfrm>
            <a:off x="12483425" y="3808750"/>
            <a:ext cx="797599" cy="757730"/>
          </a:xfrm>
          <a:custGeom>
            <a:avLst/>
            <a:gdLst/>
            <a:ahLst/>
            <a:cxnLst/>
            <a:rect l="l" t="t" r="r" b="b"/>
            <a:pathLst>
              <a:path w="13377" h="11951" extrusionOk="0">
                <a:moveTo>
                  <a:pt x="6675" y="0"/>
                </a:moveTo>
                <a:cubicBezTo>
                  <a:pt x="4995" y="0"/>
                  <a:pt x="3325" y="700"/>
                  <a:pt x="2135" y="2073"/>
                </a:cubicBezTo>
                <a:cubicBezTo>
                  <a:pt x="0" y="4574"/>
                  <a:pt x="301" y="8377"/>
                  <a:pt x="2802" y="10512"/>
                </a:cubicBezTo>
                <a:cubicBezTo>
                  <a:pt x="3932" y="11476"/>
                  <a:pt x="5320" y="11950"/>
                  <a:pt x="6699" y="11950"/>
                </a:cubicBezTo>
                <a:cubicBezTo>
                  <a:pt x="8375" y="11950"/>
                  <a:pt x="10038" y="11250"/>
                  <a:pt x="11208" y="9878"/>
                </a:cubicBezTo>
                <a:cubicBezTo>
                  <a:pt x="13377" y="7343"/>
                  <a:pt x="13076" y="3574"/>
                  <a:pt x="10575" y="1439"/>
                </a:cubicBezTo>
                <a:cubicBezTo>
                  <a:pt x="9445" y="475"/>
                  <a:pt x="8057" y="0"/>
                  <a:pt x="6675" y="0"/>
                </a:cubicBezTo>
                <a:close/>
              </a:path>
            </a:pathLst>
          </a:custGeom>
          <a:solidFill>
            <a:srgbClr val="FFE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38647" y="5466137"/>
            <a:ext cx="992871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115" y="5540950"/>
            <a:ext cx="1113685" cy="68574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5" y="5400021"/>
            <a:ext cx="725543" cy="71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57" y="5530023"/>
            <a:ext cx="734142" cy="707593"/>
          </a:xfrm>
          <a:prstGeom prst="rect">
            <a:avLst/>
          </a:prstGeom>
        </p:spPr>
      </p:pic>
      <p:pic>
        <p:nvPicPr>
          <p:cNvPr id="18" name="só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7564" y="5248425"/>
            <a:ext cx="993631" cy="1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2369" y="5248425"/>
            <a:ext cx="822776" cy="9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68" y="2291062"/>
            <a:ext cx="3657973" cy="26592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461" y="2341580"/>
            <a:ext cx="3182921" cy="2313864"/>
          </a:xfrm>
          <a:prstGeom prst="rect">
            <a:avLst/>
          </a:prstGeom>
        </p:spPr>
      </p:pic>
      <p:pic>
        <p:nvPicPr>
          <p:cNvPr id="2" name="second">
            <a:hlinkClick r:id="" action="ppaction://media"/>
            <a:extLst>
              <a:ext uri="{FF2B5EF4-FFF2-40B4-BE49-F238E27FC236}">
                <a16:creationId xmlns:a16="http://schemas.microsoft.com/office/drawing/2014/main" id="{967FA1D5-F10D-CF85-BA52-6A4E4D388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26064" y="467255"/>
            <a:ext cx="584774" cy="5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8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67304" y="1515040"/>
              <a:ext cx="5457391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twenty-fifth, 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thirty-first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233</Words>
  <Application>Microsoft Office PowerPoint</Application>
  <PresentationFormat>Widescreen</PresentationFormat>
  <Paragraphs>83</Paragraphs>
  <Slides>35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Comic Sans MS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49</cp:revision>
  <dcterms:created xsi:type="dcterms:W3CDTF">2023-01-31T08:21:18Z</dcterms:created>
  <dcterms:modified xsi:type="dcterms:W3CDTF">2025-10-08T05:45:14Z</dcterms:modified>
</cp:coreProperties>
</file>