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7" r:id="rId2"/>
    <p:sldId id="259" r:id="rId3"/>
    <p:sldId id="260" r:id="rId4"/>
    <p:sldId id="280" r:id="rId5"/>
    <p:sldId id="265" r:id="rId6"/>
    <p:sldId id="295" r:id="rId7"/>
    <p:sldId id="266" r:id="rId8"/>
    <p:sldId id="281" r:id="rId9"/>
    <p:sldId id="282" r:id="rId10"/>
    <p:sldId id="283" r:id="rId11"/>
    <p:sldId id="284" r:id="rId12"/>
    <p:sldId id="285" r:id="rId13"/>
    <p:sldId id="296" r:id="rId14"/>
    <p:sldId id="286" r:id="rId15"/>
    <p:sldId id="287" r:id="rId16"/>
    <p:sldId id="288" r:id="rId17"/>
    <p:sldId id="289" r:id="rId18"/>
    <p:sldId id="290" r:id="rId19"/>
    <p:sldId id="291" r:id="rId20"/>
    <p:sldId id="275" r:id="rId21"/>
    <p:sldId id="292" r:id="rId22"/>
    <p:sldId id="293" r:id="rId23"/>
    <p:sldId id="294"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60" y="31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nk background with white leaves and black text&#10;&#10;Description automatically generated"/>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35279" y="322005"/>
            <a:ext cx="1722489" cy="17224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6.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6.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p:cNvPicPr>
            <a:picLocks noChangeAspect="1"/>
          </p:cNvPicPr>
          <p:nvPr/>
        </p:nvPicPr>
        <p:blipFill>
          <a:blip r:embed="rId11"/>
          <a:stretch>
            <a:fillRect/>
          </a:stretch>
        </p:blipFill>
        <p:spPr>
          <a:xfrm>
            <a:off x="1874044" y="1873869"/>
            <a:ext cx="7907197" cy="2792210"/>
          </a:xfrm>
          <a:prstGeom prst="rect">
            <a:avLst/>
          </a:prstGeom>
        </p:spPr>
      </p:pic>
      <p:sp>
        <p:nvSpPr>
          <p:cNvPr id="4" name="TextBox 3"/>
          <p:cNvSpPr txBox="1"/>
          <p:nvPr/>
        </p:nvSpPr>
        <p:spPr>
          <a:xfrm>
            <a:off x="7992139" y="1055399"/>
            <a:ext cx="4199861" cy="400110"/>
          </a:xfrm>
          <a:prstGeom prst="rect">
            <a:avLst/>
          </a:prstGeom>
          <a:noFill/>
        </p:spPr>
        <p:txBody>
          <a:bodyPr wrap="square" rtlCol="0">
            <a:spAutoFit/>
          </a:bodyPr>
          <a:lstStyle/>
          <a:p>
            <a:endParaRPr lang="en-US" sz="2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p:cNvGrpSpPr/>
          <p:nvPr/>
        </p:nvGrpSpPr>
        <p:grpSpPr>
          <a:xfrm>
            <a:off x="4303642" y="4613298"/>
            <a:ext cx="3845321" cy="2244702"/>
            <a:chOff x="-68838" y="2658367"/>
            <a:chExt cx="3483430" cy="2244702"/>
          </a:xfrm>
        </p:grpSpPr>
        <p:pic>
          <p:nvPicPr>
            <p:cNvPr id="12" name="PA_图片 6"/>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p:cNvPicPr>
            <a:picLocks noChangeAspect="1"/>
          </p:cNvPicPr>
          <p:nvPr/>
        </p:nvPicPr>
        <p:blipFill rotWithShape="1">
          <a:blip r:embed="rId4" cstate="print">
            <a:extLst>
              <a:ext uri="{28A0092B-C50C-407E-A947-70E740481C1C}">
                <a14:useLocalDpi xmlns:a14="http://schemas.microsoft.com/office/drawing/2010/main" val="0"/>
              </a:ext>
            </a:extLst>
          </a:blip>
          <a:srcRect r="60624" b="51871"/>
          <a:stretch>
            <a:fillRect/>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p:cNvPicPr>
            <a:picLocks noChangeAspect="1"/>
          </p:cNvPicPr>
          <p:nvPr/>
        </p:nvPicPr>
        <p:blipFill rotWithShape="1">
          <a:blip r:embed="rId5" cstate="print">
            <a:extLst>
              <a:ext uri="{28A0092B-C50C-407E-A947-70E740481C1C}">
                <a14:useLocalDpi xmlns:a14="http://schemas.microsoft.com/office/drawing/2010/main" val="0"/>
              </a:ext>
            </a:extLst>
          </a:blip>
          <a:srcRect l="62977" t="32947"/>
          <a:stretch>
            <a:fillRect/>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p:cNvPicPr>
            <a:picLocks noChangeAspect="1"/>
          </p:cNvPicPr>
          <p:nvPr/>
        </p:nvPicPr>
        <p:blipFill rotWithShape="1">
          <a:blip r:embed="rId6" cstate="print">
            <a:extLst>
              <a:ext uri="{28A0092B-C50C-407E-A947-70E740481C1C}">
                <a14:useLocalDpi xmlns:a14="http://schemas.microsoft.com/office/drawing/2010/main" val="0"/>
              </a:ext>
            </a:extLst>
          </a:blip>
          <a:srcRect l="27210" t="34857" r="35767" b="-1910"/>
          <a:stretch>
            <a:fillRect/>
          </a:stretch>
        </p:blipFill>
        <p:spPr>
          <a:xfrm>
            <a:off x="835705" y="1367036"/>
            <a:ext cx="1314194" cy="1338842"/>
          </a:xfrm>
          <a:prstGeom prst="rect">
            <a:avLst/>
          </a:prstGeom>
        </p:spPr>
      </p:pic>
      <p:grpSp>
        <p:nvGrpSpPr>
          <p:cNvPr id="14" name="Group 13"/>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p:cNvGrpSpPr/>
          <p:nvPr/>
        </p:nvGrpSpPr>
        <p:grpSpPr>
          <a:xfrm>
            <a:off x="1371600" y="4172529"/>
            <a:ext cx="3845321" cy="2244702"/>
            <a:chOff x="-68838" y="2658367"/>
            <a:chExt cx="3483430" cy="2244702"/>
          </a:xfrm>
        </p:grpSpPr>
        <p:pic>
          <p:nvPicPr>
            <p:cNvPr id="12" name="PA_图片 6"/>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p:cNvGrpSpPr/>
          <p:nvPr/>
        </p:nvGrpSpPr>
        <p:grpSpPr>
          <a:xfrm>
            <a:off x="7295321" y="4788756"/>
            <a:ext cx="3845321" cy="2244702"/>
            <a:chOff x="-68838" y="2658367"/>
            <a:chExt cx="3483430" cy="2244702"/>
          </a:xfrm>
        </p:grpSpPr>
        <p:pic>
          <p:nvPicPr>
            <p:cNvPr id="26" name="PA_图片 6"/>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p:cNvGrpSpPr/>
          <p:nvPr/>
        </p:nvGrpSpPr>
        <p:grpSpPr>
          <a:xfrm>
            <a:off x="4333459" y="4454272"/>
            <a:ext cx="3845321" cy="2244702"/>
            <a:chOff x="-68838" y="2658367"/>
            <a:chExt cx="3483430" cy="2244702"/>
          </a:xfrm>
        </p:grpSpPr>
        <p:pic>
          <p:nvPicPr>
            <p:cNvPr id="12" name="PA_图片 6"/>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p:cNvCxnSpPr>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09345" y="1021545"/>
            <a:ext cx="2030111" cy="1613938"/>
          </a:xfrm>
          <a:prstGeom prst="rect">
            <a:avLst/>
          </a:prstGeom>
        </p:spPr>
      </p:pic>
      <p:sp>
        <p:nvSpPr>
          <p:cNvPr id="4" name="TextBox 3"/>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434" y="923693"/>
            <a:ext cx="5823040" cy="5934307"/>
          </a:xfrm>
          <a:prstGeom prst="rect">
            <a:avLst/>
          </a:prstGeom>
        </p:spPr>
      </p:pic>
      <p:pic>
        <p:nvPicPr>
          <p:cNvPr id="5" name="Picture 28"/>
          <p:cNvPicPr>
            <a:picLocks noChangeAspect="1"/>
          </p:cNvPicPr>
          <p:nvPr/>
        </p:nvPicPr>
        <p:blipFill>
          <a:blip r:embed="rId3">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p:cNvPicPr>
            <a:picLocks noChangeAspect="1"/>
          </p:cNvPicPr>
          <p:nvPr/>
        </p:nvPicPr>
        <p:blipFill>
          <a:blip r:embed="rId5"/>
          <a:stretch>
            <a:fillRect/>
          </a:stretch>
        </p:blipFill>
        <p:spPr>
          <a:xfrm>
            <a:off x="1171594" y="1779391"/>
            <a:ext cx="3785944" cy="25239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Về</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nhà</a:t>
            </a:r>
            <a:r>
              <a:rPr lang="en-US" sz="4800" b="1" u="sng" dirty="0">
                <a:solidFill>
                  <a:srgbClr val="FFFF00"/>
                </a:solidFill>
                <a:latin typeface="Calibri" panose="020F0502020204030204" pitchFamily="34" charset="0"/>
                <a:cs typeface="Calibri" panose="020F0502020204030204" pitchFamily="34" charset="0"/>
              </a:rPr>
              <a:t>:</a:t>
            </a: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V="1">
            <a:off x="381000" y="108070"/>
            <a:ext cx="11655067" cy="5867400"/>
          </a:xfrm>
          <a:prstGeom prst="rect">
            <a:avLst/>
          </a:prstGeom>
        </p:spPr>
      </p:pic>
      <p:pic>
        <p:nvPicPr>
          <p:cNvPr id="7" name="Picture 27"/>
          <p:cNvPicPr>
            <a:picLocks noChangeAspect="1"/>
          </p:cNvPicPr>
          <p:nvPr/>
        </p:nvPicPr>
        <p:blipFill>
          <a:blip r:embed="rId3">
            <a:alphaModFix amt="90000"/>
          </a:blip>
          <a:srcRect/>
          <a:stretch>
            <a:fillRect/>
          </a:stretch>
        </p:blipFill>
        <p:spPr>
          <a:xfrm>
            <a:off x="9417270" y="3682622"/>
            <a:ext cx="2774730" cy="3308174"/>
          </a:xfrm>
          <a:prstGeom prst="rect">
            <a:avLst/>
          </a:prstGeom>
        </p:spPr>
      </p:pic>
      <p:pic>
        <p:nvPicPr>
          <p:cNvPr id="9" name="Picture 32"/>
          <p:cNvPicPr>
            <a:picLocks noChangeAspect="1"/>
          </p:cNvPicPr>
          <p:nvPr/>
        </p:nvPicPr>
        <p:blipFill>
          <a:blip r:embed="rId4">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p:cNvPicPr>
            <a:picLocks noChangeAspect="1"/>
          </p:cNvPicPr>
          <p:nvPr/>
        </p:nvPicPr>
        <p:blipFill>
          <a:blip r:embed="rId5"/>
          <a:srcRect/>
          <a:stretch>
            <a:fillRect/>
          </a:stretch>
        </p:blipFill>
        <p:spPr>
          <a:xfrm>
            <a:off x="8660060" y="-50496"/>
            <a:ext cx="3163894" cy="3700461"/>
          </a:xfrm>
          <a:prstGeom prst="rect">
            <a:avLst/>
          </a:prstGeom>
        </p:spPr>
      </p:pic>
      <p:pic>
        <p:nvPicPr>
          <p:cNvPr id="3" name="Picture 2"/>
          <p:cNvPicPr>
            <a:picLocks noChangeAspect="1"/>
          </p:cNvPicPr>
          <p:nvPr/>
        </p:nvPicPr>
        <p:blipFill>
          <a:blip r:embed="rId6"/>
          <a:stretch>
            <a:fillRect/>
          </a:stretch>
        </p:blipFill>
        <p:spPr>
          <a:xfrm>
            <a:off x="2452808" y="1083484"/>
            <a:ext cx="6968332" cy="33591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p:cNvSpPr txBox="1"/>
          <p:nvPr/>
        </p:nvSpPr>
        <p:spPr>
          <a:xfrm>
            <a:off x="6648612" y="3773301"/>
            <a:ext cx="4490682" cy="1077218"/>
          </a:xfrm>
          <a:prstGeom prst="rect">
            <a:avLst/>
          </a:prstGeom>
          <a:noFill/>
        </p:spPr>
        <p:txBody>
          <a:bodyPr wrap="square" rtlCol="0">
            <a:spAutoFit/>
          </a:bodyPr>
          <a:lstStyle/>
          <a:p>
            <a:pPr lvl="0" algn="just">
              <a:defRPr/>
            </a:pPr>
            <a:r>
              <a:rPr lang="en-US" sz="3200" dirty="0" err="1">
                <a:solidFill>
                  <a:prstClr val="black"/>
                </a:solidFill>
                <a:latin typeface="Calibri" panose="020F0502020204030204"/>
                <a:cs typeface="Calibri" panose="020F0502020204030204" pitchFamily="34" charset="0"/>
              </a:rPr>
              <a:t>Trao</a:t>
            </a:r>
            <a:r>
              <a:rPr lang="en-US" sz="3200" dirty="0">
                <a:solidFill>
                  <a:prstClr val="black"/>
                </a:solidFill>
                <a:latin typeface="Calibri" panose="020F0502020204030204"/>
                <a:cs typeface="Calibri" panose="020F0502020204030204" pitchFamily="34" charset="0"/>
              </a:rPr>
              <a:t> </a:t>
            </a:r>
            <a:r>
              <a:rPr lang="en-US" sz="3200" dirty="0" err="1">
                <a:solidFill>
                  <a:prstClr val="black"/>
                </a:solidFill>
                <a:latin typeface="Calibri" panose="020F0502020204030204"/>
                <a:cs typeface="Calibri" panose="020F0502020204030204" pitchFamily="34" charset="0"/>
              </a:rPr>
              <a:t>đổi</a:t>
            </a:r>
            <a:r>
              <a:rPr lang="en-US" sz="3200" dirty="0">
                <a:solidFill>
                  <a:prstClr val="black"/>
                </a:solidFill>
                <a:latin typeface="Calibri" panose="020F0502020204030204"/>
                <a:cs typeface="Calibri" panose="020F0502020204030204" pitchFamily="34" charset="0"/>
              </a:rPr>
              <a:t> ý </a:t>
            </a:r>
            <a:r>
              <a:rPr lang="en-US" sz="3200" dirty="0" err="1">
                <a:solidFill>
                  <a:prstClr val="black"/>
                </a:solidFill>
                <a:latin typeface="Calibri" panose="020F0502020204030204"/>
                <a:cs typeface="Calibri" panose="020F0502020204030204" pitchFamily="34" charset="0"/>
              </a:rPr>
              <a:t>kiến</a:t>
            </a:r>
            <a:r>
              <a:rPr lang="en-US" sz="3200" dirty="0">
                <a:solidFill>
                  <a:prstClr val="black"/>
                </a:solidFill>
                <a:latin typeface="Calibri" panose="020F0502020204030204"/>
                <a:cs typeface="Calibri" panose="020F0502020204030204" pitchFamily="34" charset="0"/>
              </a:rPr>
              <a:t> </a:t>
            </a:r>
            <a:r>
              <a:rPr lang="en-US" sz="3200" dirty="0" err="1">
                <a:solidFill>
                  <a:prstClr val="black"/>
                </a:solidFill>
                <a:latin typeface="Calibri" panose="020F0502020204030204"/>
                <a:cs typeface="Calibri" panose="020F0502020204030204" pitchFamily="34" charset="0"/>
              </a:rPr>
              <a:t>để</a:t>
            </a:r>
            <a:r>
              <a:rPr lang="en-US" sz="3200" dirty="0">
                <a:solidFill>
                  <a:prstClr val="black"/>
                </a:solidFill>
                <a:latin typeface="Calibri" panose="020F0502020204030204"/>
                <a:cs typeface="Calibri" panose="020F0502020204030204" pitchFamily="34" charset="0"/>
              </a:rPr>
              <a:t> </a:t>
            </a:r>
            <a:r>
              <a:rPr lang="en-US" sz="3200" dirty="0" err="1">
                <a:solidFill>
                  <a:prstClr val="black"/>
                </a:solidFill>
                <a:latin typeface="Calibri" panose="020F0502020204030204"/>
                <a:cs typeface="Calibri" panose="020F0502020204030204" pitchFamily="34" charset="0"/>
              </a:rPr>
              <a:t>thống</a:t>
            </a:r>
            <a:r>
              <a:rPr lang="en-US" sz="3200" dirty="0">
                <a:solidFill>
                  <a:prstClr val="black"/>
                </a:solidFill>
                <a:latin typeface="Calibri" panose="020F0502020204030204"/>
                <a:cs typeface="Calibri" panose="020F0502020204030204" pitchFamily="34" charset="0"/>
              </a:rPr>
              <a:t> </a:t>
            </a:r>
            <a:r>
              <a:rPr lang="en-US" sz="3200" dirty="0" err="1">
                <a:solidFill>
                  <a:prstClr val="black"/>
                </a:solidFill>
                <a:latin typeface="Calibri" panose="020F0502020204030204"/>
                <a:cs typeface="Calibri" panose="020F0502020204030204" pitchFamily="34" charset="0"/>
              </a:rPr>
              <a:t>nhất</a:t>
            </a:r>
            <a:r>
              <a:rPr lang="en-US" sz="3200" dirty="0">
                <a:solidFill>
                  <a:prstClr val="black"/>
                </a:solidFill>
                <a:latin typeface="Calibri" panose="020F0502020204030204"/>
                <a:cs typeface="Calibri" panose="020F0502020204030204" pitchFamily="34" charset="0"/>
              </a:rPr>
              <a:t> </a:t>
            </a:r>
            <a:r>
              <a:rPr lang="en-US" sz="3200" dirty="0" err="1">
                <a:solidFill>
                  <a:prstClr val="black"/>
                </a:solidFill>
                <a:latin typeface="Calibri" panose="020F0502020204030204"/>
                <a:cs typeface="Calibri" panose="020F0502020204030204" pitchFamily="34" charset="0"/>
              </a:rPr>
              <a:t>đáp</a:t>
            </a:r>
            <a:r>
              <a:rPr lang="en-US" sz="3200" dirty="0">
                <a:solidFill>
                  <a:prstClr val="black"/>
                </a:solidFill>
                <a:latin typeface="Calibri" panose="020F0502020204030204"/>
                <a:cs typeface="Calibri" panose="020F0502020204030204" pitchFamily="34" charset="0"/>
              </a:rPr>
              <a:t> </a:t>
            </a:r>
            <a:r>
              <a:rPr lang="en-US"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p:cNvPicPr>
            <a:picLocks noChangeAspect="1"/>
          </p:cNvPicPr>
          <p:nvPr/>
        </p:nvPicPr>
        <p:blipFill>
          <a:blip r:embed="rId5"/>
          <a:stretch>
            <a:fillRect/>
          </a:stretch>
        </p:blipFill>
        <p:spPr>
          <a:xfrm>
            <a:off x="5307496" y="629130"/>
            <a:ext cx="6104806" cy="312822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p:cNvGrpSpPr/>
          <p:nvPr/>
        </p:nvGrpSpPr>
        <p:grpSpPr>
          <a:xfrm>
            <a:off x="1023730" y="4450825"/>
            <a:ext cx="3845321" cy="2244702"/>
            <a:chOff x="-68838" y="2658367"/>
            <a:chExt cx="3483430" cy="2244702"/>
          </a:xfrm>
        </p:grpSpPr>
        <p:pic>
          <p:nvPicPr>
            <p:cNvPr id="12" name="PA_图片 6"/>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p:cNvGrpSpPr/>
          <p:nvPr/>
        </p:nvGrpSpPr>
        <p:grpSpPr>
          <a:xfrm>
            <a:off x="7295321" y="4788756"/>
            <a:ext cx="3845321" cy="2244702"/>
            <a:chOff x="-68838" y="2658367"/>
            <a:chExt cx="3483430" cy="2244702"/>
          </a:xfrm>
        </p:grpSpPr>
        <p:pic>
          <p:nvPicPr>
            <p:cNvPr id="26" name="PA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1046</Words>
  <Application>Microsoft Office PowerPoint</Application>
  <PresentationFormat>Widescreen</PresentationFormat>
  <Paragraphs>66</Paragraphs>
  <Slides>24</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#9Slide02 Noi dung dai</vt:lpstr>
      <vt:lpstr>#9Slide02 Tieu de dai</vt:lpstr>
      <vt:lpstr>Arial</vt:lpstr>
      <vt:lpstr>Calibri</vt:lpstr>
      <vt:lpstr>Cambria</vt:lpstr>
      <vt:lpstr>Times New Roman</vt:lpstr>
      <vt:lpstr>Wingdings</vt:lpstr>
      <vt:lpstr>方正喵呜体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2023-07-31T12:49:00Z</dcterms:created>
  <dcterms:modified xsi:type="dcterms:W3CDTF">2025-10-21T07:49:14Z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F221D39165084BE8BE3B3F19A0BF32A6_12</vt:lpwstr>
  </property>
  <property fmtid="{D5CDD505-2E9C-101B-9397-08002B2CF9AE}" pid="3" name="KSOProductBuildVer">
    <vt:lpwstr>1033-12.2.0.13215</vt:lpwstr>
  </property>
</Properties>
</file>