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04" autoAdjust="0"/>
    <p:restoredTop sz="94660"/>
  </p:normalViewPr>
  <p:slideViewPr>
    <p:cSldViewPr snapToGrid="0">
      <p:cViewPr varScale="1">
        <p:scale>
          <a:sx n="84" d="100"/>
          <a:sy n="84" d="100"/>
        </p:scale>
        <p:origin x="57"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10/21/2025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10/21/2025</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2.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610</Words>
  <Application>Microsoft Office PowerPoint</Application>
  <PresentationFormat>Widescreen</PresentationFormat>
  <Paragraphs>35</Paragraphs>
  <Slides>15</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Cambria</vt:lpstr>
      <vt:lpstr>LNTH-LuoLuoNotangYuanTi 1</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2023-08-06T13:31:04Z</dcterms:created>
  <dcterms:modified xsi:type="dcterms:W3CDTF">2025-10-21T07:54:21Z</dcterms:modified>
</cp:coreProperties>
</file>