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98" r:id="rId4"/>
    <p:sldId id="287" r:id="rId5"/>
    <p:sldId id="286" r:id="rId6"/>
    <p:sldId id="288" r:id="rId7"/>
    <p:sldId id="313" r:id="rId8"/>
    <p:sldId id="302" r:id="rId9"/>
    <p:sldId id="315" r:id="rId10"/>
    <p:sldId id="316" r:id="rId11"/>
    <p:sldId id="318" r:id="rId12"/>
    <p:sldId id="317" r:id="rId13"/>
    <p:sldId id="307" r:id="rId14"/>
    <p:sldId id="285" r:id="rId15"/>
    <p:sldId id="311" r:id="rId16"/>
    <p:sldId id="289" r:id="rId17"/>
    <p:sldId id="275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3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53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29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54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93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5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>
            <a:fillRect/>
          </a:stretch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>
            <a:fillRect/>
          </a:stretch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>
            <a:fillRect/>
          </a:stretch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>
            <a:fillRect/>
          </a:stretch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458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>
            <a:fillRect/>
          </a:stretch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>
            <a:fillRect/>
          </a:stretch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>
            <a:fillRect/>
          </a:stretch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3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>
            <a:fillRect/>
          </a:stretch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>
            <a:fillRect/>
          </a:stretch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>
            <a:fillRect/>
          </a:stretch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8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1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1DC97A7-75C5-9827-E123-AA5B2D9AAE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342899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8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2.mp3"/><Relationship Id="rId7" Type="http://schemas.openxmlformats.org/officeDocument/2006/relationships/image" Target="../media/image4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3" Type="http://schemas.openxmlformats.org/officeDocument/2006/relationships/image" Target="../media/image25.png"/><Relationship Id="rId7" Type="http://schemas.openxmlformats.org/officeDocument/2006/relationships/image" Target="../media/image61.png"/><Relationship Id="rId12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64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45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4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5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40" b="79397" l="2804" r="94860">
                        <a14:foregroundMark x1="41121" y1="24288" x2="65654" y2="26801"/>
                        <a14:foregroundMark x1="29907" y1="23618" x2="49299" y2="19263"/>
                        <a14:foregroundMark x1="49299" y1="19263" x2="73832" y2="22948"/>
                        <a14:foregroundMark x1="35514" y1="24121" x2="25467" y2="26633"/>
                        <a14:foregroundMark x1="25467" y1="26633" x2="27103" y2="19765"/>
                        <a14:foregroundMark x1="27103" y1="19765" x2="49065" y2="17588"/>
                        <a14:foregroundMark x1="48832" y1="14740" x2="76168" y2="22613"/>
                        <a14:foregroundMark x1="76402" y1="23116" x2="71028" y2="26801"/>
                      </a14:backgroundRemoval>
                    </a14:imgEffect>
                  </a14:imgLayer>
                </a14:imgProps>
              </a:ext>
            </a:extLst>
          </a:blip>
          <a:srcRect l="-1" t="17191" r="8123" b="22155"/>
          <a:stretch/>
        </p:blipFill>
        <p:spPr>
          <a:xfrm>
            <a:off x="2190308" y="1"/>
            <a:ext cx="7060019" cy="6533995"/>
          </a:xfrm>
          <a:prstGeom prst="rect">
            <a:avLst/>
          </a:prstGeom>
        </p:spPr>
      </p:pic>
      <p:pic>
        <p:nvPicPr>
          <p:cNvPr id="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29424" y="260986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29" y="-324004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9171" y="2134081"/>
            <a:ext cx="1010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cs typeface="Arial Rounded MT Bold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cs typeface="Arial Rounded MT Bold"/>
              </a:rPr>
              <a:t>LUYỆN TỪ VÀ 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0B0004020202020204" pitchFamily="34" charset="0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7997" y="3462940"/>
            <a:ext cx="9253305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8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058C-9608-E5CA-57F1-498672785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F7E4E-9848-A977-8C87-1DE6744C0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D6608-BE26-3FA6-F7F0-CDB09673A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03D51EAD-039B-3A25-01C9-045CCEFC4CC0}"/>
              </a:ext>
            </a:extLst>
          </p:cNvPr>
          <p:cNvSpPr/>
          <p:nvPr/>
        </p:nvSpPr>
        <p:spPr>
          <a:xfrm>
            <a:off x="2537791" y="1465937"/>
            <a:ext cx="7116418" cy="2932210"/>
          </a:xfrm>
          <a:custGeom>
            <a:avLst/>
            <a:gdLst>
              <a:gd name="connsiteX0" fmla="*/ 0 w 7116418"/>
              <a:gd name="connsiteY0" fmla="*/ 274454 h 2932210"/>
              <a:gd name="connsiteX1" fmla="*/ 370463 w 7116418"/>
              <a:gd name="connsiteY1" fmla="*/ 0 h 2932210"/>
              <a:gd name="connsiteX2" fmla="*/ 6745954 w 7116418"/>
              <a:gd name="connsiteY2" fmla="*/ 0 h 2932210"/>
              <a:gd name="connsiteX3" fmla="*/ 7116418 w 7116418"/>
              <a:gd name="connsiteY3" fmla="*/ 274454 h 2932210"/>
              <a:gd name="connsiteX4" fmla="*/ 7116418 w 7116418"/>
              <a:gd name="connsiteY4" fmla="*/ 2657754 h 2932210"/>
              <a:gd name="connsiteX5" fmla="*/ 6745954 w 7116418"/>
              <a:gd name="connsiteY5" fmla="*/ 2932210 h 2932210"/>
              <a:gd name="connsiteX6" fmla="*/ 370463 w 7116418"/>
              <a:gd name="connsiteY6" fmla="*/ 2932210 h 2932210"/>
              <a:gd name="connsiteX7" fmla="*/ 0 w 7116418"/>
              <a:gd name="connsiteY7" fmla="*/ 2657754 h 2932210"/>
              <a:gd name="connsiteX8" fmla="*/ 0 w 7116418"/>
              <a:gd name="connsiteY8" fmla="*/ 274454 h 2932210"/>
              <a:gd name="connsiteX0" fmla="*/ 0 w 7116418"/>
              <a:gd name="connsiteY0" fmla="*/ 274454 h 2932210"/>
              <a:gd name="connsiteX1" fmla="*/ 370463 w 7116418"/>
              <a:gd name="connsiteY1" fmla="*/ 0 h 2932210"/>
              <a:gd name="connsiteX2" fmla="*/ 6745954 w 7116418"/>
              <a:gd name="connsiteY2" fmla="*/ 0 h 2932210"/>
              <a:gd name="connsiteX3" fmla="*/ 7116418 w 7116418"/>
              <a:gd name="connsiteY3" fmla="*/ 274454 h 2932210"/>
              <a:gd name="connsiteX4" fmla="*/ 7116418 w 7116418"/>
              <a:gd name="connsiteY4" fmla="*/ 2657754 h 2932210"/>
              <a:gd name="connsiteX5" fmla="*/ 6745954 w 7116418"/>
              <a:gd name="connsiteY5" fmla="*/ 2932210 h 2932210"/>
              <a:gd name="connsiteX6" fmla="*/ 370463 w 7116418"/>
              <a:gd name="connsiteY6" fmla="*/ 2932210 h 2932210"/>
              <a:gd name="connsiteX7" fmla="*/ 0 w 7116418"/>
              <a:gd name="connsiteY7" fmla="*/ 2657754 h 2932210"/>
              <a:gd name="connsiteX8" fmla="*/ 0 w 7116418"/>
              <a:gd name="connsiteY8" fmla="*/ 274454 h 2932210"/>
              <a:gd name="connsiteX0" fmla="*/ 0 w 7116418"/>
              <a:gd name="connsiteY0" fmla="*/ 274454 h 2932210"/>
              <a:gd name="connsiteX1" fmla="*/ 370463 w 7116418"/>
              <a:gd name="connsiteY1" fmla="*/ 0 h 2932210"/>
              <a:gd name="connsiteX2" fmla="*/ 6745954 w 7116418"/>
              <a:gd name="connsiteY2" fmla="*/ 0 h 2932210"/>
              <a:gd name="connsiteX3" fmla="*/ 7116418 w 7116418"/>
              <a:gd name="connsiteY3" fmla="*/ 274454 h 2932210"/>
              <a:gd name="connsiteX4" fmla="*/ 7116418 w 7116418"/>
              <a:gd name="connsiteY4" fmla="*/ 2657754 h 2932210"/>
              <a:gd name="connsiteX5" fmla="*/ 6745954 w 7116418"/>
              <a:gd name="connsiteY5" fmla="*/ 2932210 h 2932210"/>
              <a:gd name="connsiteX6" fmla="*/ 370463 w 7116418"/>
              <a:gd name="connsiteY6" fmla="*/ 2932210 h 2932210"/>
              <a:gd name="connsiteX7" fmla="*/ 0 w 7116418"/>
              <a:gd name="connsiteY7" fmla="*/ 2657754 h 2932210"/>
              <a:gd name="connsiteX8" fmla="*/ 0 w 7116418"/>
              <a:gd name="connsiteY8" fmla="*/ 274454 h 2932210"/>
              <a:gd name="connsiteX0" fmla="*/ 0 w 7116418"/>
              <a:gd name="connsiteY0" fmla="*/ 274454 h 2932210"/>
              <a:gd name="connsiteX1" fmla="*/ 370463 w 7116418"/>
              <a:gd name="connsiteY1" fmla="*/ 0 h 2932210"/>
              <a:gd name="connsiteX2" fmla="*/ 6745954 w 7116418"/>
              <a:gd name="connsiteY2" fmla="*/ 0 h 2932210"/>
              <a:gd name="connsiteX3" fmla="*/ 7116418 w 7116418"/>
              <a:gd name="connsiteY3" fmla="*/ 274454 h 2932210"/>
              <a:gd name="connsiteX4" fmla="*/ 7116418 w 7116418"/>
              <a:gd name="connsiteY4" fmla="*/ 2657754 h 2932210"/>
              <a:gd name="connsiteX5" fmla="*/ 6745954 w 7116418"/>
              <a:gd name="connsiteY5" fmla="*/ 2932210 h 2932210"/>
              <a:gd name="connsiteX6" fmla="*/ 370463 w 7116418"/>
              <a:gd name="connsiteY6" fmla="*/ 2932210 h 2932210"/>
              <a:gd name="connsiteX7" fmla="*/ 0 w 7116418"/>
              <a:gd name="connsiteY7" fmla="*/ 2657754 h 2932210"/>
              <a:gd name="connsiteX8" fmla="*/ 0 w 7116418"/>
              <a:gd name="connsiteY8" fmla="*/ 274454 h 2932210"/>
              <a:gd name="connsiteX0" fmla="*/ 0 w 7116418"/>
              <a:gd name="connsiteY0" fmla="*/ 274454 h 2932210"/>
              <a:gd name="connsiteX1" fmla="*/ 370463 w 7116418"/>
              <a:gd name="connsiteY1" fmla="*/ 0 h 2932210"/>
              <a:gd name="connsiteX2" fmla="*/ 6745954 w 7116418"/>
              <a:gd name="connsiteY2" fmla="*/ 0 h 2932210"/>
              <a:gd name="connsiteX3" fmla="*/ 7116418 w 7116418"/>
              <a:gd name="connsiteY3" fmla="*/ 274454 h 2932210"/>
              <a:gd name="connsiteX4" fmla="*/ 7116418 w 7116418"/>
              <a:gd name="connsiteY4" fmla="*/ 2657754 h 2932210"/>
              <a:gd name="connsiteX5" fmla="*/ 6745954 w 7116418"/>
              <a:gd name="connsiteY5" fmla="*/ 2932210 h 2932210"/>
              <a:gd name="connsiteX6" fmla="*/ 370463 w 7116418"/>
              <a:gd name="connsiteY6" fmla="*/ 2932210 h 2932210"/>
              <a:gd name="connsiteX7" fmla="*/ 0 w 7116418"/>
              <a:gd name="connsiteY7" fmla="*/ 2657754 h 2932210"/>
              <a:gd name="connsiteX8" fmla="*/ 0 w 7116418"/>
              <a:gd name="connsiteY8" fmla="*/ 274454 h 293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16418" h="2932210" fill="none" extrusionOk="0">
                <a:moveTo>
                  <a:pt x="0" y="274454"/>
                </a:moveTo>
                <a:cubicBezTo>
                  <a:pt x="-87343" y="110075"/>
                  <a:pt x="217197" y="37037"/>
                  <a:pt x="370463" y="0"/>
                </a:cubicBezTo>
                <a:cubicBezTo>
                  <a:pt x="3751326" y="455227"/>
                  <a:pt x="5433240" y="551294"/>
                  <a:pt x="6745954" y="0"/>
                </a:cubicBezTo>
                <a:cubicBezTo>
                  <a:pt x="6992975" y="59923"/>
                  <a:pt x="7164756" y="175829"/>
                  <a:pt x="7116418" y="274454"/>
                </a:cubicBezTo>
                <a:cubicBezTo>
                  <a:pt x="7170306" y="724491"/>
                  <a:pt x="7199889" y="2173325"/>
                  <a:pt x="7116418" y="2657754"/>
                </a:cubicBezTo>
                <a:cubicBezTo>
                  <a:pt x="7030051" y="2821729"/>
                  <a:pt x="6880485" y="2890353"/>
                  <a:pt x="6745954" y="2932210"/>
                </a:cubicBezTo>
                <a:cubicBezTo>
                  <a:pt x="4109763" y="2975812"/>
                  <a:pt x="1768493" y="2493459"/>
                  <a:pt x="370463" y="2932210"/>
                </a:cubicBezTo>
                <a:cubicBezTo>
                  <a:pt x="177060" y="2797967"/>
                  <a:pt x="-72986" y="2847862"/>
                  <a:pt x="0" y="2657754"/>
                </a:cubicBezTo>
                <a:cubicBezTo>
                  <a:pt x="-56670" y="2521824"/>
                  <a:pt x="132937" y="691469"/>
                  <a:pt x="0" y="274454"/>
                </a:cubicBezTo>
                <a:close/>
              </a:path>
              <a:path w="7116418" h="2932210" stroke="0" extrusionOk="0">
                <a:moveTo>
                  <a:pt x="0" y="274454"/>
                </a:moveTo>
                <a:cubicBezTo>
                  <a:pt x="-31654" y="139720"/>
                  <a:pt x="226842" y="-38963"/>
                  <a:pt x="370463" y="0"/>
                </a:cubicBezTo>
                <a:cubicBezTo>
                  <a:pt x="367043" y="1036754"/>
                  <a:pt x="3548487" y="6216"/>
                  <a:pt x="6745954" y="0"/>
                </a:cubicBezTo>
                <a:cubicBezTo>
                  <a:pt x="6950154" y="68681"/>
                  <a:pt x="7040888" y="177256"/>
                  <a:pt x="7116418" y="274454"/>
                </a:cubicBezTo>
                <a:cubicBezTo>
                  <a:pt x="7197036" y="359554"/>
                  <a:pt x="6751625" y="1809084"/>
                  <a:pt x="7116418" y="2657754"/>
                </a:cubicBezTo>
                <a:cubicBezTo>
                  <a:pt x="7184874" y="2858257"/>
                  <a:pt x="6929656" y="2995244"/>
                  <a:pt x="6745954" y="2932210"/>
                </a:cubicBezTo>
                <a:cubicBezTo>
                  <a:pt x="3769336" y="3532761"/>
                  <a:pt x="2026037" y="2453518"/>
                  <a:pt x="370463" y="2932210"/>
                </a:cubicBezTo>
                <a:cubicBezTo>
                  <a:pt x="243324" y="2926447"/>
                  <a:pt x="-4623" y="2750849"/>
                  <a:pt x="0" y="2657754"/>
                </a:cubicBezTo>
                <a:cubicBezTo>
                  <a:pt x="252711" y="2510701"/>
                  <a:pt x="-333259" y="1158041"/>
                  <a:pt x="0" y="274454"/>
                </a:cubicBezTo>
                <a:close/>
              </a:path>
              <a:path w="7116418" h="2932210" fill="none" stroke="0" extrusionOk="0">
                <a:moveTo>
                  <a:pt x="0" y="274454"/>
                </a:moveTo>
                <a:cubicBezTo>
                  <a:pt x="-67361" y="145648"/>
                  <a:pt x="126284" y="-32215"/>
                  <a:pt x="370463" y="0"/>
                </a:cubicBezTo>
                <a:cubicBezTo>
                  <a:pt x="3002013" y="-74262"/>
                  <a:pt x="4239091" y="-134224"/>
                  <a:pt x="6745954" y="0"/>
                </a:cubicBezTo>
                <a:cubicBezTo>
                  <a:pt x="6881538" y="3015"/>
                  <a:pt x="7146282" y="135248"/>
                  <a:pt x="7116418" y="274454"/>
                </a:cubicBezTo>
                <a:cubicBezTo>
                  <a:pt x="6895610" y="902748"/>
                  <a:pt x="7216918" y="2424544"/>
                  <a:pt x="7116418" y="2657754"/>
                </a:cubicBezTo>
                <a:cubicBezTo>
                  <a:pt x="7177685" y="2798395"/>
                  <a:pt x="6903388" y="2988001"/>
                  <a:pt x="6745954" y="2932210"/>
                </a:cubicBezTo>
                <a:cubicBezTo>
                  <a:pt x="4835564" y="3097890"/>
                  <a:pt x="1904602" y="2903354"/>
                  <a:pt x="370463" y="2932210"/>
                </a:cubicBezTo>
                <a:cubicBezTo>
                  <a:pt x="231705" y="2903346"/>
                  <a:pt x="22594" y="2871455"/>
                  <a:pt x="0" y="2657754"/>
                </a:cubicBezTo>
                <a:cubicBezTo>
                  <a:pt x="156548" y="2444234"/>
                  <a:pt x="95999" y="692426"/>
                  <a:pt x="0" y="274454"/>
                </a:cubicBezTo>
                <a:close/>
              </a:path>
              <a:path w="7116418" h="2932210" fill="none" stroke="0" extrusionOk="0">
                <a:moveTo>
                  <a:pt x="0" y="274454"/>
                </a:moveTo>
                <a:cubicBezTo>
                  <a:pt x="-9011" y="151149"/>
                  <a:pt x="110352" y="-31863"/>
                  <a:pt x="370463" y="0"/>
                </a:cubicBezTo>
                <a:cubicBezTo>
                  <a:pt x="3322002" y="409256"/>
                  <a:pt x="5512783" y="219054"/>
                  <a:pt x="6745954" y="0"/>
                </a:cubicBezTo>
                <a:cubicBezTo>
                  <a:pt x="6965129" y="25291"/>
                  <a:pt x="7120048" y="146861"/>
                  <a:pt x="7116418" y="274454"/>
                </a:cubicBezTo>
                <a:cubicBezTo>
                  <a:pt x="6933269" y="855706"/>
                  <a:pt x="7217039" y="2325294"/>
                  <a:pt x="7116418" y="2657754"/>
                </a:cubicBezTo>
                <a:cubicBezTo>
                  <a:pt x="7081997" y="2802722"/>
                  <a:pt x="6962799" y="2851737"/>
                  <a:pt x="6745954" y="2932210"/>
                </a:cubicBezTo>
                <a:cubicBezTo>
                  <a:pt x="4598343" y="3247642"/>
                  <a:pt x="2396185" y="3080628"/>
                  <a:pt x="370463" y="2932210"/>
                </a:cubicBezTo>
                <a:cubicBezTo>
                  <a:pt x="141421" y="2885856"/>
                  <a:pt x="-44350" y="2811842"/>
                  <a:pt x="0" y="2657754"/>
                </a:cubicBezTo>
                <a:cubicBezTo>
                  <a:pt x="82855" y="2358079"/>
                  <a:pt x="81050" y="538507"/>
                  <a:pt x="0" y="274454"/>
                </a:cubicBezTo>
                <a:close/>
              </a:path>
              <a:path w="7116418" h="2932210" fill="none" stroke="0" extrusionOk="0">
                <a:moveTo>
                  <a:pt x="0" y="274454"/>
                </a:moveTo>
                <a:cubicBezTo>
                  <a:pt x="-65488" y="114782"/>
                  <a:pt x="188215" y="13066"/>
                  <a:pt x="370463" y="0"/>
                </a:cubicBezTo>
                <a:cubicBezTo>
                  <a:pt x="3985335" y="89140"/>
                  <a:pt x="5218433" y="146552"/>
                  <a:pt x="6745954" y="0"/>
                </a:cubicBezTo>
                <a:cubicBezTo>
                  <a:pt x="6970056" y="19809"/>
                  <a:pt x="7144186" y="156675"/>
                  <a:pt x="7116418" y="274454"/>
                </a:cubicBezTo>
                <a:cubicBezTo>
                  <a:pt x="7057384" y="780651"/>
                  <a:pt x="7215480" y="2250996"/>
                  <a:pt x="7116418" y="2657754"/>
                </a:cubicBezTo>
                <a:cubicBezTo>
                  <a:pt x="7087987" y="2832015"/>
                  <a:pt x="6889449" y="2903860"/>
                  <a:pt x="6745954" y="2932210"/>
                </a:cubicBezTo>
                <a:cubicBezTo>
                  <a:pt x="3967313" y="3026798"/>
                  <a:pt x="1833184" y="2865671"/>
                  <a:pt x="370463" y="2932210"/>
                </a:cubicBezTo>
                <a:cubicBezTo>
                  <a:pt x="139284" y="2849732"/>
                  <a:pt x="-55838" y="2871833"/>
                  <a:pt x="0" y="2657754"/>
                </a:cubicBezTo>
                <a:cubicBezTo>
                  <a:pt x="-10648" y="2429068"/>
                  <a:pt x="87735" y="633526"/>
                  <a:pt x="0" y="274454"/>
                </a:cubicBezTo>
                <a:close/>
              </a:path>
              <a:path w="7116418" h="2932210" fill="none" stroke="0" extrusionOk="0">
                <a:moveTo>
                  <a:pt x="0" y="274454"/>
                </a:moveTo>
                <a:cubicBezTo>
                  <a:pt x="-89911" y="99962"/>
                  <a:pt x="185197" y="35660"/>
                  <a:pt x="370463" y="0"/>
                </a:cubicBezTo>
                <a:cubicBezTo>
                  <a:pt x="3955008" y="425976"/>
                  <a:pt x="5257816" y="344758"/>
                  <a:pt x="6745954" y="0"/>
                </a:cubicBezTo>
                <a:cubicBezTo>
                  <a:pt x="6973248" y="49800"/>
                  <a:pt x="7151623" y="183496"/>
                  <a:pt x="7116418" y="274454"/>
                </a:cubicBezTo>
                <a:cubicBezTo>
                  <a:pt x="7116113" y="713293"/>
                  <a:pt x="7233861" y="2248798"/>
                  <a:pt x="7116418" y="2657754"/>
                </a:cubicBezTo>
                <a:cubicBezTo>
                  <a:pt x="7072677" y="2823334"/>
                  <a:pt x="6906943" y="2886875"/>
                  <a:pt x="6745954" y="2932210"/>
                </a:cubicBezTo>
                <a:cubicBezTo>
                  <a:pt x="4105051" y="2963635"/>
                  <a:pt x="1713599" y="2695082"/>
                  <a:pt x="370463" y="2932210"/>
                </a:cubicBezTo>
                <a:cubicBezTo>
                  <a:pt x="174406" y="2825639"/>
                  <a:pt x="-59464" y="2847105"/>
                  <a:pt x="0" y="2657754"/>
                </a:cubicBezTo>
                <a:cubicBezTo>
                  <a:pt x="-8773" y="2492946"/>
                  <a:pt x="138563" y="671710"/>
                  <a:pt x="0" y="27445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116418"/>
                      <a:gd name="connsiteY0" fmla="*/ 274454 h 2932210"/>
                      <a:gd name="connsiteX1" fmla="*/ 370463 w 7116418"/>
                      <a:gd name="connsiteY1" fmla="*/ 0 h 2932210"/>
                      <a:gd name="connsiteX2" fmla="*/ 6745954 w 7116418"/>
                      <a:gd name="connsiteY2" fmla="*/ 0 h 2932210"/>
                      <a:gd name="connsiteX3" fmla="*/ 7116418 w 7116418"/>
                      <a:gd name="connsiteY3" fmla="*/ 274454 h 2932210"/>
                      <a:gd name="connsiteX4" fmla="*/ 7116418 w 7116418"/>
                      <a:gd name="connsiteY4" fmla="*/ 2657754 h 2932210"/>
                      <a:gd name="connsiteX5" fmla="*/ 6745954 w 7116418"/>
                      <a:gd name="connsiteY5" fmla="*/ 2932210 h 2932210"/>
                      <a:gd name="connsiteX6" fmla="*/ 370463 w 7116418"/>
                      <a:gd name="connsiteY6" fmla="*/ 2932210 h 2932210"/>
                      <a:gd name="connsiteX7" fmla="*/ 0 w 7116418"/>
                      <a:gd name="connsiteY7" fmla="*/ 2657754 h 2932210"/>
                      <a:gd name="connsiteX8" fmla="*/ 0 w 7116418"/>
                      <a:gd name="connsiteY8" fmla="*/ 274454 h 2932210"/>
                      <a:gd name="connsiteX0" fmla="*/ 0 w 7116418"/>
                      <a:gd name="connsiteY0" fmla="*/ 274454 h 2932210"/>
                      <a:gd name="connsiteX1" fmla="*/ 370463 w 7116418"/>
                      <a:gd name="connsiteY1" fmla="*/ 0 h 2932210"/>
                      <a:gd name="connsiteX2" fmla="*/ 6745954 w 7116418"/>
                      <a:gd name="connsiteY2" fmla="*/ 0 h 2932210"/>
                      <a:gd name="connsiteX3" fmla="*/ 7116418 w 7116418"/>
                      <a:gd name="connsiteY3" fmla="*/ 274454 h 2932210"/>
                      <a:gd name="connsiteX4" fmla="*/ 7116418 w 7116418"/>
                      <a:gd name="connsiteY4" fmla="*/ 2657754 h 2932210"/>
                      <a:gd name="connsiteX5" fmla="*/ 6745954 w 7116418"/>
                      <a:gd name="connsiteY5" fmla="*/ 2932210 h 2932210"/>
                      <a:gd name="connsiteX6" fmla="*/ 370463 w 7116418"/>
                      <a:gd name="connsiteY6" fmla="*/ 2932210 h 2932210"/>
                      <a:gd name="connsiteX7" fmla="*/ 0 w 7116418"/>
                      <a:gd name="connsiteY7" fmla="*/ 2657754 h 2932210"/>
                      <a:gd name="connsiteX8" fmla="*/ 0 w 7116418"/>
                      <a:gd name="connsiteY8" fmla="*/ 274454 h 2932210"/>
                      <a:gd name="connsiteX0" fmla="*/ 0 w 7116418"/>
                      <a:gd name="connsiteY0" fmla="*/ 274454 h 2932210"/>
                      <a:gd name="connsiteX1" fmla="*/ 370463 w 7116418"/>
                      <a:gd name="connsiteY1" fmla="*/ 0 h 2932210"/>
                      <a:gd name="connsiteX2" fmla="*/ 6745954 w 7116418"/>
                      <a:gd name="connsiteY2" fmla="*/ 0 h 2932210"/>
                      <a:gd name="connsiteX3" fmla="*/ 7116418 w 7116418"/>
                      <a:gd name="connsiteY3" fmla="*/ 274454 h 2932210"/>
                      <a:gd name="connsiteX4" fmla="*/ 7116418 w 7116418"/>
                      <a:gd name="connsiteY4" fmla="*/ 2657754 h 2932210"/>
                      <a:gd name="connsiteX5" fmla="*/ 6745954 w 7116418"/>
                      <a:gd name="connsiteY5" fmla="*/ 2932210 h 2932210"/>
                      <a:gd name="connsiteX6" fmla="*/ 370463 w 7116418"/>
                      <a:gd name="connsiteY6" fmla="*/ 2932210 h 2932210"/>
                      <a:gd name="connsiteX7" fmla="*/ 0 w 7116418"/>
                      <a:gd name="connsiteY7" fmla="*/ 2657754 h 2932210"/>
                      <a:gd name="connsiteX8" fmla="*/ 0 w 7116418"/>
                      <a:gd name="connsiteY8" fmla="*/ 274454 h 2932210"/>
                      <a:gd name="connsiteX0" fmla="*/ 0 w 7116418"/>
                      <a:gd name="connsiteY0" fmla="*/ 274454 h 2932210"/>
                      <a:gd name="connsiteX1" fmla="*/ 370463 w 7116418"/>
                      <a:gd name="connsiteY1" fmla="*/ 0 h 2932210"/>
                      <a:gd name="connsiteX2" fmla="*/ 6745954 w 7116418"/>
                      <a:gd name="connsiteY2" fmla="*/ 0 h 2932210"/>
                      <a:gd name="connsiteX3" fmla="*/ 7116418 w 7116418"/>
                      <a:gd name="connsiteY3" fmla="*/ 274454 h 2932210"/>
                      <a:gd name="connsiteX4" fmla="*/ 7116418 w 7116418"/>
                      <a:gd name="connsiteY4" fmla="*/ 2657754 h 2932210"/>
                      <a:gd name="connsiteX5" fmla="*/ 6745954 w 7116418"/>
                      <a:gd name="connsiteY5" fmla="*/ 2932210 h 2932210"/>
                      <a:gd name="connsiteX6" fmla="*/ 370463 w 7116418"/>
                      <a:gd name="connsiteY6" fmla="*/ 2932210 h 2932210"/>
                      <a:gd name="connsiteX7" fmla="*/ 0 w 7116418"/>
                      <a:gd name="connsiteY7" fmla="*/ 2657754 h 2932210"/>
                      <a:gd name="connsiteX8" fmla="*/ 0 w 7116418"/>
                      <a:gd name="connsiteY8" fmla="*/ 274454 h 2932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16418" h="2932210" fill="none" extrusionOk="0">
                        <a:moveTo>
                          <a:pt x="0" y="274454"/>
                        </a:moveTo>
                        <a:cubicBezTo>
                          <a:pt x="-68602" y="113106"/>
                          <a:pt x="205977" y="27861"/>
                          <a:pt x="370463" y="0"/>
                        </a:cubicBezTo>
                        <a:cubicBezTo>
                          <a:pt x="3694889" y="371215"/>
                          <a:pt x="5412822" y="339829"/>
                          <a:pt x="6745954" y="0"/>
                        </a:cubicBezTo>
                        <a:cubicBezTo>
                          <a:pt x="6981299" y="41938"/>
                          <a:pt x="7155141" y="164051"/>
                          <a:pt x="7116418" y="274454"/>
                        </a:cubicBezTo>
                        <a:cubicBezTo>
                          <a:pt x="7157336" y="735847"/>
                          <a:pt x="7188456" y="2227103"/>
                          <a:pt x="7116418" y="2657754"/>
                        </a:cubicBezTo>
                        <a:cubicBezTo>
                          <a:pt x="7042257" y="2819725"/>
                          <a:pt x="6899034" y="2903152"/>
                          <a:pt x="6745954" y="2932210"/>
                        </a:cubicBezTo>
                        <a:cubicBezTo>
                          <a:pt x="4249205" y="2985710"/>
                          <a:pt x="1818810" y="2596027"/>
                          <a:pt x="370463" y="2932210"/>
                        </a:cubicBezTo>
                        <a:cubicBezTo>
                          <a:pt x="174763" y="2829041"/>
                          <a:pt x="-50605" y="2834794"/>
                          <a:pt x="0" y="2657754"/>
                        </a:cubicBezTo>
                        <a:cubicBezTo>
                          <a:pt x="-32949" y="2479411"/>
                          <a:pt x="90936" y="660259"/>
                          <a:pt x="0" y="274454"/>
                        </a:cubicBezTo>
                        <a:close/>
                      </a:path>
                      <a:path w="7116418" h="2932210" stroke="0" extrusionOk="0">
                        <a:moveTo>
                          <a:pt x="0" y="274454"/>
                        </a:moveTo>
                        <a:cubicBezTo>
                          <a:pt x="-30985" y="123808"/>
                          <a:pt x="199530" y="-22762"/>
                          <a:pt x="370463" y="0"/>
                        </a:cubicBezTo>
                        <a:cubicBezTo>
                          <a:pt x="511822" y="806910"/>
                          <a:pt x="3629425" y="1900"/>
                          <a:pt x="6745954" y="0"/>
                        </a:cubicBezTo>
                        <a:cubicBezTo>
                          <a:pt x="6947673" y="63768"/>
                          <a:pt x="7055176" y="169721"/>
                          <a:pt x="7116418" y="274454"/>
                        </a:cubicBezTo>
                        <a:cubicBezTo>
                          <a:pt x="7189313" y="403720"/>
                          <a:pt x="6873353" y="1815973"/>
                          <a:pt x="7116418" y="2657754"/>
                        </a:cubicBezTo>
                        <a:cubicBezTo>
                          <a:pt x="7176773" y="2851283"/>
                          <a:pt x="6932000" y="2988168"/>
                          <a:pt x="6745954" y="2932210"/>
                        </a:cubicBezTo>
                        <a:cubicBezTo>
                          <a:pt x="3870752" y="3329171"/>
                          <a:pt x="2061194" y="2500165"/>
                          <a:pt x="370463" y="2932210"/>
                        </a:cubicBezTo>
                        <a:cubicBezTo>
                          <a:pt x="234967" y="2923828"/>
                          <a:pt x="-3657" y="2770894"/>
                          <a:pt x="0" y="2657754"/>
                        </a:cubicBezTo>
                        <a:cubicBezTo>
                          <a:pt x="233520" y="2498611"/>
                          <a:pt x="-216650" y="1132452"/>
                          <a:pt x="0" y="274454"/>
                        </a:cubicBezTo>
                        <a:close/>
                      </a:path>
                      <a:path w="7116418" h="2932210" fill="none" stroke="0" extrusionOk="0">
                        <a:moveTo>
                          <a:pt x="0" y="274454"/>
                        </a:moveTo>
                        <a:cubicBezTo>
                          <a:pt x="-61340" y="126877"/>
                          <a:pt x="133104" y="-10737"/>
                          <a:pt x="370463" y="0"/>
                        </a:cubicBezTo>
                        <a:cubicBezTo>
                          <a:pt x="2803860" y="74578"/>
                          <a:pt x="4111108" y="87976"/>
                          <a:pt x="6745954" y="0"/>
                        </a:cubicBezTo>
                        <a:cubicBezTo>
                          <a:pt x="6899021" y="9717"/>
                          <a:pt x="7137640" y="143746"/>
                          <a:pt x="7116418" y="274454"/>
                        </a:cubicBezTo>
                        <a:cubicBezTo>
                          <a:pt x="6927862" y="884663"/>
                          <a:pt x="7205953" y="2394834"/>
                          <a:pt x="7116418" y="2657754"/>
                        </a:cubicBezTo>
                        <a:cubicBezTo>
                          <a:pt x="7151994" y="2803493"/>
                          <a:pt x="6911836" y="2956388"/>
                          <a:pt x="6745954" y="2932210"/>
                        </a:cubicBezTo>
                        <a:cubicBezTo>
                          <a:pt x="4790450" y="3084950"/>
                          <a:pt x="1916570" y="2942373"/>
                          <a:pt x="370463" y="2932210"/>
                        </a:cubicBezTo>
                        <a:cubicBezTo>
                          <a:pt x="205223" y="2902504"/>
                          <a:pt x="16956" y="2865613"/>
                          <a:pt x="0" y="2657754"/>
                        </a:cubicBezTo>
                        <a:cubicBezTo>
                          <a:pt x="136888" y="2425408"/>
                          <a:pt x="86221" y="668527"/>
                          <a:pt x="0" y="274454"/>
                        </a:cubicBezTo>
                        <a:close/>
                      </a:path>
                      <a:path w="7116418" h="2932210" fill="none" stroke="0" extrusionOk="0">
                        <a:moveTo>
                          <a:pt x="0" y="274454"/>
                        </a:moveTo>
                        <a:cubicBezTo>
                          <a:pt x="-33595" y="126829"/>
                          <a:pt x="127348" y="-9135"/>
                          <a:pt x="370463" y="0"/>
                        </a:cubicBezTo>
                        <a:cubicBezTo>
                          <a:pt x="3484533" y="247915"/>
                          <a:pt x="5344923" y="181380"/>
                          <a:pt x="6745954" y="0"/>
                        </a:cubicBezTo>
                        <a:cubicBezTo>
                          <a:pt x="6956897" y="34082"/>
                          <a:pt x="7125199" y="156062"/>
                          <a:pt x="7116418" y="274454"/>
                        </a:cubicBezTo>
                        <a:cubicBezTo>
                          <a:pt x="6967786" y="839664"/>
                          <a:pt x="7214758" y="2291085"/>
                          <a:pt x="7116418" y="2657754"/>
                        </a:cubicBezTo>
                        <a:cubicBezTo>
                          <a:pt x="7092702" y="2814970"/>
                          <a:pt x="6949933" y="2865659"/>
                          <a:pt x="6745954" y="2932210"/>
                        </a:cubicBezTo>
                        <a:cubicBezTo>
                          <a:pt x="4550323" y="3188603"/>
                          <a:pt x="2180957" y="3043732"/>
                          <a:pt x="370463" y="2932210"/>
                        </a:cubicBezTo>
                        <a:cubicBezTo>
                          <a:pt x="150204" y="2882643"/>
                          <a:pt x="-44186" y="2817468"/>
                          <a:pt x="0" y="2657754"/>
                        </a:cubicBezTo>
                        <a:cubicBezTo>
                          <a:pt x="77380" y="2413427"/>
                          <a:pt x="61329" y="596808"/>
                          <a:pt x="0" y="274454"/>
                        </a:cubicBezTo>
                        <a:close/>
                      </a:path>
                      <a:path w="7116418" h="2932210" fill="none" stroke="0" extrusionOk="0">
                        <a:moveTo>
                          <a:pt x="0" y="274454"/>
                        </a:moveTo>
                        <a:cubicBezTo>
                          <a:pt x="-44140" y="113115"/>
                          <a:pt x="176196" y="31779"/>
                          <a:pt x="370463" y="0"/>
                        </a:cubicBezTo>
                        <a:cubicBezTo>
                          <a:pt x="3805063" y="231000"/>
                          <a:pt x="5154673" y="151500"/>
                          <a:pt x="6745954" y="0"/>
                        </a:cubicBezTo>
                        <a:cubicBezTo>
                          <a:pt x="6965900" y="35897"/>
                          <a:pt x="7141539" y="166619"/>
                          <a:pt x="7116418" y="274454"/>
                        </a:cubicBezTo>
                        <a:cubicBezTo>
                          <a:pt x="7063064" y="752434"/>
                          <a:pt x="7235893" y="2272869"/>
                          <a:pt x="7116418" y="2657754"/>
                        </a:cubicBezTo>
                        <a:cubicBezTo>
                          <a:pt x="7074593" y="2821230"/>
                          <a:pt x="6916550" y="2896283"/>
                          <a:pt x="6745954" y="2932210"/>
                        </a:cubicBezTo>
                        <a:cubicBezTo>
                          <a:pt x="4154942" y="2960979"/>
                          <a:pt x="1834125" y="2912635"/>
                          <a:pt x="370463" y="2932210"/>
                        </a:cubicBezTo>
                        <a:cubicBezTo>
                          <a:pt x="170544" y="2838136"/>
                          <a:pt x="-54518" y="2851859"/>
                          <a:pt x="0" y="2657754"/>
                        </a:cubicBezTo>
                        <a:cubicBezTo>
                          <a:pt x="30742" y="2465346"/>
                          <a:pt x="75059" y="632376"/>
                          <a:pt x="0" y="2744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0982E9-A027-D8B1-CD22-9602659F922E}"/>
              </a:ext>
            </a:extLst>
          </p:cNvPr>
          <p:cNvSpPr txBox="1"/>
          <p:nvPr/>
        </p:nvSpPr>
        <p:spPr>
          <a:xfrm>
            <a:off x="2819399" y="2157222"/>
            <a:ext cx="67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 tin nhắn của bạn nhỏ viết cho mẹ, con học được điều gì?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CFAB32-1D30-BF9F-7246-15DA8BF21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430" y="2932042"/>
            <a:ext cx="3028570" cy="3580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260A24-FC8B-605A-8D45-FB2E026F00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0" y="3076100"/>
            <a:ext cx="2979174" cy="341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3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45" y="-1428054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pic>
        <p:nvPicPr>
          <p:cNvPr id="2" name="Bản ghi Mới 15">
            <a:hlinkClick r:id="" action="ppaction://media"/>
            <a:extLst>
              <a:ext uri="{FF2B5EF4-FFF2-40B4-BE49-F238E27FC236}">
                <a16:creationId xmlns:a16="http://schemas.microsoft.com/office/drawing/2014/main" id="{0A3FACEF-559F-16D0-230C-9847DB6E2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3" name="Ha xinh dep">
            <a:hlinkClick r:id="" action="ppaction://media"/>
            <a:extLst>
              <a:ext uri="{FF2B5EF4-FFF2-40B4-BE49-F238E27FC236}">
                <a16:creationId xmlns:a16="http://schemas.microsoft.com/office/drawing/2014/main" id="{8F9794DA-01A7-FEC0-3ECC-1427DCE8C0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Tx/>
              <a:buChar char="-"/>
            </a:pP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</a:rPr>
              <a:t>Chia sẻ bài học với người thân.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29CA52-D19E-19F3-0DAC-61A3DFBE969F}"/>
              </a:ext>
            </a:extLst>
          </p:cNvPr>
          <p:cNvSpPr/>
          <p:nvPr/>
        </p:nvSpPr>
        <p:spPr>
          <a:xfrm>
            <a:off x="960896" y="1955955"/>
            <a:ext cx="7306622" cy="976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</a:rPr>
              <a:t>Tìm thêm các nhóm động từ chỉ 	 trạng thái.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</a:rPr>
              <a:t>Chuẩn bị bài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</a:rPr>
              <a:t>tiết học sau.</a:t>
            </a:r>
            <a:endParaRPr lang="en-US" sz="3600" b="1">
              <a:solidFill>
                <a:srgbClr val="DE4019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187A8B-197E-B23C-9E9E-2A67F3E63D12}"/>
              </a:ext>
            </a:extLst>
          </p:cNvPr>
          <p:cNvSpPr txBox="1"/>
          <p:nvPr/>
        </p:nvSpPr>
        <p:spPr>
          <a:xfrm>
            <a:off x="3150704" y="1175585"/>
            <a:ext cx="8455565" cy="7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+mj-lt"/>
              </a:rPr>
              <a:t>ĐỊNH HƯỚNG HỌC TẬP</a:t>
            </a:r>
            <a:endParaRPr lang="en-US" sz="44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5297257" fill="none" extrusionOk="0">
                  <a:moveTo>
                    <a:pt x="0" y="495823"/>
                  </a:moveTo>
                  <a:cubicBezTo>
                    <a:pt x="-54921" y="214018"/>
                    <a:pt x="309555" y="41345"/>
                    <a:pt x="573702" y="0"/>
                  </a:cubicBezTo>
                  <a:cubicBezTo>
                    <a:pt x="5523934" y="326791"/>
                    <a:pt x="8353040" y="259955"/>
                    <a:pt x="10446835" y="0"/>
                  </a:cubicBezTo>
                  <a:cubicBezTo>
                    <a:pt x="10798323" y="52460"/>
                    <a:pt x="11063852" y="272573"/>
                    <a:pt x="11020538" y="495823"/>
                  </a:cubicBezTo>
                  <a:cubicBezTo>
                    <a:pt x="11009707" y="1405152"/>
                    <a:pt x="11125193" y="4061313"/>
                    <a:pt x="11020538" y="4801433"/>
                  </a:cubicBezTo>
                  <a:cubicBezTo>
                    <a:pt x="10918454" y="5091601"/>
                    <a:pt x="10700340" y="5257997"/>
                    <a:pt x="10446835" y="5297257"/>
                  </a:cubicBezTo>
                  <a:cubicBezTo>
                    <a:pt x="6774434" y="5409981"/>
                    <a:pt x="2988650" y="5099002"/>
                    <a:pt x="573702" y="5297257"/>
                  </a:cubicBezTo>
                  <a:cubicBezTo>
                    <a:pt x="267328" y="5163138"/>
                    <a:pt x="-56021" y="5106048"/>
                    <a:pt x="0" y="4801433"/>
                  </a:cubicBezTo>
                  <a:cubicBezTo>
                    <a:pt x="-18228" y="4410834"/>
                    <a:pt x="66681" y="1128536"/>
                    <a:pt x="0" y="495823"/>
                  </a:cubicBezTo>
                  <a:close/>
                </a:path>
                <a:path w="11020538" h="5297257" stroke="0" extrusionOk="0">
                  <a:moveTo>
                    <a:pt x="0" y="495823"/>
                  </a:moveTo>
                  <a:cubicBezTo>
                    <a:pt x="-47818" y="219102"/>
                    <a:pt x="298408" y="-33794"/>
                    <a:pt x="573702" y="0"/>
                  </a:cubicBezTo>
                  <a:cubicBezTo>
                    <a:pt x="1162616" y="772497"/>
                    <a:pt x="6051164" y="-23353"/>
                    <a:pt x="10446835" y="0"/>
                  </a:cubicBezTo>
                  <a:cubicBezTo>
                    <a:pt x="10748919" y="91411"/>
                    <a:pt x="10951216" y="290917"/>
                    <a:pt x="11020538" y="495823"/>
                  </a:cubicBezTo>
                  <a:cubicBezTo>
                    <a:pt x="11114946" y="852621"/>
                    <a:pt x="10730321" y="3286383"/>
                    <a:pt x="11020538" y="4801433"/>
                  </a:cubicBezTo>
                  <a:cubicBezTo>
                    <a:pt x="11094350" y="5131316"/>
                    <a:pt x="10753832" y="5331832"/>
                    <a:pt x="10446835" y="5297257"/>
                  </a:cubicBezTo>
                  <a:cubicBezTo>
                    <a:pt x="6091908" y="5785755"/>
                    <a:pt x="3241024" y="4592648"/>
                    <a:pt x="573702" y="5297257"/>
                  </a:cubicBezTo>
                  <a:cubicBezTo>
                    <a:pt x="349258" y="5276774"/>
                    <a:pt x="-5184" y="5017410"/>
                    <a:pt x="0" y="4801433"/>
                  </a:cubicBezTo>
                  <a:cubicBezTo>
                    <a:pt x="348141" y="4504014"/>
                    <a:pt x="-106435" y="1987219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91803" y="217625"/>
                    <a:pt x="211867" y="1692"/>
                    <a:pt x="573702" y="0"/>
                  </a:cubicBezTo>
                  <a:cubicBezTo>
                    <a:pt x="5850753" y="-12104"/>
                    <a:pt x="8354215" y="-72901"/>
                    <a:pt x="10446835" y="0"/>
                  </a:cubicBezTo>
                  <a:cubicBezTo>
                    <a:pt x="10700180" y="24847"/>
                    <a:pt x="11044521" y="269877"/>
                    <a:pt x="11020538" y="495823"/>
                  </a:cubicBezTo>
                  <a:cubicBezTo>
                    <a:pt x="10808854" y="1545676"/>
                    <a:pt x="11135909" y="4252847"/>
                    <a:pt x="11020538" y="4801433"/>
                  </a:cubicBezTo>
                  <a:cubicBezTo>
                    <a:pt x="11047789" y="5071166"/>
                    <a:pt x="10714052" y="5295841"/>
                    <a:pt x="10446835" y="5297257"/>
                  </a:cubicBezTo>
                  <a:cubicBezTo>
                    <a:pt x="7171680" y="5490598"/>
                    <a:pt x="3004099" y="5452858"/>
                    <a:pt x="573702" y="5297257"/>
                  </a:cubicBezTo>
                  <a:cubicBezTo>
                    <a:pt x="267490" y="5241726"/>
                    <a:pt x="3573" y="5149523"/>
                    <a:pt x="0" y="4801433"/>
                  </a:cubicBezTo>
                  <a:cubicBezTo>
                    <a:pt x="175972" y="4341452"/>
                    <a:pt x="109662" y="1139707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82615" y="193825"/>
                    <a:pt x="234686" y="41957"/>
                    <a:pt x="573702" y="0"/>
                  </a:cubicBezTo>
                  <a:cubicBezTo>
                    <a:pt x="5586688" y="227255"/>
                    <a:pt x="7951458" y="242395"/>
                    <a:pt x="10446835" y="0"/>
                  </a:cubicBezTo>
                  <a:cubicBezTo>
                    <a:pt x="10767911" y="68540"/>
                    <a:pt x="11045541" y="305702"/>
                    <a:pt x="11020538" y="495823"/>
                  </a:cubicBezTo>
                  <a:cubicBezTo>
                    <a:pt x="10865106" y="1476395"/>
                    <a:pt x="11171780" y="4120663"/>
                    <a:pt x="11020538" y="4801433"/>
                  </a:cubicBezTo>
                  <a:cubicBezTo>
                    <a:pt x="10988408" y="5091591"/>
                    <a:pt x="10726968" y="5222155"/>
                    <a:pt x="10446835" y="5297257"/>
                  </a:cubicBezTo>
                  <a:cubicBezTo>
                    <a:pt x="6798835" y="5405001"/>
                    <a:pt x="2932341" y="5409718"/>
                    <a:pt x="573702" y="5297257"/>
                  </a:cubicBezTo>
                  <a:cubicBezTo>
                    <a:pt x="263419" y="5194561"/>
                    <a:pt x="-67305" y="5134956"/>
                    <a:pt x="0" y="4801433"/>
                  </a:cubicBezTo>
                  <a:cubicBezTo>
                    <a:pt x="118858" y="4371524"/>
                    <a:pt x="81765" y="1123734"/>
                    <a:pt x="0" y="495823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E058C-9608-E5CA-57F1-498672785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F7E4E-9848-A977-8C87-1DE6744C0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D6608-BE26-3FA6-F7F0-CDB09673A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F7258FB-E624-2514-DCA1-8BE7EB399400}"/>
              </a:ext>
            </a:extLst>
          </p:cNvPr>
          <p:cNvSpPr/>
          <p:nvPr/>
        </p:nvSpPr>
        <p:spPr>
          <a:xfrm>
            <a:off x="643633" y="365125"/>
            <a:ext cx="6305808" cy="6415663"/>
          </a:xfrm>
          <a:custGeom>
            <a:avLst/>
            <a:gdLst>
              <a:gd name="connsiteX0" fmla="*/ 0 w 6305808"/>
              <a:gd name="connsiteY0" fmla="*/ 600505 h 6415663"/>
              <a:gd name="connsiteX1" fmla="*/ 328264 w 6305808"/>
              <a:gd name="connsiteY1" fmla="*/ 0 h 6415663"/>
              <a:gd name="connsiteX2" fmla="*/ 5977542 w 6305808"/>
              <a:gd name="connsiteY2" fmla="*/ 0 h 6415663"/>
              <a:gd name="connsiteX3" fmla="*/ 6305808 w 6305808"/>
              <a:gd name="connsiteY3" fmla="*/ 600505 h 6415663"/>
              <a:gd name="connsiteX4" fmla="*/ 6305808 w 6305808"/>
              <a:gd name="connsiteY4" fmla="*/ 5815156 h 6415663"/>
              <a:gd name="connsiteX5" fmla="*/ 5977542 w 6305808"/>
              <a:gd name="connsiteY5" fmla="*/ 6415662 h 6415663"/>
              <a:gd name="connsiteX6" fmla="*/ 328264 w 6305808"/>
              <a:gd name="connsiteY6" fmla="*/ 6415662 h 6415663"/>
              <a:gd name="connsiteX7" fmla="*/ 0 w 6305808"/>
              <a:gd name="connsiteY7" fmla="*/ 5815156 h 6415663"/>
              <a:gd name="connsiteX8" fmla="*/ 0 w 6305808"/>
              <a:gd name="connsiteY8" fmla="*/ 600505 h 6415663"/>
              <a:gd name="connsiteX0" fmla="*/ 0 w 6305808"/>
              <a:gd name="connsiteY0" fmla="*/ 600505 h 6415663"/>
              <a:gd name="connsiteX1" fmla="*/ 328264 w 6305808"/>
              <a:gd name="connsiteY1" fmla="*/ 0 h 6415663"/>
              <a:gd name="connsiteX2" fmla="*/ 5977542 w 6305808"/>
              <a:gd name="connsiteY2" fmla="*/ 0 h 6415663"/>
              <a:gd name="connsiteX3" fmla="*/ 6305808 w 6305808"/>
              <a:gd name="connsiteY3" fmla="*/ 600505 h 6415663"/>
              <a:gd name="connsiteX4" fmla="*/ 6305808 w 6305808"/>
              <a:gd name="connsiteY4" fmla="*/ 5815156 h 6415663"/>
              <a:gd name="connsiteX5" fmla="*/ 5977542 w 6305808"/>
              <a:gd name="connsiteY5" fmla="*/ 6415662 h 6415663"/>
              <a:gd name="connsiteX6" fmla="*/ 328264 w 6305808"/>
              <a:gd name="connsiteY6" fmla="*/ 6415662 h 6415663"/>
              <a:gd name="connsiteX7" fmla="*/ 0 w 6305808"/>
              <a:gd name="connsiteY7" fmla="*/ 5815156 h 6415663"/>
              <a:gd name="connsiteX8" fmla="*/ 0 w 6305808"/>
              <a:gd name="connsiteY8" fmla="*/ 600505 h 6415663"/>
              <a:gd name="connsiteX0" fmla="*/ 0 w 6305808"/>
              <a:gd name="connsiteY0" fmla="*/ 600505 h 6415663"/>
              <a:gd name="connsiteX1" fmla="*/ 328264 w 6305808"/>
              <a:gd name="connsiteY1" fmla="*/ 0 h 6415663"/>
              <a:gd name="connsiteX2" fmla="*/ 5977542 w 6305808"/>
              <a:gd name="connsiteY2" fmla="*/ 0 h 6415663"/>
              <a:gd name="connsiteX3" fmla="*/ 6305808 w 6305808"/>
              <a:gd name="connsiteY3" fmla="*/ 600505 h 6415663"/>
              <a:gd name="connsiteX4" fmla="*/ 6305808 w 6305808"/>
              <a:gd name="connsiteY4" fmla="*/ 5815156 h 6415663"/>
              <a:gd name="connsiteX5" fmla="*/ 5977542 w 6305808"/>
              <a:gd name="connsiteY5" fmla="*/ 6415662 h 6415663"/>
              <a:gd name="connsiteX6" fmla="*/ 328264 w 6305808"/>
              <a:gd name="connsiteY6" fmla="*/ 6415662 h 6415663"/>
              <a:gd name="connsiteX7" fmla="*/ 0 w 6305808"/>
              <a:gd name="connsiteY7" fmla="*/ 5815156 h 6415663"/>
              <a:gd name="connsiteX8" fmla="*/ 0 w 6305808"/>
              <a:gd name="connsiteY8" fmla="*/ 600505 h 6415663"/>
              <a:gd name="connsiteX0" fmla="*/ 0 w 6305808"/>
              <a:gd name="connsiteY0" fmla="*/ 600505 h 6415663"/>
              <a:gd name="connsiteX1" fmla="*/ 328264 w 6305808"/>
              <a:gd name="connsiteY1" fmla="*/ 0 h 6415663"/>
              <a:gd name="connsiteX2" fmla="*/ 5977542 w 6305808"/>
              <a:gd name="connsiteY2" fmla="*/ 0 h 6415663"/>
              <a:gd name="connsiteX3" fmla="*/ 6305808 w 6305808"/>
              <a:gd name="connsiteY3" fmla="*/ 600505 h 6415663"/>
              <a:gd name="connsiteX4" fmla="*/ 6305808 w 6305808"/>
              <a:gd name="connsiteY4" fmla="*/ 5815156 h 6415663"/>
              <a:gd name="connsiteX5" fmla="*/ 5977542 w 6305808"/>
              <a:gd name="connsiteY5" fmla="*/ 6415662 h 6415663"/>
              <a:gd name="connsiteX6" fmla="*/ 328264 w 6305808"/>
              <a:gd name="connsiteY6" fmla="*/ 6415662 h 6415663"/>
              <a:gd name="connsiteX7" fmla="*/ 0 w 6305808"/>
              <a:gd name="connsiteY7" fmla="*/ 5815156 h 6415663"/>
              <a:gd name="connsiteX8" fmla="*/ 0 w 6305808"/>
              <a:gd name="connsiteY8" fmla="*/ 600505 h 6415663"/>
              <a:gd name="connsiteX0" fmla="*/ 0 w 6305808"/>
              <a:gd name="connsiteY0" fmla="*/ 600505 h 6415663"/>
              <a:gd name="connsiteX1" fmla="*/ 328264 w 6305808"/>
              <a:gd name="connsiteY1" fmla="*/ 0 h 6415663"/>
              <a:gd name="connsiteX2" fmla="*/ 5977542 w 6305808"/>
              <a:gd name="connsiteY2" fmla="*/ 0 h 6415663"/>
              <a:gd name="connsiteX3" fmla="*/ 6305808 w 6305808"/>
              <a:gd name="connsiteY3" fmla="*/ 600505 h 6415663"/>
              <a:gd name="connsiteX4" fmla="*/ 6305808 w 6305808"/>
              <a:gd name="connsiteY4" fmla="*/ 5815156 h 6415663"/>
              <a:gd name="connsiteX5" fmla="*/ 5977542 w 6305808"/>
              <a:gd name="connsiteY5" fmla="*/ 6415662 h 6415663"/>
              <a:gd name="connsiteX6" fmla="*/ 328264 w 6305808"/>
              <a:gd name="connsiteY6" fmla="*/ 6415662 h 6415663"/>
              <a:gd name="connsiteX7" fmla="*/ 0 w 6305808"/>
              <a:gd name="connsiteY7" fmla="*/ 5815156 h 6415663"/>
              <a:gd name="connsiteX8" fmla="*/ 0 w 6305808"/>
              <a:gd name="connsiteY8" fmla="*/ 600505 h 64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05808" h="6415663" fill="none" extrusionOk="0">
                <a:moveTo>
                  <a:pt x="0" y="600505"/>
                </a:moveTo>
                <a:cubicBezTo>
                  <a:pt x="-72853" y="252503"/>
                  <a:pt x="196454" y="65884"/>
                  <a:pt x="328264" y="0"/>
                </a:cubicBezTo>
                <a:cubicBezTo>
                  <a:pt x="3224539" y="490783"/>
                  <a:pt x="4797269" y="498874"/>
                  <a:pt x="5977542" y="0"/>
                </a:cubicBezTo>
                <a:cubicBezTo>
                  <a:pt x="6197514" y="92578"/>
                  <a:pt x="6359830" y="365937"/>
                  <a:pt x="6305808" y="600505"/>
                </a:cubicBezTo>
                <a:cubicBezTo>
                  <a:pt x="6456535" y="1564424"/>
                  <a:pt x="6392249" y="4793846"/>
                  <a:pt x="6305808" y="5815156"/>
                </a:cubicBezTo>
                <a:cubicBezTo>
                  <a:pt x="6211776" y="6172435"/>
                  <a:pt x="6088810" y="6344803"/>
                  <a:pt x="5977542" y="6415662"/>
                </a:cubicBezTo>
                <a:cubicBezTo>
                  <a:pt x="3503326" y="6525714"/>
                  <a:pt x="1621453" y="5994918"/>
                  <a:pt x="328264" y="6415662"/>
                </a:cubicBezTo>
                <a:cubicBezTo>
                  <a:pt x="156818" y="6201059"/>
                  <a:pt x="-81711" y="6213079"/>
                  <a:pt x="0" y="5815156"/>
                </a:cubicBezTo>
                <a:cubicBezTo>
                  <a:pt x="-59338" y="5429540"/>
                  <a:pt x="144679" y="1445959"/>
                  <a:pt x="0" y="600505"/>
                </a:cubicBezTo>
                <a:close/>
              </a:path>
              <a:path w="6305808" h="6415663" stroke="0" extrusionOk="0">
                <a:moveTo>
                  <a:pt x="0" y="600505"/>
                </a:moveTo>
                <a:cubicBezTo>
                  <a:pt x="-28681" y="296740"/>
                  <a:pt x="207339" y="-62635"/>
                  <a:pt x="328264" y="0"/>
                </a:cubicBezTo>
                <a:cubicBezTo>
                  <a:pt x="390267" y="1372114"/>
                  <a:pt x="3165402" y="-12448"/>
                  <a:pt x="5977542" y="0"/>
                </a:cubicBezTo>
                <a:cubicBezTo>
                  <a:pt x="6157701" y="125185"/>
                  <a:pt x="6232616" y="370018"/>
                  <a:pt x="6305808" y="600505"/>
                </a:cubicBezTo>
                <a:cubicBezTo>
                  <a:pt x="6438321" y="583760"/>
                  <a:pt x="5561604" y="3947514"/>
                  <a:pt x="6305808" y="5815156"/>
                </a:cubicBezTo>
                <a:cubicBezTo>
                  <a:pt x="6379129" y="6241450"/>
                  <a:pt x="6137471" y="6505037"/>
                  <a:pt x="5977542" y="6415662"/>
                </a:cubicBezTo>
                <a:cubicBezTo>
                  <a:pt x="3284196" y="7411830"/>
                  <a:pt x="1636589" y="5273196"/>
                  <a:pt x="328264" y="6415662"/>
                </a:cubicBezTo>
                <a:cubicBezTo>
                  <a:pt x="257968" y="6409067"/>
                  <a:pt x="-4453" y="6045905"/>
                  <a:pt x="0" y="5815156"/>
                </a:cubicBezTo>
                <a:cubicBezTo>
                  <a:pt x="427356" y="5598679"/>
                  <a:pt x="-437435" y="2489406"/>
                  <a:pt x="0" y="600505"/>
                </a:cubicBezTo>
                <a:close/>
              </a:path>
              <a:path w="6305808" h="6415663" fill="none" stroke="0" extrusionOk="0">
                <a:moveTo>
                  <a:pt x="0" y="600505"/>
                </a:moveTo>
                <a:cubicBezTo>
                  <a:pt x="-60640" y="288859"/>
                  <a:pt x="107329" y="-41719"/>
                  <a:pt x="328264" y="0"/>
                </a:cubicBezTo>
                <a:cubicBezTo>
                  <a:pt x="1354548" y="-65771"/>
                  <a:pt x="4444043" y="-203020"/>
                  <a:pt x="5977542" y="0"/>
                </a:cubicBezTo>
                <a:cubicBezTo>
                  <a:pt x="6100171" y="21532"/>
                  <a:pt x="6348768" y="298105"/>
                  <a:pt x="6305808" y="600505"/>
                </a:cubicBezTo>
                <a:cubicBezTo>
                  <a:pt x="6033527" y="1956772"/>
                  <a:pt x="6400649" y="5228856"/>
                  <a:pt x="6305808" y="5815156"/>
                </a:cubicBezTo>
                <a:cubicBezTo>
                  <a:pt x="6351172" y="6135929"/>
                  <a:pt x="6121657" y="6446812"/>
                  <a:pt x="5977542" y="6415662"/>
                </a:cubicBezTo>
                <a:cubicBezTo>
                  <a:pt x="4342182" y="6718271"/>
                  <a:pt x="1625927" y="6300981"/>
                  <a:pt x="328264" y="6415662"/>
                </a:cubicBezTo>
                <a:cubicBezTo>
                  <a:pt x="165649" y="6348807"/>
                  <a:pt x="35098" y="6270988"/>
                  <a:pt x="0" y="5815156"/>
                </a:cubicBezTo>
                <a:cubicBezTo>
                  <a:pt x="138284" y="5294059"/>
                  <a:pt x="142753" y="1575885"/>
                  <a:pt x="0" y="600505"/>
                </a:cubicBezTo>
                <a:close/>
              </a:path>
              <a:path w="6305808" h="6415663" fill="none" stroke="0" extrusionOk="0">
                <a:moveTo>
                  <a:pt x="0" y="600505"/>
                </a:moveTo>
                <a:cubicBezTo>
                  <a:pt x="-29034" y="252789"/>
                  <a:pt x="88136" y="-10896"/>
                  <a:pt x="328264" y="0"/>
                </a:cubicBezTo>
                <a:cubicBezTo>
                  <a:pt x="3026459" y="444160"/>
                  <a:pt x="4961027" y="385883"/>
                  <a:pt x="5977542" y="0"/>
                </a:cubicBezTo>
                <a:cubicBezTo>
                  <a:pt x="6177731" y="65419"/>
                  <a:pt x="6306026" y="345078"/>
                  <a:pt x="6305808" y="600505"/>
                </a:cubicBezTo>
                <a:cubicBezTo>
                  <a:pt x="5950844" y="1911741"/>
                  <a:pt x="6401529" y="5128385"/>
                  <a:pt x="6305808" y="5815156"/>
                </a:cubicBezTo>
                <a:cubicBezTo>
                  <a:pt x="6252734" y="6126886"/>
                  <a:pt x="6181094" y="6277893"/>
                  <a:pt x="5977542" y="6415662"/>
                </a:cubicBezTo>
                <a:cubicBezTo>
                  <a:pt x="4076717" y="6775464"/>
                  <a:pt x="1799121" y="6572656"/>
                  <a:pt x="328264" y="6415662"/>
                </a:cubicBezTo>
                <a:cubicBezTo>
                  <a:pt x="113664" y="6304844"/>
                  <a:pt x="-39347" y="6190414"/>
                  <a:pt x="0" y="5815156"/>
                </a:cubicBezTo>
                <a:cubicBezTo>
                  <a:pt x="89843" y="5073752"/>
                  <a:pt x="122312" y="1137704"/>
                  <a:pt x="0" y="600505"/>
                </a:cubicBezTo>
                <a:close/>
              </a:path>
              <a:path w="6305808" h="6415663" fill="none" stroke="0" extrusionOk="0">
                <a:moveTo>
                  <a:pt x="0" y="600505"/>
                </a:moveTo>
                <a:cubicBezTo>
                  <a:pt x="-52410" y="253597"/>
                  <a:pt x="161023" y="45375"/>
                  <a:pt x="328264" y="0"/>
                </a:cubicBezTo>
                <a:cubicBezTo>
                  <a:pt x="3460851" y="330608"/>
                  <a:pt x="4770326" y="307743"/>
                  <a:pt x="5977542" y="0"/>
                </a:cubicBezTo>
                <a:cubicBezTo>
                  <a:pt x="6186288" y="24119"/>
                  <a:pt x="6332211" y="334496"/>
                  <a:pt x="6305808" y="600505"/>
                </a:cubicBezTo>
                <a:cubicBezTo>
                  <a:pt x="6220009" y="1728510"/>
                  <a:pt x="6325198" y="4844614"/>
                  <a:pt x="6305808" y="5815156"/>
                </a:cubicBezTo>
                <a:cubicBezTo>
                  <a:pt x="6261708" y="6175752"/>
                  <a:pt x="6123061" y="6354744"/>
                  <a:pt x="5977542" y="6415662"/>
                </a:cubicBezTo>
                <a:cubicBezTo>
                  <a:pt x="3680262" y="6539337"/>
                  <a:pt x="1624122" y="6058800"/>
                  <a:pt x="328264" y="6415662"/>
                </a:cubicBezTo>
                <a:cubicBezTo>
                  <a:pt x="122785" y="6250623"/>
                  <a:pt x="-50571" y="6238474"/>
                  <a:pt x="0" y="5815156"/>
                </a:cubicBezTo>
                <a:cubicBezTo>
                  <a:pt x="81291" y="5386199"/>
                  <a:pt x="138202" y="1378602"/>
                  <a:pt x="0" y="600505"/>
                </a:cubicBezTo>
                <a:close/>
              </a:path>
              <a:path w="6305808" h="6415663" fill="none" stroke="0" extrusionOk="0">
                <a:moveTo>
                  <a:pt x="0" y="600505"/>
                </a:moveTo>
                <a:cubicBezTo>
                  <a:pt x="-49742" y="253476"/>
                  <a:pt x="182458" y="63551"/>
                  <a:pt x="328264" y="0"/>
                </a:cubicBezTo>
                <a:cubicBezTo>
                  <a:pt x="3312344" y="449072"/>
                  <a:pt x="4640121" y="479312"/>
                  <a:pt x="5977542" y="0"/>
                </a:cubicBezTo>
                <a:cubicBezTo>
                  <a:pt x="6171593" y="98612"/>
                  <a:pt x="6349792" y="363455"/>
                  <a:pt x="6305808" y="600505"/>
                </a:cubicBezTo>
                <a:cubicBezTo>
                  <a:pt x="6191506" y="1598282"/>
                  <a:pt x="6510998" y="4945156"/>
                  <a:pt x="6305808" y="5815156"/>
                </a:cubicBezTo>
                <a:cubicBezTo>
                  <a:pt x="6238061" y="6170848"/>
                  <a:pt x="6110535" y="6331057"/>
                  <a:pt x="5977542" y="6415662"/>
                </a:cubicBezTo>
                <a:cubicBezTo>
                  <a:pt x="3694768" y="6536994"/>
                  <a:pt x="1656081" y="6202940"/>
                  <a:pt x="328264" y="6415662"/>
                </a:cubicBezTo>
                <a:cubicBezTo>
                  <a:pt x="150899" y="6211170"/>
                  <a:pt x="-86361" y="6234010"/>
                  <a:pt x="0" y="5815156"/>
                </a:cubicBezTo>
                <a:cubicBezTo>
                  <a:pt x="20416" y="5406502"/>
                  <a:pt x="95149" y="1392755"/>
                  <a:pt x="0" y="600505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305808"/>
                      <a:gd name="connsiteY0" fmla="*/ 600505 h 6415663"/>
                      <a:gd name="connsiteX1" fmla="*/ 328264 w 6305808"/>
                      <a:gd name="connsiteY1" fmla="*/ 0 h 6415663"/>
                      <a:gd name="connsiteX2" fmla="*/ 5977542 w 6305808"/>
                      <a:gd name="connsiteY2" fmla="*/ 0 h 6415663"/>
                      <a:gd name="connsiteX3" fmla="*/ 6305808 w 6305808"/>
                      <a:gd name="connsiteY3" fmla="*/ 600505 h 6415663"/>
                      <a:gd name="connsiteX4" fmla="*/ 6305808 w 6305808"/>
                      <a:gd name="connsiteY4" fmla="*/ 5815156 h 6415663"/>
                      <a:gd name="connsiteX5" fmla="*/ 5977542 w 6305808"/>
                      <a:gd name="connsiteY5" fmla="*/ 6415662 h 6415663"/>
                      <a:gd name="connsiteX6" fmla="*/ 328264 w 6305808"/>
                      <a:gd name="connsiteY6" fmla="*/ 6415662 h 6415663"/>
                      <a:gd name="connsiteX7" fmla="*/ 0 w 6305808"/>
                      <a:gd name="connsiteY7" fmla="*/ 5815156 h 6415663"/>
                      <a:gd name="connsiteX8" fmla="*/ 0 w 6305808"/>
                      <a:gd name="connsiteY8" fmla="*/ 600505 h 6415663"/>
                      <a:gd name="connsiteX0" fmla="*/ 0 w 6305808"/>
                      <a:gd name="connsiteY0" fmla="*/ 600505 h 6415663"/>
                      <a:gd name="connsiteX1" fmla="*/ 328264 w 6305808"/>
                      <a:gd name="connsiteY1" fmla="*/ 0 h 6415663"/>
                      <a:gd name="connsiteX2" fmla="*/ 5977542 w 6305808"/>
                      <a:gd name="connsiteY2" fmla="*/ 0 h 6415663"/>
                      <a:gd name="connsiteX3" fmla="*/ 6305808 w 6305808"/>
                      <a:gd name="connsiteY3" fmla="*/ 600505 h 6415663"/>
                      <a:gd name="connsiteX4" fmla="*/ 6305808 w 6305808"/>
                      <a:gd name="connsiteY4" fmla="*/ 5815156 h 6415663"/>
                      <a:gd name="connsiteX5" fmla="*/ 5977542 w 6305808"/>
                      <a:gd name="connsiteY5" fmla="*/ 6415662 h 6415663"/>
                      <a:gd name="connsiteX6" fmla="*/ 328264 w 6305808"/>
                      <a:gd name="connsiteY6" fmla="*/ 6415662 h 6415663"/>
                      <a:gd name="connsiteX7" fmla="*/ 0 w 6305808"/>
                      <a:gd name="connsiteY7" fmla="*/ 5815156 h 6415663"/>
                      <a:gd name="connsiteX8" fmla="*/ 0 w 6305808"/>
                      <a:gd name="connsiteY8" fmla="*/ 600505 h 6415663"/>
                      <a:gd name="connsiteX0" fmla="*/ 0 w 6305808"/>
                      <a:gd name="connsiteY0" fmla="*/ 600505 h 6415663"/>
                      <a:gd name="connsiteX1" fmla="*/ 328264 w 6305808"/>
                      <a:gd name="connsiteY1" fmla="*/ 0 h 6415663"/>
                      <a:gd name="connsiteX2" fmla="*/ 5977542 w 6305808"/>
                      <a:gd name="connsiteY2" fmla="*/ 0 h 6415663"/>
                      <a:gd name="connsiteX3" fmla="*/ 6305808 w 6305808"/>
                      <a:gd name="connsiteY3" fmla="*/ 600505 h 6415663"/>
                      <a:gd name="connsiteX4" fmla="*/ 6305808 w 6305808"/>
                      <a:gd name="connsiteY4" fmla="*/ 5815156 h 6415663"/>
                      <a:gd name="connsiteX5" fmla="*/ 5977542 w 6305808"/>
                      <a:gd name="connsiteY5" fmla="*/ 6415662 h 6415663"/>
                      <a:gd name="connsiteX6" fmla="*/ 328264 w 6305808"/>
                      <a:gd name="connsiteY6" fmla="*/ 6415662 h 6415663"/>
                      <a:gd name="connsiteX7" fmla="*/ 0 w 6305808"/>
                      <a:gd name="connsiteY7" fmla="*/ 5815156 h 6415663"/>
                      <a:gd name="connsiteX8" fmla="*/ 0 w 6305808"/>
                      <a:gd name="connsiteY8" fmla="*/ 600505 h 6415663"/>
                      <a:gd name="connsiteX0" fmla="*/ 0 w 6305808"/>
                      <a:gd name="connsiteY0" fmla="*/ 600505 h 6415663"/>
                      <a:gd name="connsiteX1" fmla="*/ 328264 w 6305808"/>
                      <a:gd name="connsiteY1" fmla="*/ 0 h 6415663"/>
                      <a:gd name="connsiteX2" fmla="*/ 5977542 w 6305808"/>
                      <a:gd name="connsiteY2" fmla="*/ 0 h 6415663"/>
                      <a:gd name="connsiteX3" fmla="*/ 6305808 w 6305808"/>
                      <a:gd name="connsiteY3" fmla="*/ 600505 h 6415663"/>
                      <a:gd name="connsiteX4" fmla="*/ 6305808 w 6305808"/>
                      <a:gd name="connsiteY4" fmla="*/ 5815156 h 6415663"/>
                      <a:gd name="connsiteX5" fmla="*/ 5977542 w 6305808"/>
                      <a:gd name="connsiteY5" fmla="*/ 6415662 h 6415663"/>
                      <a:gd name="connsiteX6" fmla="*/ 328264 w 6305808"/>
                      <a:gd name="connsiteY6" fmla="*/ 6415662 h 6415663"/>
                      <a:gd name="connsiteX7" fmla="*/ 0 w 6305808"/>
                      <a:gd name="connsiteY7" fmla="*/ 5815156 h 6415663"/>
                      <a:gd name="connsiteX8" fmla="*/ 0 w 6305808"/>
                      <a:gd name="connsiteY8" fmla="*/ 600505 h 64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05808" h="6415663" fill="none" extrusionOk="0">
                        <a:moveTo>
                          <a:pt x="0" y="600505"/>
                        </a:moveTo>
                        <a:cubicBezTo>
                          <a:pt x="-43668" y="257223"/>
                          <a:pt x="190096" y="60684"/>
                          <a:pt x="328264" y="0"/>
                        </a:cubicBezTo>
                        <a:cubicBezTo>
                          <a:pt x="3177439" y="420671"/>
                          <a:pt x="4794905" y="474390"/>
                          <a:pt x="5977542" y="0"/>
                        </a:cubicBezTo>
                        <a:cubicBezTo>
                          <a:pt x="6189854" y="80779"/>
                          <a:pt x="6351245" y="355421"/>
                          <a:pt x="6305808" y="600505"/>
                        </a:cubicBezTo>
                        <a:cubicBezTo>
                          <a:pt x="6330813" y="1674500"/>
                          <a:pt x="6373998" y="4879696"/>
                          <a:pt x="6305808" y="5815156"/>
                        </a:cubicBezTo>
                        <a:cubicBezTo>
                          <a:pt x="6228412" y="6169703"/>
                          <a:pt x="6100078" y="6352578"/>
                          <a:pt x="5977542" y="6415662"/>
                        </a:cubicBezTo>
                        <a:cubicBezTo>
                          <a:pt x="3722890" y="6541300"/>
                          <a:pt x="1702201" y="6159518"/>
                          <a:pt x="328264" y="6415662"/>
                        </a:cubicBezTo>
                        <a:cubicBezTo>
                          <a:pt x="153932" y="6240095"/>
                          <a:pt x="-63755" y="6202594"/>
                          <a:pt x="0" y="5815156"/>
                        </a:cubicBezTo>
                        <a:cubicBezTo>
                          <a:pt x="-30509" y="5377992"/>
                          <a:pt x="62523" y="1384911"/>
                          <a:pt x="0" y="600505"/>
                        </a:cubicBezTo>
                        <a:close/>
                      </a:path>
                      <a:path w="6305808" h="6415663" stroke="0" extrusionOk="0">
                        <a:moveTo>
                          <a:pt x="0" y="600505"/>
                        </a:moveTo>
                        <a:cubicBezTo>
                          <a:pt x="-27469" y="267938"/>
                          <a:pt x="188880" y="-51686"/>
                          <a:pt x="328264" y="0"/>
                        </a:cubicBezTo>
                        <a:cubicBezTo>
                          <a:pt x="446750" y="1282445"/>
                          <a:pt x="3346798" y="-22120"/>
                          <a:pt x="5977542" y="0"/>
                        </a:cubicBezTo>
                        <a:cubicBezTo>
                          <a:pt x="6154903" y="119644"/>
                          <a:pt x="6242367" y="364876"/>
                          <a:pt x="6305808" y="600505"/>
                        </a:cubicBezTo>
                        <a:cubicBezTo>
                          <a:pt x="6394257" y="835743"/>
                          <a:pt x="5922480" y="3967938"/>
                          <a:pt x="6305808" y="5815156"/>
                        </a:cubicBezTo>
                        <a:cubicBezTo>
                          <a:pt x="6374757" y="6237686"/>
                          <a:pt x="6148246" y="6472502"/>
                          <a:pt x="5977542" y="6415662"/>
                        </a:cubicBezTo>
                        <a:cubicBezTo>
                          <a:pt x="3330437" y="7319003"/>
                          <a:pt x="1661476" y="5306217"/>
                          <a:pt x="328264" y="6415662"/>
                        </a:cubicBezTo>
                        <a:cubicBezTo>
                          <a:pt x="231750" y="6400853"/>
                          <a:pt x="-3248" y="6070906"/>
                          <a:pt x="0" y="5815156"/>
                        </a:cubicBezTo>
                        <a:cubicBezTo>
                          <a:pt x="402585" y="5583074"/>
                          <a:pt x="-267476" y="2452110"/>
                          <a:pt x="0" y="600505"/>
                        </a:cubicBezTo>
                        <a:close/>
                      </a:path>
                      <a:path w="6305808" h="6415663" fill="none" stroke="0" extrusionOk="0">
                        <a:moveTo>
                          <a:pt x="0" y="600505"/>
                        </a:moveTo>
                        <a:cubicBezTo>
                          <a:pt x="-59625" y="285695"/>
                          <a:pt x="114476" y="-19211"/>
                          <a:pt x="328264" y="0"/>
                        </a:cubicBezTo>
                        <a:cubicBezTo>
                          <a:pt x="1167698" y="74578"/>
                          <a:pt x="4276435" y="87976"/>
                          <a:pt x="5977542" y="0"/>
                        </a:cubicBezTo>
                        <a:cubicBezTo>
                          <a:pt x="6113265" y="26551"/>
                          <a:pt x="6333743" y="312879"/>
                          <a:pt x="6305808" y="600505"/>
                        </a:cubicBezTo>
                        <a:cubicBezTo>
                          <a:pt x="6101770" y="1918506"/>
                          <a:pt x="6393136" y="5208501"/>
                          <a:pt x="6305808" y="5815156"/>
                        </a:cubicBezTo>
                        <a:cubicBezTo>
                          <a:pt x="6338798" y="6138384"/>
                          <a:pt x="6126990" y="6426857"/>
                          <a:pt x="5977542" y="6415662"/>
                        </a:cubicBezTo>
                        <a:cubicBezTo>
                          <a:pt x="4278969" y="6700140"/>
                          <a:pt x="1650563" y="6381301"/>
                          <a:pt x="328264" y="6415662"/>
                        </a:cubicBezTo>
                        <a:cubicBezTo>
                          <a:pt x="160608" y="6348647"/>
                          <a:pt x="24817" y="6260335"/>
                          <a:pt x="0" y="5815156"/>
                        </a:cubicBezTo>
                        <a:cubicBezTo>
                          <a:pt x="124628" y="5280983"/>
                          <a:pt x="111751" y="1500108"/>
                          <a:pt x="0" y="600505"/>
                        </a:cubicBezTo>
                        <a:close/>
                      </a:path>
                      <a:path w="6305808" h="6415663" fill="none" stroke="0" extrusionOk="0">
                        <a:moveTo>
                          <a:pt x="0" y="600505"/>
                        </a:moveTo>
                        <a:cubicBezTo>
                          <a:pt x="-42011" y="239951"/>
                          <a:pt x="113857" y="23499"/>
                          <a:pt x="328264" y="0"/>
                        </a:cubicBezTo>
                        <a:cubicBezTo>
                          <a:pt x="3118952" y="352344"/>
                          <a:pt x="4724003" y="332686"/>
                          <a:pt x="5977542" y="0"/>
                        </a:cubicBezTo>
                        <a:cubicBezTo>
                          <a:pt x="6169231" y="74496"/>
                          <a:pt x="6308494" y="349487"/>
                          <a:pt x="6305808" y="600505"/>
                        </a:cubicBezTo>
                        <a:cubicBezTo>
                          <a:pt x="6076105" y="1853526"/>
                          <a:pt x="6400245" y="5109122"/>
                          <a:pt x="6305808" y="5815156"/>
                        </a:cubicBezTo>
                        <a:cubicBezTo>
                          <a:pt x="6275834" y="6153315"/>
                          <a:pt x="6156239" y="6304787"/>
                          <a:pt x="5977542" y="6415662"/>
                        </a:cubicBezTo>
                        <a:cubicBezTo>
                          <a:pt x="4032170" y="6720695"/>
                          <a:pt x="1772244" y="6568049"/>
                          <a:pt x="328264" y="6415662"/>
                        </a:cubicBezTo>
                        <a:cubicBezTo>
                          <a:pt x="128277" y="6299497"/>
                          <a:pt x="-38600" y="6216085"/>
                          <a:pt x="0" y="5815156"/>
                        </a:cubicBezTo>
                        <a:cubicBezTo>
                          <a:pt x="81569" y="5157394"/>
                          <a:pt x="87828" y="1239648"/>
                          <a:pt x="0" y="600505"/>
                        </a:cubicBezTo>
                        <a:close/>
                      </a:path>
                      <a:path w="6305808" h="6415663" fill="none" stroke="0" extrusionOk="0">
                        <a:moveTo>
                          <a:pt x="0" y="600505"/>
                        </a:moveTo>
                        <a:cubicBezTo>
                          <a:pt x="-41850" y="252773"/>
                          <a:pt x="151933" y="59528"/>
                          <a:pt x="328264" y="0"/>
                        </a:cubicBezTo>
                        <a:cubicBezTo>
                          <a:pt x="3332159" y="431878"/>
                          <a:pt x="4609056" y="320259"/>
                          <a:pt x="5977542" y="0"/>
                        </a:cubicBezTo>
                        <a:cubicBezTo>
                          <a:pt x="6175244" y="66870"/>
                          <a:pt x="6324685" y="362763"/>
                          <a:pt x="6305808" y="600505"/>
                        </a:cubicBezTo>
                        <a:cubicBezTo>
                          <a:pt x="6232746" y="1665237"/>
                          <a:pt x="6417518" y="4943539"/>
                          <a:pt x="6305808" y="5815156"/>
                        </a:cubicBezTo>
                        <a:cubicBezTo>
                          <a:pt x="6250832" y="6166994"/>
                          <a:pt x="6130039" y="6352793"/>
                          <a:pt x="5977542" y="6415662"/>
                        </a:cubicBezTo>
                        <a:cubicBezTo>
                          <a:pt x="3714320" y="6527390"/>
                          <a:pt x="1628009" y="6252806"/>
                          <a:pt x="328264" y="6415662"/>
                        </a:cubicBezTo>
                        <a:cubicBezTo>
                          <a:pt x="151568" y="6239946"/>
                          <a:pt x="-48486" y="6206919"/>
                          <a:pt x="0" y="5815156"/>
                        </a:cubicBezTo>
                        <a:cubicBezTo>
                          <a:pt x="104158" y="5406241"/>
                          <a:pt x="56341" y="1371175"/>
                          <a:pt x="0" y="6005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1944B8-2C69-DDFC-4D45-E77294910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016" y="897674"/>
            <a:ext cx="3907391" cy="5759595"/>
          </a:xfrm>
          <a:prstGeom prst="rect">
            <a:avLst/>
          </a:prstGeom>
        </p:spPr>
      </p:pic>
      <p:pic>
        <p:nvPicPr>
          <p:cNvPr id="7" name="图形" descr="5c8a35b8b500d">
            <a:extLst>
              <a:ext uri="{FF2B5EF4-FFF2-40B4-BE49-F238E27FC236}">
                <a16:creationId xmlns:a16="http://schemas.microsoft.com/office/drawing/2014/main" id="{44E3A072-CD98-E023-F045-EE259B990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550" y="1207176"/>
            <a:ext cx="4008594" cy="1833736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3104B6-344D-A194-F7C3-C03A000C91A9}"/>
              </a:ext>
            </a:extLst>
          </p:cNvPr>
          <p:cNvSpPr txBox="1"/>
          <p:nvPr/>
        </p:nvSpPr>
        <p:spPr>
          <a:xfrm>
            <a:off x="7804298" y="1796904"/>
            <a:ext cx="347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169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102351"/>
            <a:ext cx="12194613" cy="6861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2213811" y="1559292"/>
            <a:ext cx="6875329" cy="2842053"/>
            <a:chOff x="2367516" y="398934"/>
            <a:chExt cx="2211634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1905767" cy="1163536"/>
              <a:chOff x="2673383" y="398934"/>
              <a:chExt cx="1905767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3030797" y="791623"/>
                <a:ext cx="1548353" cy="537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CHIA SẺ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1E7F577-6475-0696-E110-A84289084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235C7E-9597-173C-C150-9F0512F3C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3380" y="4245475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350" fill="hold">
                                              <p:stCondLst>
                                                <p:cond delay="3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35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350" fill="hold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35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350" fill="hold">
                                              <p:stCondLst>
                                                <p:cond delay="3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35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350" fill="hold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35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594608" y="1479808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65AF92-2DE1-55A1-5AF8-51F03DA83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93" y="1872136"/>
            <a:ext cx="9863613" cy="4799294"/>
          </a:xfrm>
          <a:prstGeom prst="rect">
            <a:avLst/>
          </a:prstGeom>
        </p:spPr>
      </p:pic>
      <p:pic>
        <p:nvPicPr>
          <p:cNvPr id="14" name="图形" descr="5c8a35b8b500d">
            <a:extLst>
              <a:ext uri="{FF2B5EF4-FFF2-40B4-BE49-F238E27FC236}">
                <a16:creationId xmlns:a16="http://schemas.microsoft.com/office/drawing/2014/main" id="{9C0C3102-8507-DDFB-6095-1B9DFB567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483" y="1365472"/>
            <a:ext cx="2746459" cy="1256371"/>
          </a:xfrm>
          <a:prstGeom prst="rect">
            <a:avLst/>
          </a:prstGeom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DF2D56-F173-0FCB-2960-37CD9786F622}"/>
              </a:ext>
            </a:extLst>
          </p:cNvPr>
          <p:cNvSpPr txBox="1"/>
          <p:nvPr/>
        </p:nvSpPr>
        <p:spPr>
          <a:xfrm>
            <a:off x="9144194" y="1732048"/>
            <a:ext cx="2114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</a:rPr>
              <a:t>TL NHÓM 4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19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102351"/>
            <a:ext cx="12194613" cy="6861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2213811" y="1559292"/>
            <a:ext cx="6875329" cy="2842053"/>
            <a:chOff x="2367516" y="398934"/>
            <a:chExt cx="2211634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1905767" cy="1163536"/>
              <a:chOff x="2673383" y="398934"/>
              <a:chExt cx="1905767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3030797" y="791623"/>
                <a:ext cx="1548353" cy="537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CHIA SẺ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1E7F577-6475-0696-E110-A84289084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235C7E-9597-173C-C150-9F0512F3C3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3380" y="4245475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38843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350" fill="hold">
                                              <p:stCondLst>
                                                <p:cond delay="3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35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350" fill="hold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35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350" fill="hold">
                                              <p:stCondLst>
                                                <p:cond delay="3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35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350" fill="hold">
                                              <p:stCondLst>
                                                <p:cond delay="105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35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594608" y="1479808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2F9C5-4480-230E-30B6-3644E183A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084" y="1798983"/>
            <a:ext cx="9877832" cy="487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89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210</Words>
  <Application>Microsoft Office PowerPoint</Application>
  <PresentationFormat>Widescreen</PresentationFormat>
  <Paragraphs>32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Aptos</vt:lpstr>
      <vt:lpstr>Arial</vt:lpstr>
      <vt:lpstr>Calibri</vt:lpstr>
      <vt:lpstr>Calibri (Body)</vt:lpstr>
      <vt:lpstr>Calibri Light</vt:lpstr>
      <vt:lpstr>Cambria</vt:lpstr>
      <vt:lpstr>HP001 4 hàng</vt:lpstr>
      <vt:lpstr>Times New Roman</vt:lpstr>
      <vt:lpstr>字魂73号-江南手书</vt:lpstr>
      <vt:lpstr>字魂86号-杨任东楷书</vt:lpstr>
      <vt:lpstr>1_Office Theme</vt:lpstr>
      <vt:lpstr>2_Office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2023-08-06T06:48:02Z</dcterms:created>
  <dcterms:modified xsi:type="dcterms:W3CDTF">2025-10-21T08:07:04Z</dcterms:modified>
</cp:coreProperties>
</file>