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66" r:id="rId3"/>
    <p:sldId id="268" r:id="rId4"/>
    <p:sldId id="267" r:id="rId5"/>
    <p:sldId id="269" r:id="rId6"/>
    <p:sldId id="270" r:id="rId7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051885" y="5025030"/>
            <a:ext cx="7976326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KÍNH TRỌNG</a:t>
            </a:r>
            <a:r>
              <a:rPr kumimoji="0" lang="en-US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</a:t>
            </a: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6288" y="471706"/>
            <a:ext cx="5501158" cy="55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0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 userDrawn="1"/>
        </p:nvGrpSpPr>
        <p:grpSpPr>
          <a:xfrm>
            <a:off x="340636" y="254000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688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 userDrawn="1"/>
        </p:nvGrpSpPr>
        <p:grpSpPr>
          <a:xfrm>
            <a:off x="433342" y="358589"/>
            <a:ext cx="2816950" cy="1288726"/>
            <a:chOff x="500062" y="2851475"/>
            <a:chExt cx="2816950" cy="12887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195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 userDrawn="1"/>
        </p:nvGrpSpPr>
        <p:grpSpPr>
          <a:xfrm>
            <a:off x="309388" y="254280"/>
            <a:ext cx="2677424" cy="1274454"/>
            <a:chOff x="479771" y="4186500"/>
            <a:chExt cx="2677424" cy="12744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863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8926313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4FD045-62DF-E519-E8BE-3A7B60600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28011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576" y="195944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4A88BC"/>
                  </a:solidFill>
                </a:ln>
                <a:solidFill>
                  <a:srgbClr val="FFFFFF"/>
                </a:solidFill>
                <a:effectLst>
                  <a:glow rad="101600">
                    <a:srgbClr val="A2CF9D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4A88BC"/>
                  </a:solidFill>
                </a:ln>
                <a:solidFill>
                  <a:srgbClr val="FFFFFF"/>
                </a:solidFill>
                <a:effectLst>
                  <a:glow rad="101600">
                    <a:srgbClr val="A2CF9D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+mn-cs"/>
              </a:rPr>
              <a:t>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6205" y="2595156"/>
            <a:ext cx="5072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3D77A8"/>
                  </a:solidFill>
                </a:ln>
                <a:solidFill>
                  <a:srgbClr val="4A88BC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KÍNH TRỌNG THẦY GIÁO, CÔ GIÁO</a:t>
            </a:r>
          </a:p>
        </p:txBody>
      </p:sp>
    </p:spTree>
    <p:extLst>
      <p:ext uri="{BB962C8B-B14F-4D97-AF65-F5344CB8AC3E}">
        <p14:creationId xmlns:p14="http://schemas.microsoft.com/office/powerpoint/2010/main" val="412517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954107"/>
            <a:chOff x="569825" y="2199885"/>
            <a:chExt cx="8285189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đồng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đồng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với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việc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8" y="1838039"/>
            <a:ext cx="7220958" cy="4096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88838" y="5934361"/>
            <a:ext cx="542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pic>
        <p:nvPicPr>
          <p:cNvPr id="7" name="Picture 6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10089554" y="1838039"/>
            <a:ext cx="1101790" cy="10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5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0" y="1653076"/>
            <a:ext cx="11460174" cy="450595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432194" y="624344"/>
            <a:ext cx="8285189" cy="954107"/>
            <a:chOff x="569825" y="2199885"/>
            <a:chExt cx="8285189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đồng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đồng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với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việc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85171" y="6002822"/>
            <a:ext cx="542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pic>
        <p:nvPicPr>
          <p:cNvPr id="7" name="Picture 6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6337400" y="4922019"/>
            <a:ext cx="1101790" cy="10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4751238" y="4862840"/>
            <a:ext cx="1049917" cy="106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99098" y="6002822"/>
            <a:ext cx="542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463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0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2373798" y="1811611"/>
            <a:ext cx="1049917" cy="106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8482823" y="1815737"/>
            <a:ext cx="1101790" cy="10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2778" y="2876968"/>
            <a:ext cx="4648200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lời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vâng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lời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tập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34" y="2876968"/>
            <a:ext cx="5836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ý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chỉ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tâm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Lễ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3316878" y="898664"/>
            <a:ext cx="8177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trọng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0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uild="p"/>
          <p:bldP spid="5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uild="p"/>
          <p:bldP spid="5" grpId="0" build="p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523220"/>
            <a:chOff x="569825" y="2199885"/>
            <a:chExt cx="828518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sẽ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trong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huống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54" y="2774663"/>
            <a:ext cx="10659963" cy="34771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432" y="1574334"/>
            <a:ext cx="5421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ốm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vẫn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5340" y="1574334"/>
            <a:ext cx="5421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Gặp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trưởng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Lan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kéo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hướng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6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59"/>
          <a:stretch/>
        </p:blipFill>
        <p:spPr>
          <a:xfrm>
            <a:off x="350030" y="3108960"/>
            <a:ext cx="11480138" cy="3508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1324" y="816688"/>
            <a:ext cx="8099304" cy="1845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thiệp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gửi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chia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trọng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11064240" y="5852160"/>
            <a:ext cx="391886" cy="339634"/>
          </a:xfrm>
          <a:prstGeom prst="ellipse">
            <a:avLst/>
          </a:prstGeom>
          <a:solidFill>
            <a:srgbClr val="FFE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77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1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8&quot;/&gt;&lt;/object&gt;&lt;object type=&quot;3&quot; unique_id=&quot;10006&quot;&gt;&lt;property id=&quot;20148&quot; value=&quot;5&quot;/&gt;&lt;property id=&quot;20300&quot; value=&quot;Slide 4&quot;/&gt;&lt;property id=&quot;20307&quot; value=&quot;267&quot;/&gt;&lt;/object&gt;&lt;object type=&quot;3&quot; unique_id=&quot;10007&quot;&gt;&lt;property id=&quot;20148&quot; value=&quot;5&quot;/&gt;&lt;property id=&quot;20300&quot; value=&quot;Slide 5&quot;/&gt;&lt;property id=&quot;20307&quot; value=&quot;269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/object&gt;&lt;object type=&quot;8&quot; unique_id=&quot;10016&quot;&gt;&lt;/object&gt;&lt;/object&gt;&lt;/database&gt;"/>
  <p:tag name="SECTOMILLISECCONVERTED" val="1"/>
  <p:tag name="MMPROD_NEXTUNIQUEID" val="10009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Minh</dc:creator>
  <cp:lastModifiedBy>Ngan Nguyen</cp:lastModifiedBy>
  <cp:revision>2</cp:revision>
  <dcterms:created xsi:type="dcterms:W3CDTF">2021-09-02T06:11:05Z</dcterms:created>
  <dcterms:modified xsi:type="dcterms:W3CDTF">2022-10-16T13:22:20Z</dcterms:modified>
</cp:coreProperties>
</file>