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572" r:id="rId3"/>
    <p:sldId id="309" r:id="rId4"/>
    <p:sldId id="310" r:id="rId5"/>
    <p:sldId id="312" r:id="rId6"/>
    <p:sldId id="581" r:id="rId7"/>
    <p:sldId id="313" r:id="rId8"/>
    <p:sldId id="314" r:id="rId9"/>
    <p:sldId id="580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B57D-E06C-4AF5-94BD-E8883D94A026}" type="datetimeFigureOut">
              <a:rPr lang="en-SG" smtClean="0"/>
              <a:t>15/10/2021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BD9C-2228-44DB-8F8C-4FAC0661D4F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4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9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F128-28EC-42A0-85E0-DC6801FF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3156-8D1E-4C3A-BF0E-A828C0D92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43788-5E56-4998-A863-536CACA8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108-FD70-4DA7-AB64-CEE20AFE954A}" type="datetimeFigureOut">
              <a:rPr lang="en-SG" smtClean="0"/>
              <a:t>15/10/2021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DE746-75A0-4C1C-98D7-001E0E03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3CAA9-9430-476A-831A-2D611525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5FAA-DD8C-4287-93A7-06C871571F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650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2" y="82826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867" y="511175"/>
            <a:ext cx="8827983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4000" b="1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 sáu </a:t>
            </a:r>
            <a:r>
              <a:rPr lang="en-US" sz="4000" b="1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 15 </a:t>
            </a:r>
            <a:r>
              <a:rPr lang="en-US" sz="4000" b="1">
                <a:solidFill>
                  <a:schemeClr val="bg1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  <a:cs typeface="HP001 5 hàng" panose="020B0603050302020204" pitchFamily="34" charset="0"/>
              </a:rPr>
              <a:t>Ǉ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háng 10 năm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33081" y="1297714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74271" y="1734313"/>
            <a:ext cx="2788404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srgbClr val="FFFF00"/>
                </a:solidFill>
                <a:latin typeface="HP001 4 hàng" pitchFamily="34" charset="0"/>
              </a:rPr>
              <a:t>Luyện tập</a:t>
            </a:r>
            <a:endParaRPr lang="en-US" sz="36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9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1022221" y="1772569"/>
            <a:ext cx="2933064" cy="764249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7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1067361" y="316271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8=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4701499" y="179027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4681194" y="3158430"/>
            <a:ext cx="2933064" cy="7642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1067361" y="4537193"/>
            <a:ext cx="2933064" cy="764249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4701499" y="4500366"/>
            <a:ext cx="2933064" cy="764249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18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799767" y="182860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799767" y="319554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6480371" y="182444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6489016" y="321482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773225" y="460669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6517171" y="455716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C28AFB-75EB-4364-9CE8-A449948D84EA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0242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81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33208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48810"/>
              </p:ext>
            </p:extLst>
          </p:nvPr>
        </p:nvGraphicFramePr>
        <p:xfrm>
          <a:off x="2026841" y="1938255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920931" y="3131492"/>
            <a:ext cx="5724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 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081839" y="3141394"/>
            <a:ext cx="5527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8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131845" y="3141016"/>
            <a:ext cx="57248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173073" y="3153714"/>
            <a:ext cx="4781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59" y="3692325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868A1-8C35-455A-B843-571EF650503A}"/>
              </a:ext>
            </a:extLst>
          </p:cNvPr>
          <p:cNvSpPr txBox="1"/>
          <p:nvPr/>
        </p:nvSpPr>
        <p:spPr>
          <a:xfrm>
            <a:off x="8221711" y="3131868"/>
            <a:ext cx="4781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75E4F-7F0D-4C23-9EC3-11A64A1B9C9C}"/>
              </a:ext>
            </a:extLst>
          </p:cNvPr>
          <p:cNvSpPr txBox="1"/>
          <p:nvPr/>
        </p:nvSpPr>
        <p:spPr>
          <a:xfrm>
            <a:off x="9199248" y="3144189"/>
            <a:ext cx="47815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6225" y="229197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32D93-53ED-4C12-B8BF-CAA32E5D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5873" y="1810135"/>
            <a:ext cx="5620828" cy="46432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8D1249-50E4-4B37-8596-A1CFC221C246}"/>
              </a:ext>
            </a:extLst>
          </p:cNvPr>
          <p:cNvSpPr/>
          <p:nvPr/>
        </p:nvSpPr>
        <p:spPr>
          <a:xfrm>
            <a:off x="5896287" y="1534362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6E89BB-6379-404B-BBA0-B128D662E5F3}"/>
              </a:ext>
            </a:extLst>
          </p:cNvPr>
          <p:cNvSpPr/>
          <p:nvPr/>
        </p:nvSpPr>
        <p:spPr>
          <a:xfrm>
            <a:off x="4742401" y="2964020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36AEC1-C505-4F45-B190-C34A2674199C}"/>
              </a:ext>
            </a:extLst>
          </p:cNvPr>
          <p:cNvGrpSpPr/>
          <p:nvPr/>
        </p:nvGrpSpPr>
        <p:grpSpPr>
          <a:xfrm>
            <a:off x="7726764" y="2140399"/>
            <a:ext cx="2980136" cy="523220"/>
            <a:chOff x="7726764" y="2140399"/>
            <a:chExt cx="298013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1026FA-F2AD-4C15-ABC5-BF1D16F3F713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7726764" y="2402009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91BF3-ADF3-4D1E-9648-49DE6268A1F4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940C3-034A-42A0-BE74-C445B44E7AD2}"/>
              </a:ext>
            </a:extLst>
          </p:cNvPr>
          <p:cNvGrpSpPr/>
          <p:nvPr/>
        </p:nvGrpSpPr>
        <p:grpSpPr>
          <a:xfrm>
            <a:off x="723738" y="3512001"/>
            <a:ext cx="4018663" cy="523220"/>
            <a:chOff x="723738" y="3512001"/>
            <a:chExt cx="4018663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9F2F45-3C6E-49DD-8059-8BF4A19F29C3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148114" y="3831667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4DBDC-76C7-4EE5-9C6A-B6DCE87A3799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518118-F55C-4296-9FB2-628A9666D3CA}"/>
              </a:ext>
            </a:extLst>
          </p:cNvPr>
          <p:cNvSpPr txBox="1"/>
          <p:nvPr/>
        </p:nvSpPr>
        <p:spPr>
          <a:xfrm>
            <a:off x="4723829" y="1999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9659D-34D1-4EA1-B95A-7132984A73B8}"/>
              </a:ext>
            </a:extLst>
          </p:cNvPr>
          <p:cNvSpPr txBox="1"/>
          <p:nvPr/>
        </p:nvSpPr>
        <p:spPr>
          <a:xfrm>
            <a:off x="7062226" y="25231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07CC38-496F-48D6-BE98-961F9CCB7BEF}"/>
              </a:ext>
            </a:extLst>
          </p:cNvPr>
          <p:cNvSpPr txBox="1"/>
          <p:nvPr/>
        </p:nvSpPr>
        <p:spPr>
          <a:xfrm>
            <a:off x="358851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99C8E-4552-469D-B668-CE5E2C86585C}"/>
              </a:ext>
            </a:extLst>
          </p:cNvPr>
          <p:cNvSpPr txBox="1"/>
          <p:nvPr/>
        </p:nvSpPr>
        <p:spPr>
          <a:xfrm>
            <a:off x="6079720" y="395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FCF755-3C39-40B1-8A09-CB22ADAE2C31}"/>
              </a:ext>
            </a:extLst>
          </p:cNvPr>
          <p:cNvSpPr txBox="1"/>
          <p:nvPr/>
        </p:nvSpPr>
        <p:spPr>
          <a:xfrm>
            <a:off x="8021311" y="44909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2" y="82826"/>
            <a:ext cx="11126316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01867" y="511175"/>
            <a:ext cx="8827983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4000" b="1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 sáu </a:t>
            </a:r>
            <a:r>
              <a:rPr lang="en-US" sz="4000" b="1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 15 </a:t>
            </a:r>
            <a:r>
              <a:rPr lang="en-US" sz="4000" b="1">
                <a:solidFill>
                  <a:schemeClr val="bg1"/>
                </a:solidFill>
                <a:effectLst/>
                <a:latin typeface="HP001 5 hàng" panose="020B0603050302020204" pitchFamily="34" charset="0"/>
                <a:ea typeface="Times New Roman" panose="02020603050405020304" pitchFamily="18" charset="0"/>
                <a:cs typeface="HP001 5 hàng" panose="020B0603050302020204" pitchFamily="34" charset="0"/>
              </a:rPr>
              <a:t>Ǉ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</a:rPr>
              <a:t>háng 10 năm 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33081" y="1297714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Toán</a:t>
            </a:r>
            <a:b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74271" y="1734313"/>
            <a:ext cx="2788404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srgbClr val="FFFF00"/>
                </a:solidFill>
                <a:latin typeface="HP001 4 hàng" pitchFamily="34" charset="0"/>
              </a:rPr>
              <a:t>Luyện tập</a:t>
            </a:r>
            <a:endParaRPr lang="en-US" sz="36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90733B-48C0-4546-85E5-9F7BD3377C81}"/>
              </a:ext>
            </a:extLst>
          </p:cNvPr>
          <p:cNvSpPr txBox="1">
            <a:spLocks/>
          </p:cNvSpPr>
          <p:nvPr/>
        </p:nvSpPr>
        <p:spPr>
          <a:xfrm>
            <a:off x="1401867" y="2393089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Bài 3</a:t>
            </a:r>
            <a:r>
              <a:rPr lang="en-US" sz="3600" b="1">
                <a:solidFill>
                  <a:prstClr val="white"/>
                </a:solidFill>
                <a:latin typeface="HP001 4 hàng" pitchFamily="34" charset="0"/>
              </a:rPr>
              <a:t>              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264EBA-B31F-43A8-80BD-2140943C9196}"/>
              </a:ext>
            </a:extLst>
          </p:cNvPr>
          <p:cNvSpPr txBox="1">
            <a:spLocks/>
          </p:cNvSpPr>
          <p:nvPr/>
        </p:nvSpPr>
        <p:spPr>
          <a:xfrm>
            <a:off x="1401866" y="3089638"/>
            <a:ext cx="9132783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Phép trừ có hiệu lớn nhất là: 18 – 9.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9DB67E-EC3F-4268-97A3-C3BFF981F927}"/>
              </a:ext>
            </a:extLst>
          </p:cNvPr>
          <p:cNvSpPr txBox="1">
            <a:spLocks/>
          </p:cNvSpPr>
          <p:nvPr/>
        </p:nvSpPr>
        <p:spPr>
          <a:xfrm>
            <a:off x="1401865" y="3746863"/>
            <a:ext cx="9132783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prstClr val="white"/>
                </a:solidFill>
                <a:latin typeface="HP001 4 hàng" pitchFamily="34" charset="0"/>
              </a:rPr>
              <a:t>Phép trừ có hiệu bé nhất là: 14 – 8.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Mai </a:t>
            </a:r>
            <a:r>
              <a:rPr lang="en-US" sz="2800" dirty="0" err="1"/>
              <a:t>hái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Mi </a:t>
            </a:r>
            <a:r>
              <a:rPr lang="en-US" sz="2800" dirty="0" err="1"/>
              <a:t>hái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Mai </a:t>
            </a:r>
            <a:r>
              <a:rPr lang="en-US" sz="2800" dirty="0" err="1"/>
              <a:t>hái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Mi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767352" y="2104578"/>
            <a:ext cx="4743188" cy="259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Tóm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tắt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Mai            : 16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Mi              </a:t>
            </a:r>
            <a:r>
              <a:rPr lang="en-US" sz="2800"/>
              <a:t>:  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Mai </a:t>
            </a:r>
            <a:r>
              <a:rPr lang="en-US" sz="2800" dirty="0" err="1"/>
              <a:t>hơn</a:t>
            </a:r>
            <a:r>
              <a:rPr lang="en-US" sz="2800" dirty="0"/>
              <a:t> Mi: …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5196215" y="2214060"/>
            <a:ext cx="6052810" cy="2597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Mai </a:t>
            </a:r>
            <a:r>
              <a:rPr lang="en-US" sz="2800" dirty="0" err="1"/>
              <a:t>hái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Mi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err="1"/>
              <a:t>là</a:t>
            </a:r>
            <a:r>
              <a:rPr lang="en-US" sz="2800"/>
              <a:t>: 	16 </a:t>
            </a:r>
            <a:r>
              <a:rPr lang="en-US" sz="2800" dirty="0"/>
              <a:t>– 9 = 7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/>
              <a:t>		Đáp </a:t>
            </a:r>
            <a:r>
              <a:rPr lang="en-US" sz="2800" dirty="0" err="1"/>
              <a:t>số</a:t>
            </a:r>
            <a:r>
              <a:rPr lang="en-US" sz="2800" dirty="0"/>
              <a:t>: 7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993EA-B5ED-47C9-BB24-F2FAEC3D396B}"/>
              </a:ext>
            </a:extLst>
          </p:cNvPr>
          <p:cNvSpPr/>
          <p:nvPr/>
        </p:nvSpPr>
        <p:spPr>
          <a:xfrm>
            <a:off x="767352" y="8847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280E18-5C97-4038-B2B8-D341C9B116F8}"/>
              </a:ext>
            </a:extLst>
          </p:cNvPr>
          <p:cNvGrpSpPr/>
          <p:nvPr/>
        </p:nvGrpSpPr>
        <p:grpSpPr>
          <a:xfrm>
            <a:off x="2509157" y="4921369"/>
            <a:ext cx="6858000" cy="1930400"/>
            <a:chOff x="3089728" y="4553471"/>
            <a:chExt cx="6858000" cy="1930400"/>
          </a:xfrm>
        </p:grpSpPr>
        <p:pic>
          <p:nvPicPr>
            <p:cNvPr id="12290" name="Picture 2" descr="Flower Cartoon High Res Stock Images | Shutterstock">
              <a:extLst>
                <a:ext uri="{FF2B5EF4-FFF2-40B4-BE49-F238E27FC236}">
                  <a16:creationId xmlns:a16="http://schemas.microsoft.com/office/drawing/2014/main" id="{5D681802-01D2-40FC-918F-DF20B019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ower Cartoon High Res Stock Images | Shutterstock">
              <a:extLst>
                <a:ext uri="{FF2B5EF4-FFF2-40B4-BE49-F238E27FC236}">
                  <a16:creationId xmlns:a16="http://schemas.microsoft.com/office/drawing/2014/main" id="{75A6566A-8260-40F8-8D74-0B6F42963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496070" y="1202293"/>
            <a:ext cx="41855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2C5F0-4454-4BEB-8F02-8BEF68F00D86}"/>
              </a:ext>
            </a:extLst>
          </p:cNvPr>
          <p:cNvCxnSpPr>
            <a:cxnSpLocks/>
          </p:cNvCxnSpPr>
          <p:nvPr/>
        </p:nvCxnSpPr>
        <p:spPr>
          <a:xfrm>
            <a:off x="9832089" y="1202293"/>
            <a:ext cx="115375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5842388" y="1213961"/>
            <a:ext cx="3758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43A33-BCB3-496D-A6BD-61A1DD036089}"/>
              </a:ext>
            </a:extLst>
          </p:cNvPr>
          <p:cNvCxnSpPr>
            <a:cxnSpLocks/>
          </p:cNvCxnSpPr>
          <p:nvPr/>
        </p:nvCxnSpPr>
        <p:spPr>
          <a:xfrm>
            <a:off x="1496070" y="1847515"/>
            <a:ext cx="59524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8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16 – 8         8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15 – 9         7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17 – 9          13 – 7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18 – 9         15 – 6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Hoạt động tiếp nối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4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343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HP001 4 hàng</vt:lpstr>
      <vt:lpstr>HP001 5 hàng</vt:lpstr>
      <vt:lpstr>UTM Cookies</vt:lpstr>
      <vt:lpstr>Office Theme</vt:lpstr>
      <vt:lpstr>PowerPoint Presentation</vt:lpstr>
      <vt:lpstr> Thứ sáu ngày 15 Ǉháng 10 năm 2021                                 </vt:lpstr>
      <vt:lpstr>PowerPoint Presentation</vt:lpstr>
      <vt:lpstr>PowerPoint Presentation</vt:lpstr>
      <vt:lpstr>PowerPoint Presentation</vt:lpstr>
      <vt:lpstr> Thứ sáu ngày 15 Ǉháng 10 năm 2021            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236</cp:revision>
  <dcterms:created xsi:type="dcterms:W3CDTF">2021-06-02T01:34:28Z</dcterms:created>
  <dcterms:modified xsi:type="dcterms:W3CDTF">2021-10-15T09:51:47Z</dcterms:modified>
</cp:coreProperties>
</file>