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8" r:id="rId5"/>
    <p:sldId id="262" r:id="rId6"/>
    <p:sldId id="263" r:id="rId7"/>
    <p:sldId id="267" r:id="rId8"/>
    <p:sldId id="259" r:id="rId9"/>
    <p:sldId id="261" r:id="rId10"/>
    <p:sldId id="265" r:id="rId11"/>
    <p:sldId id="264"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5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 xmlns:a16="http://schemas.microsoft.com/office/drawing/2014/main" id="{CEF4D80B-0136-DA40-A050-C7F1E816987F}"/>
              </a:ext>
            </a:extLst>
          </p:cNvPr>
          <p:cNvSpPr/>
          <p:nvPr/>
        </p:nvSpPr>
        <p:spPr>
          <a:xfrm>
            <a:off x="2107008" y="1054693"/>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bày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chuột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
        <p:nvSpPr>
          <p:cNvPr id="6" name="Cloud Callout 1">
            <a:extLst>
              <a:ext uri="{FF2B5EF4-FFF2-40B4-BE49-F238E27FC236}">
                <a16:creationId xmlns="" xmlns:a16="http://schemas.microsoft.com/office/drawing/2014/main" id="{CEF4D80B-0136-DA40-A050-C7F1E816987F}"/>
              </a:ext>
            </a:extLst>
          </p:cNvPr>
          <p:cNvSpPr/>
          <p:nvPr/>
        </p:nvSpPr>
        <p:spPr>
          <a:xfrm>
            <a:off x="1777225" y="3781919"/>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Arial" panose="020B0604020202020204" pitchFamily="34" charset="0"/>
                <a:cs typeface="Arial" panose="020B0604020202020204" pitchFamily="34" charset="0"/>
              </a:rPr>
              <a:t>https://khoidongvatatmaytinh.netlify.app/</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a:t>
            </a:r>
            <a:r>
              <a:rPr lang="nl-NL" sz="2600" b="1" dirty="0" smtClean="0"/>
              <a:t>ngồi như thế nào </a:t>
            </a:r>
            <a:r>
              <a:rPr lang="nl-NL" sz="2600" b="1" dirty="0"/>
              <a:t>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smtClean="0">
                <a:solidFill>
                  <a:srgbClr val="3333CC"/>
                </a:solidFill>
                <a:latin typeface="Arial" panose="020B0604020202020204" pitchFamily="34" charset="0"/>
                <a:cs typeface="Arial" panose="020B0604020202020204" pitchFamily="34" charset="0"/>
              </a:rPr>
              <a:t>GHI NHỚ</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 xmlns:a16="http://schemas.microsoft.com/office/drawing/2014/main" id="{D05E2FA4-701D-4C92-898E-7EE4AF07FEBA}"/>
              </a:ext>
            </a:extLst>
          </p:cNvPr>
          <p:cNvSpPr txBox="1"/>
          <p:nvPr/>
        </p:nvSpPr>
        <p:spPr>
          <a:xfrm>
            <a:off x="2535217" y="2206799"/>
            <a:ext cx="6675225" cy="2308324"/>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LÀM VIỆC VỚI </a:t>
            </a:r>
            <a:r>
              <a:rPr lang="en-US" sz="4000" b="1" smtClean="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MÁY </a:t>
            </a:r>
            <a:r>
              <a:rPr lang="en-US" sz="4000" b="1" smtClean="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TÍNH</a:t>
            </a:r>
          </a:p>
          <a:p>
            <a:pPr algn="ctr">
              <a:lnSpc>
                <a:spcPct val="120000"/>
              </a:lnSpc>
            </a:pPr>
            <a:r>
              <a:rPr lang="en-US" sz="4000" b="1" smtClean="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 (trang 19)</a:t>
            </a:r>
            <a:endParaRPr lang="vi-VN" sz="40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32164" y="1794804"/>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smtClean="0"/>
              <a:t>Cho </a:t>
            </a:r>
            <a:r>
              <a:rPr lang="en-US" dirty="0" err="1" smtClean="0"/>
              <a:t>hs</a:t>
            </a:r>
            <a:r>
              <a:rPr lang="en-US" dirty="0" smtClean="0"/>
              <a:t> </a:t>
            </a:r>
            <a:r>
              <a:rPr lang="en-US" dirty="0" err="1" smtClean="0"/>
              <a:t>xem</a:t>
            </a:r>
            <a:r>
              <a:rPr lang="en-US" dirty="0" smtClean="0"/>
              <a:t> clip </a:t>
            </a:r>
            <a:endParaRPr lang="en-US" dirty="0"/>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15128" y="274117"/>
            <a:ext cx="10825419" cy="6335405"/>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smtClean="0"/>
              <a:t>Cho </a:t>
            </a:r>
            <a:r>
              <a:rPr lang="en-US" dirty="0" err="1" smtClean="0"/>
              <a:t>hs</a:t>
            </a:r>
            <a:r>
              <a:rPr lang="en-US" dirty="0" smtClean="0"/>
              <a:t> </a:t>
            </a:r>
            <a:r>
              <a:rPr lang="en-US" dirty="0" err="1" smtClean="0"/>
              <a:t>xem</a:t>
            </a:r>
            <a:r>
              <a:rPr lang="en-US" dirty="0" smtClean="0"/>
              <a:t> clip </a:t>
            </a:r>
            <a:endParaRPr lang="en-US" dirty="0"/>
          </a:p>
        </p:txBody>
      </p:sp>
    </p:spTree>
    <p:extLst>
      <p:ext uri="{BB962C8B-B14F-4D97-AF65-F5344CB8AC3E}">
        <p14:creationId xmlns:p14="http://schemas.microsoft.com/office/powerpoint/2010/main" val="1170749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smtClean="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Ngồi </a:t>
            </a:r>
            <a:r>
              <a:rPr lang="vi-VN" sz="2500" dirty="0">
                <a:solidFill>
                  <a:srgbClr val="3333CC"/>
                </a:solidFill>
              </a:rPr>
              <a:t>thẳng lưng, vai thả </a:t>
            </a:r>
            <a:r>
              <a:rPr lang="vi-VN" sz="2500" dirty="0" smtClean="0">
                <a:solidFill>
                  <a:srgbClr val="3333CC"/>
                </a:solidFill>
              </a:rPr>
              <a:t>lỏng;</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Mắt </a:t>
            </a:r>
            <a:r>
              <a:rPr lang="vi-VN" sz="2500" dirty="0">
                <a:solidFill>
                  <a:srgbClr val="3333CC"/>
                </a:solidFill>
              </a:rPr>
              <a:t>hướng ngang hoặc hơi cao hơn cạnh trên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Khoảng </a:t>
            </a:r>
            <a:r>
              <a:rPr lang="vi-VN" sz="2500" dirty="0">
                <a:solidFill>
                  <a:srgbClr val="3333CC"/>
                </a:solidFill>
              </a:rPr>
              <a:t>cách từ mắt đến màn hình từ 50 cm đến 80 cm;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Không </a:t>
            </a:r>
            <a:r>
              <a:rPr lang="vi-VN" sz="2500" dirty="0">
                <a:solidFill>
                  <a:srgbClr val="3333CC"/>
                </a:solidFill>
              </a:rPr>
              <a:t>để ánh sáng chiếu thẳng vào mắt và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Tay </a:t>
            </a:r>
            <a:r>
              <a:rPr lang="vi-VN" sz="2500" dirty="0">
                <a:solidFill>
                  <a:srgbClr val="3333CC"/>
                </a:solidFill>
              </a:rPr>
              <a:t>đặt ngang tầm bàn phím;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Chuột </a:t>
            </a:r>
            <a:r>
              <a:rPr lang="vi-VN" sz="2500" dirty="0">
                <a:solidFill>
                  <a:srgbClr val="3333CC"/>
                </a:solidFill>
              </a:rPr>
              <a:t>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smtClean="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smtClean="0">
                <a:solidFill>
                  <a:srgbClr val="3333CC"/>
                </a:solidFill>
                <a:latin typeface="Arial" panose="020B0604020202020204" pitchFamily="34" charset="0"/>
                <a:cs typeface="Arial" panose="020B0604020202020204" pitchFamily="34" charset="0"/>
              </a:rPr>
              <a:t>Em</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bạn</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nêu</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các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tác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hại</a:t>
            </a:r>
            <a:r>
              <a:rPr lang="en-US" sz="2200" b="1" dirty="0" smtClean="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ngồi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sai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tư</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thế</a:t>
            </a:r>
            <a:r>
              <a:rPr lang="vi-VN" sz="2300" dirty="0" smtClean="0">
                <a:solidFill>
                  <a:srgbClr val="3333CC"/>
                </a:solidFill>
                <a:latin typeface="Arial" panose="020B0604020202020204" pitchFamily="34" charset="0"/>
                <a:cs typeface="Arial" panose="020B0604020202020204" pitchFamily="34" charset="0"/>
              </a:rPr>
              <a:t> qua việc quan sát hình 7.2</a:t>
            </a:r>
            <a:endParaRPr lang="en-US" sz="2300" dirty="0" smtClean="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smtClean="0">
                  <a:solidFill>
                    <a:srgbClr val="3333CC"/>
                  </a:solidFill>
                  <a:latin typeface="Arial" panose="020B0604020202020204" pitchFamily="34" charset="0"/>
                  <a:cs typeface="Arial" panose="020B0604020202020204" pitchFamily="34" charset="0"/>
                </a:rPr>
                <a:t>tính</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bên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dưới</a:t>
              </a:r>
              <a:r>
                <a:rPr lang="en-US"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 xmlns:a16="http://schemas.microsoft.com/office/drawing/2014/main" val="20000"/>
                    </a:ext>
                  </a:extLst>
                </a:gridCol>
                <a:gridCol w="5579638">
                  <a:extLst>
                    <a:ext uri="{9D8B030D-6E8A-4147-A177-3AD203B41FA5}">
                      <a16:colId xmlns=""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smtClean="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smtClean="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419</Words>
  <Application>Microsoft Office PowerPoint</Application>
  <PresentationFormat>Widescreen</PresentationFormat>
  <Paragraphs>44</Paragraphs>
  <Slides>12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cp:revision>
  <dcterms:created xsi:type="dcterms:W3CDTF">2022-01-27T15:18:21Z</dcterms:created>
  <dcterms:modified xsi:type="dcterms:W3CDTF">2024-10-22T03:18:31Z</dcterms:modified>
</cp:coreProperties>
</file>